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57" r:id="rId2"/>
    <p:sldId id="349" r:id="rId3"/>
    <p:sldId id="351" r:id="rId4"/>
    <p:sldId id="343" r:id="rId5"/>
    <p:sldId id="352" r:id="rId6"/>
    <p:sldId id="357" r:id="rId7"/>
    <p:sldId id="358" r:id="rId8"/>
    <p:sldId id="353" r:id="rId9"/>
    <p:sldId id="348" r:id="rId10"/>
    <p:sldId id="355" r:id="rId11"/>
    <p:sldId id="338" r:id="rId12"/>
    <p:sldId id="356" r:id="rId13"/>
    <p:sldId id="354" r:id="rId14"/>
    <p:sldId id="309" r:id="rId15"/>
    <p:sldId id="359" r:id="rId16"/>
    <p:sldId id="360" r:id="rId17"/>
    <p:sldId id="361" r:id="rId18"/>
    <p:sldId id="332" r:id="rId19"/>
    <p:sldId id="262" r:id="rId20"/>
    <p:sldId id="292" r:id="rId21"/>
    <p:sldId id="293" r:id="rId22"/>
    <p:sldId id="294" r:id="rId23"/>
    <p:sldId id="263" r:id="rId24"/>
    <p:sldId id="295" r:id="rId25"/>
    <p:sldId id="296" r:id="rId26"/>
    <p:sldId id="264" r:id="rId27"/>
    <p:sldId id="297" r:id="rId28"/>
    <p:sldId id="310" r:id="rId29"/>
    <p:sldId id="342" r:id="rId30"/>
    <p:sldId id="311" r:id="rId31"/>
    <p:sldId id="317" r:id="rId32"/>
    <p:sldId id="312" r:id="rId33"/>
    <p:sldId id="330" r:id="rId34"/>
    <p:sldId id="316" r:id="rId35"/>
    <p:sldId id="318" r:id="rId36"/>
    <p:sldId id="314" r:id="rId37"/>
    <p:sldId id="307" r:id="rId38"/>
    <p:sldId id="328" r:id="rId39"/>
    <p:sldId id="299" r:id="rId40"/>
    <p:sldId id="327" r:id="rId41"/>
    <p:sldId id="321" r:id="rId42"/>
    <p:sldId id="322" r:id="rId43"/>
    <p:sldId id="323" r:id="rId44"/>
    <p:sldId id="333" r:id="rId45"/>
    <p:sldId id="334" r:id="rId46"/>
    <p:sldId id="325" r:id="rId47"/>
    <p:sldId id="326" r:id="rId48"/>
    <p:sldId id="331" r:id="rId4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00" autoAdjust="0"/>
    <p:restoredTop sz="84588" autoAdjust="0"/>
  </p:normalViewPr>
  <p:slideViewPr>
    <p:cSldViewPr>
      <p:cViewPr varScale="1">
        <p:scale>
          <a:sx n="63" d="100"/>
          <a:sy n="63" d="100"/>
        </p:scale>
        <p:origin x="1080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3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jpeg>
</file>

<file path=ppt/media/image3.jpeg>
</file>

<file path=ppt/media/image30.png>
</file>

<file path=ppt/media/image31.jpeg>
</file>

<file path=ppt/media/image32.jpeg>
</file>

<file path=ppt/media/image33.png>
</file>

<file path=ppt/media/image34.jpeg>
</file>

<file path=ppt/media/image35.jpeg>
</file>

<file path=ppt/media/image36.jpeg>
</file>

<file path=ppt/media/image37.jpeg>
</file>

<file path=ppt/media/image38.pn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png>
</file>

<file path=ppt/media/image46.jpe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934495-2023-4742-B8AB-CC4EC6F38AD8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D9C0DC-6B48-4EA2-AE20-34156663603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889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Animais</a:t>
            </a:r>
            <a:r>
              <a:rPr lang="pt-BR" baseline="0" dirty="0" smtClean="0"/>
              <a:t> que habitam a terra a muito tempo, sendo considerado em  algumas religiões como um símbolo de fartura, fertilidade</a:t>
            </a:r>
          </a:p>
          <a:p>
            <a:r>
              <a:rPr lang="pt-BR" baseline="0" dirty="0" smtClean="0"/>
              <a:t>Coincide com a sua origem</a:t>
            </a:r>
          </a:p>
          <a:p>
            <a:r>
              <a:rPr lang="pt-BR" baseline="0" dirty="0" smtClean="0"/>
              <a:t>Porco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07815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Excelentes</a:t>
            </a:r>
            <a:r>
              <a:rPr lang="pt-BR" baseline="0" dirty="0" smtClean="0"/>
              <a:t> produtores de carne</a:t>
            </a:r>
            <a:endParaRPr lang="pt-BR" dirty="0" smtClean="0"/>
          </a:p>
          <a:p>
            <a:r>
              <a:rPr lang="pt-BR" dirty="0" err="1" smtClean="0"/>
              <a:t>Landrace</a:t>
            </a:r>
            <a:endParaRPr lang="pt-BR" dirty="0" smtClean="0"/>
          </a:p>
          <a:p>
            <a:r>
              <a:rPr lang="pt-BR" dirty="0" err="1" smtClean="0"/>
              <a:t>Wessex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B570C-215A-49FB-B3F7-0D35A9AF557A}" type="slidenum">
              <a:rPr lang="pt-BR" smtClean="0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63181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Introduzidos nos Estados Unidos por volta de 1.825</a:t>
            </a:r>
          </a:p>
          <a:p>
            <a:r>
              <a:rPr lang="pt-B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Importação por parte de produtores brasileiros foram nos anos de 1.915.</a:t>
            </a:r>
          </a:p>
          <a:p>
            <a:r>
              <a:rPr lang="pt-BR" dirty="0" smtClean="0"/>
              <a:t>RFN – Rosa, firme e não </a:t>
            </a:r>
            <a:r>
              <a:rPr lang="pt-BR" dirty="0" err="1" smtClean="0"/>
              <a:t>exudativa</a:t>
            </a:r>
            <a:endParaRPr lang="pt-BR" dirty="0" smtClean="0"/>
          </a:p>
          <a:p>
            <a:r>
              <a:rPr lang="pt-BR" dirty="0" smtClean="0"/>
              <a:t>Pálida</a:t>
            </a:r>
            <a:r>
              <a:rPr lang="pt-BR" baseline="0" dirty="0" smtClean="0"/>
              <a:t>, mole, </a:t>
            </a:r>
            <a:r>
              <a:rPr lang="pt-BR" baseline="0" dirty="0" err="1" smtClean="0"/>
              <a:t>exudativa</a:t>
            </a:r>
            <a:endParaRPr lang="pt-BR" baseline="0" dirty="0" smtClean="0"/>
          </a:p>
          <a:p>
            <a:r>
              <a:rPr lang="pt-B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Produção de carne</a:t>
            </a:r>
            <a:r>
              <a:rPr lang="pt-BR" sz="12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pt-B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boa qualidade de carcaça, usado a linha macho, com predominância da utilização de reprodutores desta raça, cruzados com fêmeas </a:t>
            </a:r>
            <a:r>
              <a:rPr lang="pt-BR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Large</a:t>
            </a:r>
            <a:r>
              <a:rPr lang="pt-B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-White ou </a:t>
            </a:r>
            <a:r>
              <a:rPr lang="pt-BR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Landrace</a:t>
            </a:r>
            <a:r>
              <a:rPr lang="pt-B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visando maior rusticidade, e melhorar a carcaça e </a:t>
            </a:r>
            <a:r>
              <a:rPr lang="pt-BR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qualidadede</a:t>
            </a:r>
            <a:r>
              <a:rPr lang="pt-B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carne dos filhos, deste cruzamento.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10775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60BAFA-9BA0-420F-9EBD-E81785AD902E}" type="slidenum">
              <a:rPr lang="pt-BR" smtClean="0"/>
              <a:pPr/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192474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60BAFA-9BA0-420F-9EBD-E81785AD902E}" type="slidenum">
              <a:rPr lang="pt-BR" smtClean="0"/>
              <a:pPr/>
              <a:t>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8284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Quanto ao PSE, problema mais frequente observado nas alterações post mortem, três fatores importantes (Tabela 3) estão presentes: - estresse agudo pré-abate. - pré-disposição genética (gene </a:t>
            </a:r>
            <a:r>
              <a:rPr lang="pt-BR" dirty="0" err="1" smtClean="0"/>
              <a:t>rianodina</a:t>
            </a:r>
            <a:r>
              <a:rPr lang="pt-BR" dirty="0" smtClean="0"/>
              <a:t>, também denominado de gene </a:t>
            </a:r>
            <a:r>
              <a:rPr lang="pt-BR" dirty="0" err="1" smtClean="0"/>
              <a:t>halotano</a:t>
            </a:r>
            <a:r>
              <a:rPr lang="pt-BR" dirty="0" smtClean="0"/>
              <a:t>).</a:t>
            </a:r>
          </a:p>
          <a:p>
            <a:r>
              <a:rPr lang="pt-BR" dirty="0" smtClean="0"/>
              <a:t> - potencial </a:t>
            </a:r>
            <a:r>
              <a:rPr lang="pt-BR" dirty="0" err="1" smtClean="0"/>
              <a:t>glicolítico</a:t>
            </a:r>
            <a:r>
              <a:rPr lang="pt-BR" dirty="0" smtClean="0"/>
              <a:t> no momento do abate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96765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60BAFA-9BA0-420F-9EBD-E81785AD902E}" type="slidenum">
              <a:rPr lang="pt-BR" smtClean="0"/>
              <a:pPr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23330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Baixa deposição de gordura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60BAFA-9BA0-420F-9EBD-E81785AD902E}" type="slidenum">
              <a:rPr lang="pt-BR" smtClean="0"/>
              <a:pPr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8502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60BAFA-9BA0-420F-9EBD-E81785AD902E}" type="slidenum">
              <a:rPr lang="pt-BR" smtClean="0"/>
              <a:pPr/>
              <a:t>26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2854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Raças</a:t>
            </a:r>
            <a:r>
              <a:rPr lang="pt-BR" baseline="0" dirty="0" smtClean="0"/>
              <a:t> em extinção</a:t>
            </a:r>
          </a:p>
          <a:p>
            <a:r>
              <a:rPr lang="pt-BR" baseline="0" dirty="0" smtClean="0"/>
              <a:t>Conservação de gordura</a:t>
            </a:r>
          </a:p>
          <a:p>
            <a:r>
              <a:rPr lang="pt-BR" baseline="0" dirty="0" smtClean="0"/>
              <a:t>Piau – pintado Habilidade materna- UFV mantem um rebanho – manter melhoramento genético</a:t>
            </a:r>
          </a:p>
          <a:p>
            <a:r>
              <a:rPr lang="pt-BR" baseline="0" dirty="0" smtClean="0"/>
              <a:t>Moura – </a:t>
            </a:r>
            <a:r>
              <a:rPr lang="pt-BR" baseline="0" dirty="0" err="1" smtClean="0"/>
              <a:t>prolificidade</a:t>
            </a:r>
            <a:r>
              <a:rPr lang="pt-BR" baseline="0" dirty="0" smtClean="0"/>
              <a:t>, rusticidade</a:t>
            </a:r>
          </a:p>
          <a:p>
            <a:r>
              <a:rPr lang="pt-BR" baseline="0" dirty="0" smtClean="0"/>
              <a:t>Nilo – ausência de pelo e rusticidade, habilidade materna, engorda- Toucinho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28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85931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Adaptados as condições climáticas</a:t>
            </a:r>
          </a:p>
          <a:p>
            <a:r>
              <a:rPr lang="pt-BR" dirty="0" smtClean="0"/>
              <a:t>Resistência</a:t>
            </a:r>
            <a:r>
              <a:rPr lang="pt-BR" baseline="0" dirty="0" smtClean="0"/>
              <a:t> a doenças</a:t>
            </a:r>
          </a:p>
          <a:p>
            <a:r>
              <a:rPr lang="pt-BR" baseline="0" dirty="0" smtClean="0"/>
              <a:t>Produção com baixo nível de insumos</a:t>
            </a:r>
          </a:p>
          <a:p>
            <a:r>
              <a:rPr lang="pt-BR" baseline="0" dirty="0" smtClean="0"/>
              <a:t>Importância social – Sabor da carne característica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29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20160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Os suínos se originaram na Ásia</a:t>
            </a:r>
            <a:r>
              <a:rPr lang="pt-BR" baseline="0" dirty="0" smtClean="0"/>
              <a:t> mas foram domesticados na Eurásia e apesar de serem utilizados para consumo de carne eram excelentes farejadores e fuçadores sendo utilizados para encontrar cogumelos, outros tipos de alimentos.</a:t>
            </a:r>
          </a:p>
          <a:p>
            <a:r>
              <a:rPr lang="pt-BR" baseline="0" dirty="0" smtClean="0"/>
              <a:t>Utilização para produção de carne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7301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err="1" smtClean="0"/>
              <a:t>Heterozigotia</a:t>
            </a:r>
            <a:r>
              <a:rPr lang="pt-BR" dirty="0" smtClean="0"/>
              <a:t> (mistura de genes de raças diferentes)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Contrário de </a:t>
            </a:r>
            <a:r>
              <a:rPr lang="pt-BR" dirty="0" err="1" smtClean="0"/>
              <a:t>consangüinidade</a:t>
            </a:r>
            <a:r>
              <a:rPr lang="pt-BR" dirty="0" smtClean="0"/>
              <a:t> (que forma mais pares de genes homozigotos)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38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23373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Os ganhos genéticos devidos à seleção são da ordem de 1 a 3 % por ano, cumulativos </a:t>
            </a:r>
          </a:p>
          <a:p>
            <a:r>
              <a:rPr lang="pt-BR" dirty="0" smtClean="0"/>
              <a:t>geração após geração, e os derivados do vigor híbrido são da ordem de 10% nas características </a:t>
            </a:r>
          </a:p>
          <a:p>
            <a:r>
              <a:rPr lang="pt-BR" dirty="0" smtClean="0"/>
              <a:t>reprodutivas, não sendo, porém, cumulativos, isto é, não passando para os </a:t>
            </a:r>
            <a:r>
              <a:rPr lang="pt-BR" dirty="0" err="1" smtClean="0"/>
              <a:t>flhos</a:t>
            </a:r>
            <a:r>
              <a:rPr lang="pt-BR" dirty="0" smtClean="0"/>
              <a:t> como aqueles </a:t>
            </a:r>
          </a:p>
          <a:p>
            <a:r>
              <a:rPr lang="pt-BR" dirty="0" smtClean="0"/>
              <a:t>decorrentes da seleção.</a:t>
            </a:r>
          </a:p>
          <a:p>
            <a:r>
              <a:rPr lang="pt-BR" dirty="0" smtClean="0"/>
              <a:t>As linhas puras são selecionadas para poucas e diferentes características para se </a:t>
            </a:r>
            <a:r>
              <a:rPr lang="pt-BR" dirty="0" err="1" smtClean="0"/>
              <a:t>con</a:t>
            </a:r>
            <a:r>
              <a:rPr lang="pt-BR" dirty="0" smtClean="0"/>
              <a:t>-</a:t>
            </a:r>
          </a:p>
          <a:p>
            <a:r>
              <a:rPr lang="pt-BR" dirty="0" smtClean="0"/>
              <a:t>seguir o máximo de ganho na característica e, quando cruzadas para formação das matrizes, </a:t>
            </a:r>
          </a:p>
          <a:p>
            <a:r>
              <a:rPr lang="pt-BR" dirty="0" smtClean="0"/>
              <a:t>formam um híbrido contendo o melhor de cada linha pura selecionada, o qual possui </a:t>
            </a:r>
            <a:r>
              <a:rPr lang="pt-BR" dirty="0" err="1" smtClean="0"/>
              <a:t>produtivi</a:t>
            </a:r>
            <a:r>
              <a:rPr lang="pt-BR" dirty="0" smtClean="0"/>
              <a:t>-</a:t>
            </a:r>
          </a:p>
          <a:p>
            <a:r>
              <a:rPr lang="pt-BR" dirty="0" err="1" smtClean="0"/>
              <a:t>dade</a:t>
            </a:r>
            <a:r>
              <a:rPr lang="pt-BR" dirty="0" smtClean="0"/>
              <a:t> máxima e equilibrada entre as linhas que o produzem</a:t>
            </a:r>
          </a:p>
          <a:p>
            <a:endParaRPr lang="pt-BR" dirty="0" smtClean="0"/>
          </a:p>
          <a:p>
            <a:r>
              <a:rPr lang="pt-BR" dirty="0" smtClean="0"/>
              <a:t>Heterose:</a:t>
            </a:r>
            <a:r>
              <a:rPr lang="pt-BR" baseline="0" dirty="0" smtClean="0"/>
              <a:t> superioridade dos animais mestiços em relação a média dos pais</a:t>
            </a:r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39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95292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Descendente do javali</a:t>
            </a:r>
          </a:p>
          <a:p>
            <a:r>
              <a:rPr lang="pt-BR" dirty="0" smtClean="0"/>
              <a:t>Controvérsias com relação a origem do Sus</a:t>
            </a:r>
            <a:r>
              <a:rPr lang="pt-BR" baseline="0" dirty="0" smtClean="0"/>
              <a:t> </a:t>
            </a:r>
            <a:r>
              <a:rPr lang="pt-BR" baseline="0" dirty="0" err="1" smtClean="0"/>
              <a:t>scrofa</a:t>
            </a:r>
            <a:r>
              <a:rPr lang="pt-BR" baseline="0" dirty="0" smtClean="0"/>
              <a:t> </a:t>
            </a:r>
            <a:r>
              <a:rPr lang="pt-BR" baseline="0" dirty="0" err="1" smtClean="0"/>
              <a:t>vaittatus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5548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Evolução genética muito grande no ultimo século</a:t>
            </a:r>
          </a:p>
          <a:p>
            <a:endParaRPr lang="pt-BR" dirty="0" smtClean="0"/>
          </a:p>
          <a:p>
            <a:r>
              <a:rPr lang="pt-BR" dirty="0" smtClean="0"/>
              <a:t>1900 - 70%</a:t>
            </a:r>
            <a:r>
              <a:rPr lang="pt-BR" baseline="0" dirty="0" smtClean="0"/>
              <a:t> das partes do corpo estava sobre pernis dianteiros</a:t>
            </a:r>
          </a:p>
          <a:p>
            <a:r>
              <a:rPr lang="pt-BR" baseline="0" dirty="0" smtClean="0"/>
              <a:t>30% das partes do corpo pernis traseiros</a:t>
            </a:r>
          </a:p>
          <a:p>
            <a:r>
              <a:rPr lang="pt-BR" baseline="0" dirty="0"/>
              <a:t> </a:t>
            </a:r>
            <a:endParaRPr lang="pt-BR" baseline="0" dirty="0" smtClean="0"/>
          </a:p>
          <a:p>
            <a:r>
              <a:rPr lang="pt-BR" baseline="0" dirty="0" smtClean="0"/>
              <a:t>15 anos depois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aseline="0" dirty="0" smtClean="0"/>
              <a:t>50 % das partes do corpo estava sobre pernis dianteiros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aseline="0" dirty="0" smtClean="0"/>
              <a:t>30% das partes do corpo pernis traseiros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baseline="0" dirty="0" smtClean="0"/>
          </a:p>
          <a:p>
            <a:endParaRPr lang="pt-BR" baseline="0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90402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A</a:t>
            </a:r>
            <a:r>
              <a:rPr lang="pt-BR" baseline="0" dirty="0" smtClean="0"/>
              <a:t> </a:t>
            </a:r>
            <a:r>
              <a:rPr lang="pt-BR" dirty="0" smtClean="0"/>
              <a:t>importância das raças e linhagens na produção de suínos está embutida no conceito </a:t>
            </a:r>
          </a:p>
          <a:p>
            <a:r>
              <a:rPr lang="pt-BR" dirty="0" smtClean="0"/>
              <a:t>“</a:t>
            </a:r>
            <a:r>
              <a:rPr lang="pt-BR" dirty="0" err="1" smtClean="0"/>
              <a:t>FEnÓtIPo</a:t>
            </a:r>
            <a:r>
              <a:rPr lang="pt-BR" dirty="0" smtClean="0"/>
              <a:t> = </a:t>
            </a:r>
            <a:r>
              <a:rPr lang="pt-BR" dirty="0" err="1" smtClean="0"/>
              <a:t>GEnÓtIPo</a:t>
            </a:r>
            <a:r>
              <a:rPr lang="pt-BR" dirty="0" smtClean="0"/>
              <a:t> + </a:t>
            </a:r>
            <a:r>
              <a:rPr lang="pt-BR" dirty="0" err="1" smtClean="0"/>
              <a:t>AMBIEntE</a:t>
            </a:r>
            <a:r>
              <a:rPr lang="pt-BR" dirty="0" smtClean="0"/>
              <a:t>”.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60BAFA-9BA0-420F-9EBD-E81785AD902E}" type="slidenum">
              <a:rPr lang="pt-BR" smtClean="0"/>
              <a:pPr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805642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70%</a:t>
            </a:r>
            <a:r>
              <a:rPr lang="pt-BR" baseline="0" dirty="0" smtClean="0"/>
              <a:t> 30%</a:t>
            </a:r>
          </a:p>
          <a:p>
            <a:r>
              <a:rPr lang="pt-BR" baseline="0" dirty="0" smtClean="0"/>
              <a:t>50 50</a:t>
            </a:r>
          </a:p>
          <a:p>
            <a:r>
              <a:rPr lang="pt-BR" baseline="0" dirty="0" smtClean="0"/>
              <a:t>30 70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92482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Asiática-Orelhas</a:t>
            </a:r>
            <a:r>
              <a:rPr lang="pt-BR" baseline="0" dirty="0" smtClean="0"/>
              <a:t> eretas, pequenas, curtas</a:t>
            </a:r>
          </a:p>
          <a:p>
            <a:r>
              <a:rPr lang="pt-BR" baseline="0" dirty="0" smtClean="0"/>
              <a:t>Ibérica – Orelhas pequenas e dirigidas para frente</a:t>
            </a:r>
          </a:p>
          <a:p>
            <a:r>
              <a:rPr lang="pt-BR" baseline="0" dirty="0" smtClean="0"/>
              <a:t>Céltica – Grandes, caídas, recaem sobre os olhos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D9C0DC-6B48-4EA2-AE20-341566636033}" type="slidenum">
              <a:rPr lang="pt-BR" smtClean="0"/>
              <a:pPr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83275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Engordam facilmente,</a:t>
            </a:r>
            <a:r>
              <a:rPr lang="pt-BR" baseline="0" dirty="0" smtClean="0"/>
              <a:t> quantidade de gordura </a:t>
            </a:r>
            <a:r>
              <a:rPr lang="pt-BR" baseline="0" dirty="0" err="1" smtClean="0"/>
              <a:t>considerávell</a:t>
            </a:r>
            <a:endParaRPr lang="pt-BR" dirty="0" smtClean="0"/>
          </a:p>
          <a:p>
            <a:r>
              <a:rPr lang="pt-BR" dirty="0" err="1" smtClean="0"/>
              <a:t>Large</a:t>
            </a:r>
            <a:r>
              <a:rPr lang="pt-BR" dirty="0" smtClean="0"/>
              <a:t> White</a:t>
            </a:r>
          </a:p>
          <a:p>
            <a:r>
              <a:rPr lang="pt-BR" dirty="0" err="1" smtClean="0"/>
              <a:t>Hampshite</a:t>
            </a:r>
            <a:endParaRPr lang="pt-BR" dirty="0" smtClean="0"/>
          </a:p>
          <a:p>
            <a:r>
              <a:rPr lang="pt-BR" dirty="0" err="1" smtClean="0"/>
              <a:t>Pietrain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B570C-215A-49FB-B3F7-0D35A9AF557A}" type="slidenum">
              <a:rPr lang="pt-BR" smtClean="0"/>
              <a:pPr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311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Excelentes</a:t>
            </a:r>
            <a:r>
              <a:rPr lang="pt-BR" baseline="0" dirty="0" smtClean="0"/>
              <a:t> produtores de carne</a:t>
            </a:r>
            <a:endParaRPr lang="pt-BR" dirty="0" smtClean="0"/>
          </a:p>
          <a:p>
            <a:r>
              <a:rPr lang="pt-BR" dirty="0" err="1" smtClean="0"/>
              <a:t>Duroc</a:t>
            </a:r>
            <a:endParaRPr lang="pt-BR" dirty="0" smtClean="0"/>
          </a:p>
          <a:p>
            <a:r>
              <a:rPr lang="pt-BR" dirty="0" err="1" smtClean="0"/>
              <a:t>Landrace</a:t>
            </a:r>
            <a:endParaRPr lang="pt-BR" dirty="0"/>
          </a:p>
          <a:p>
            <a:r>
              <a:rPr lang="pt-BR" dirty="0" smtClean="0"/>
              <a:t>Piau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B570C-215A-49FB-B3F7-0D35A9AF557A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1894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23F65-E02F-4B14-A74B-8DCC16546579}" type="datetimeFigureOut">
              <a:rPr lang="pt-BR" smtClean="0"/>
              <a:pPr/>
              <a:t>19/08/2019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D9649-FC44-41D7-889C-87DC45953190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16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31.jpe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to 7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Resultado de imagem para faculdade anisio teixeir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19872" y="167492"/>
            <a:ext cx="2386594" cy="18213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aixaDeTexto 5"/>
          <p:cNvSpPr txBox="1"/>
          <p:nvPr/>
        </p:nvSpPr>
        <p:spPr>
          <a:xfrm>
            <a:off x="395536" y="1484784"/>
            <a:ext cx="8496944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sz="4000" b="1" dirty="0">
              <a:latin typeface="+mj-lt"/>
            </a:endParaRPr>
          </a:p>
          <a:p>
            <a:pPr algn="ctr"/>
            <a:r>
              <a:rPr lang="pt-BR" sz="4000" b="1" dirty="0" smtClean="0">
                <a:solidFill>
                  <a:srgbClr val="FF0000"/>
                </a:solidFill>
              </a:rPr>
              <a:t>SUINOCULTURA</a:t>
            </a:r>
            <a:endParaRPr lang="pt-BR" sz="4000" b="1" dirty="0" smtClean="0">
              <a:latin typeface="+mj-lt"/>
            </a:endParaRPr>
          </a:p>
          <a:p>
            <a:pPr algn="ctr"/>
            <a:r>
              <a:rPr lang="pt-BR" sz="4000" b="1" dirty="0" smtClean="0">
                <a:solidFill>
                  <a:schemeClr val="tx2"/>
                </a:solidFill>
                <a:latin typeface="+mj-lt"/>
              </a:rPr>
              <a:t>HISTORIA, MELHORAMENTO GENÉTICO E </a:t>
            </a:r>
            <a:r>
              <a:rPr lang="pt-BR" sz="4000" b="1" dirty="0" smtClean="0">
                <a:solidFill>
                  <a:schemeClr val="tx2"/>
                </a:solidFill>
              </a:rPr>
              <a:t>RAÇAS</a:t>
            </a:r>
            <a:r>
              <a:rPr lang="pt-BR" sz="4000" b="1" dirty="0" smtClean="0">
                <a:solidFill>
                  <a:schemeClr val="tx2"/>
                </a:solidFill>
                <a:latin typeface="+mj-lt"/>
              </a:rPr>
              <a:t> DE SUÍNOS</a:t>
            </a:r>
            <a:endParaRPr lang="pt-BR" sz="2800" b="1" dirty="0" smtClean="0">
              <a:solidFill>
                <a:schemeClr val="tx2"/>
              </a:solidFill>
              <a:latin typeface="+mj-lt"/>
            </a:endParaRPr>
          </a:p>
          <a:p>
            <a:pPr algn="ctr"/>
            <a:endParaRPr lang="pt-BR" sz="2400" b="1" dirty="0" smtClean="0">
              <a:latin typeface="+mj-lt"/>
            </a:endParaRPr>
          </a:p>
          <a:p>
            <a:pPr algn="ctr"/>
            <a:r>
              <a:rPr lang="pt-BR" sz="2400" b="1" dirty="0" smtClean="0">
                <a:latin typeface="+mj-lt"/>
              </a:rPr>
              <a:t>Sandra Carvalho Matos de Oliveira</a:t>
            </a:r>
          </a:p>
          <a:p>
            <a:pPr algn="ctr"/>
            <a:r>
              <a:rPr lang="pt-BR" sz="2400" b="1" dirty="0" smtClean="0">
                <a:latin typeface="+mj-lt"/>
              </a:rPr>
              <a:t>Médica Veterinária</a:t>
            </a:r>
          </a:p>
          <a:p>
            <a:pPr algn="ctr"/>
            <a:r>
              <a:rPr lang="pt-BR" sz="2400" b="1" dirty="0" smtClean="0">
                <a:latin typeface="+mj-lt"/>
              </a:rPr>
              <a:t>Mestre em Ciência animal- UFRB</a:t>
            </a:r>
          </a:p>
          <a:p>
            <a:pPr algn="ctr"/>
            <a:r>
              <a:rPr lang="pt-BR" sz="2400" b="1" dirty="0" smtClean="0">
                <a:latin typeface="+mj-lt"/>
              </a:rPr>
              <a:t>Doutoranda </a:t>
            </a:r>
            <a:r>
              <a:rPr lang="pt-BR" sz="2400" b="1" dirty="0"/>
              <a:t>Ciência </a:t>
            </a:r>
            <a:r>
              <a:rPr lang="pt-BR" sz="2400" b="1"/>
              <a:t>animal- </a:t>
            </a:r>
            <a:r>
              <a:rPr lang="pt-BR" sz="2400" b="1" smtClean="0"/>
              <a:t>UFBA</a:t>
            </a:r>
            <a:endParaRPr lang="pt-BR" sz="2400" b="1"/>
          </a:p>
          <a:p>
            <a:pPr algn="ctr"/>
            <a:endParaRPr lang="pt-BR" sz="2400" b="1" dirty="0" smtClean="0">
              <a:latin typeface="+mj-lt"/>
            </a:endParaRPr>
          </a:p>
          <a:p>
            <a:pPr algn="ctr"/>
            <a:endParaRPr lang="pt-BR" b="1" dirty="0" smtClean="0">
              <a:latin typeface="+mj-lt"/>
            </a:endParaRPr>
          </a:p>
          <a:p>
            <a:pPr algn="ctr"/>
            <a:endParaRPr lang="pt-BR" sz="2000" b="1" dirty="0" smtClean="0">
              <a:latin typeface="+mj-lt"/>
            </a:endParaRPr>
          </a:p>
          <a:p>
            <a:pPr algn="ctr"/>
            <a:r>
              <a:rPr lang="pt-BR" sz="2000" b="1" dirty="0" smtClean="0">
                <a:latin typeface="+mj-lt"/>
              </a:rPr>
              <a:t>Feira de Santana</a:t>
            </a:r>
          </a:p>
          <a:p>
            <a:pPr algn="ctr"/>
            <a:r>
              <a:rPr lang="pt-BR" sz="2000" b="1" dirty="0" smtClean="0">
                <a:latin typeface="+mj-lt"/>
              </a:rPr>
              <a:t>2019</a:t>
            </a:r>
            <a:endParaRPr lang="pt-BR" sz="2000" b="1" dirty="0">
              <a:latin typeface="+mj-lt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533400" y="6172200"/>
            <a:ext cx="18288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RAÇAS E PERFIS/ORELHAS - ASIÁTICA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628800"/>
            <a:ext cx="8229600" cy="4525963"/>
          </a:xfrm>
        </p:spPr>
        <p:txBody>
          <a:bodyPr/>
          <a:lstStyle/>
          <a:p>
            <a:endParaRPr lang="pt-BR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3361" y="1780669"/>
            <a:ext cx="3893582" cy="246074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CaixaDeTexto 6"/>
          <p:cNvSpPr txBox="1"/>
          <p:nvPr/>
        </p:nvSpPr>
        <p:spPr>
          <a:xfrm>
            <a:off x="6300191" y="1628800"/>
            <a:ext cx="25922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/>
              <a:t>	</a:t>
            </a:r>
          </a:p>
          <a:p>
            <a:pPr algn="ctr"/>
            <a:endParaRPr lang="pt-BR" sz="2400" b="1" dirty="0" smtClean="0"/>
          </a:p>
          <a:p>
            <a:pPr algn="ctr"/>
            <a:endParaRPr lang="pt-BR" sz="2400" b="1" dirty="0" smtClean="0"/>
          </a:p>
        </p:txBody>
      </p:sp>
      <p:pic>
        <p:nvPicPr>
          <p:cNvPr id="8" name="Picture 6" descr="Imagem relacionada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1126" y="1649125"/>
            <a:ext cx="4223686" cy="259228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9" name="Picture 2" descr="Resultado de imagem para pietrain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27783" y="4260280"/>
            <a:ext cx="4151315" cy="2398537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195547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RAÇAS E PERFIS/ORELHAS - IBÉRICA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628800"/>
            <a:ext cx="8229600" cy="4525963"/>
          </a:xfrm>
        </p:spPr>
        <p:txBody>
          <a:bodyPr/>
          <a:lstStyle/>
          <a:p>
            <a:endParaRPr lang="pt-BR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6300191" y="1628800"/>
            <a:ext cx="25922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/>
              <a:t>	</a:t>
            </a:r>
          </a:p>
          <a:p>
            <a:pPr algn="ctr"/>
            <a:endParaRPr lang="pt-BR" sz="2400" b="1" dirty="0" smtClean="0"/>
          </a:p>
          <a:p>
            <a:pPr algn="ctr"/>
            <a:endParaRPr lang="pt-BR" sz="2400" b="1" dirty="0" smtClean="0"/>
          </a:p>
        </p:txBody>
      </p:sp>
      <p:pic>
        <p:nvPicPr>
          <p:cNvPr id="10" name="Picture 2" descr="Resultado de imagem para duroc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1877" y="1899983"/>
            <a:ext cx="3955926" cy="225794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AutoShape 2" descr="Resultado de imagem para suino pia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570549"/>
            <a:ext cx="3870947" cy="257593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RAÇAS E PERFIS/ORELHAS - CÉLTICA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628800"/>
            <a:ext cx="8229600" cy="4525963"/>
          </a:xfrm>
        </p:spPr>
        <p:txBody>
          <a:bodyPr/>
          <a:lstStyle/>
          <a:p>
            <a:endParaRPr lang="pt-BR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6300191" y="1628800"/>
            <a:ext cx="25922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/>
              <a:t>	</a:t>
            </a:r>
          </a:p>
          <a:p>
            <a:pPr algn="ctr"/>
            <a:endParaRPr lang="pt-BR" sz="2400" b="1" dirty="0" smtClean="0"/>
          </a:p>
          <a:p>
            <a:pPr algn="ctr"/>
            <a:endParaRPr lang="pt-BR" sz="2400" b="1" dirty="0" smtClean="0"/>
          </a:p>
        </p:txBody>
      </p:sp>
      <p:pic>
        <p:nvPicPr>
          <p:cNvPr id="11" name="Picture 2" descr="Resultado de imagem para landrac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5177" y="1650077"/>
            <a:ext cx="4249984" cy="254999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AutoShape 2" descr="Resultado de imagem para suino pia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50" name="Picture 2" descr="Resultado de imagem para wessex suin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794" y="3681585"/>
            <a:ext cx="3953182" cy="2964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264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MELHORAMENTO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3863" y="1643063"/>
            <a:ext cx="8296275" cy="3571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reto 4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56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512" y="274638"/>
            <a:ext cx="8712968" cy="1143000"/>
          </a:xfrm>
        </p:spPr>
        <p:txBody>
          <a:bodyPr>
            <a:normAutofit/>
          </a:bodyPr>
          <a:lstStyle/>
          <a:p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 - HAMPSHIRE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6" name="AutoShape 2" descr="Resultado de imagem para suino hampsh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28" name="AutoShape 4" descr="Resultado de imagem para suino hampshi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30" name="Picture 6" descr="Imagem relacionad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528" y="1484784"/>
            <a:ext cx="4223686" cy="2592288"/>
          </a:xfrm>
          <a:prstGeom prst="rect">
            <a:avLst/>
          </a:prstGeom>
          <a:noFill/>
        </p:spPr>
      </p:pic>
      <p:sp>
        <p:nvSpPr>
          <p:cNvPr id="9" name="Retângulo 8"/>
          <p:cNvSpPr/>
          <p:nvPr/>
        </p:nvSpPr>
        <p:spPr>
          <a:xfrm>
            <a:off x="4572000" y="1268760"/>
            <a:ext cx="4320480" cy="2246769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“Porco norte americano cintado de branco”</a:t>
            </a:r>
          </a:p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Coloração - selada</a:t>
            </a:r>
          </a:p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Orelhas – Asiática</a:t>
            </a:r>
          </a:p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Perfil - </a:t>
            </a:r>
            <a:r>
              <a:rPr lang="pt-BR" sz="2000" b="1" dirty="0" err="1" smtClean="0"/>
              <a:t>retilineo</a:t>
            </a:r>
            <a:endParaRPr lang="pt-BR" sz="2000" b="1" dirty="0" smtClean="0"/>
          </a:p>
          <a:p>
            <a:pPr algn="just">
              <a:buFont typeface="Arial" pitchFamily="34" charset="0"/>
              <a:buChar char="•"/>
            </a:pPr>
            <a:r>
              <a:rPr lang="pt-BR" sz="2000" b="1" dirty="0" err="1" smtClean="0"/>
              <a:t>Docilidadde</a:t>
            </a:r>
            <a:endParaRPr lang="pt-BR" sz="2000" b="1" dirty="0" smtClean="0"/>
          </a:p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Habilidade materna</a:t>
            </a:r>
            <a:endParaRPr lang="pt-BR" sz="2000" b="1" dirty="0"/>
          </a:p>
        </p:txBody>
      </p:sp>
      <p:sp>
        <p:nvSpPr>
          <p:cNvPr id="10" name="CaixaDeTexto 9"/>
          <p:cNvSpPr txBox="1"/>
          <p:nvPr/>
        </p:nvSpPr>
        <p:spPr>
          <a:xfrm>
            <a:off x="176982" y="4581128"/>
            <a:ext cx="3290324" cy="224676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Qualidade de carne  - lombo</a:t>
            </a:r>
          </a:p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Baixa espessura de toucinho</a:t>
            </a:r>
          </a:p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Rendimento de carcaça</a:t>
            </a:r>
          </a:p>
          <a:p>
            <a:pPr algn="just"/>
            <a:endParaRPr lang="pt-BR" sz="2000" b="1" dirty="0" smtClean="0"/>
          </a:p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Sensibilidade ao estresse</a:t>
            </a:r>
          </a:p>
          <a:p>
            <a:pPr algn="just">
              <a:buFont typeface="Arial" pitchFamily="34" charset="0"/>
              <a:buChar char="•"/>
            </a:pPr>
            <a:r>
              <a:rPr lang="pt-BR" sz="2000" b="1" dirty="0" smtClean="0"/>
              <a:t>Industrialização da carne</a:t>
            </a:r>
          </a:p>
          <a:p>
            <a:pPr algn="just">
              <a:buFont typeface="Arial" pitchFamily="34" charset="0"/>
              <a:buChar char="•"/>
            </a:pPr>
            <a:r>
              <a:rPr lang="pt-BR" sz="2000" b="1" dirty="0" smtClean="0">
                <a:solidFill>
                  <a:srgbClr val="FF0000"/>
                </a:solidFill>
              </a:rPr>
              <a:t>PSE </a:t>
            </a:r>
            <a:r>
              <a:rPr lang="pt-BR" sz="2000" b="1" dirty="0" smtClean="0"/>
              <a:t> </a:t>
            </a:r>
            <a:r>
              <a:rPr lang="pt-BR" sz="2000" dirty="0" smtClean="0"/>
              <a:t>≠ </a:t>
            </a:r>
            <a:r>
              <a:rPr lang="pt-BR" sz="2000" b="1" dirty="0" smtClean="0"/>
              <a:t>RFN</a:t>
            </a:r>
            <a:endParaRPr lang="pt-BR" sz="2000" b="1" dirty="0"/>
          </a:p>
        </p:txBody>
      </p:sp>
      <p:pic>
        <p:nvPicPr>
          <p:cNvPr id="47106" name="Picture 2" descr="https://www.agron.com.br/imagens/publicacoes/2016/11/06/topico_51118_www-agron-com-br_7388_algumas-racas-e-melhoramento-genetico-de-suinos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860032" y="4293096"/>
            <a:ext cx="3816424" cy="24208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 - PIETRAIN</a:t>
            </a:r>
            <a:endParaRPr lang="pt-B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pt-BR" dirty="0" smtClean="0"/>
          </a:p>
          <a:p>
            <a:pPr>
              <a:buNone/>
            </a:pPr>
            <a:r>
              <a:rPr lang="pt-BR" dirty="0" smtClean="0"/>
              <a:t>                     </a:t>
            </a:r>
          </a:p>
          <a:p>
            <a:pPr>
              <a:buNone/>
            </a:pP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132" name="Picture 4" descr="Resultado de imagem para pietrain feme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07904" y="3891652"/>
            <a:ext cx="4943872" cy="2603258"/>
          </a:xfrm>
          <a:prstGeom prst="rect">
            <a:avLst/>
          </a:prstGeom>
          <a:noFill/>
        </p:spPr>
      </p:pic>
      <p:sp>
        <p:nvSpPr>
          <p:cNvPr id="7" name="Retângulo 6"/>
          <p:cNvSpPr/>
          <p:nvPr/>
        </p:nvSpPr>
        <p:spPr>
          <a:xfrm>
            <a:off x="3347864" y="6165304"/>
            <a:ext cx="532859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8130" name="Picture 2" descr="Resultado de imagem para pietrain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3528" y="1412776"/>
            <a:ext cx="4611282" cy="2664296"/>
          </a:xfrm>
          <a:prstGeom prst="rect">
            <a:avLst/>
          </a:prstGeom>
          <a:noFill/>
        </p:spPr>
      </p:pic>
      <p:sp>
        <p:nvSpPr>
          <p:cNvPr id="8" name="Retângulo 7"/>
          <p:cNvSpPr/>
          <p:nvPr/>
        </p:nvSpPr>
        <p:spPr>
          <a:xfrm>
            <a:off x="4932040" y="1556792"/>
            <a:ext cx="3779912" cy="1477328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pt-BR" b="1" dirty="0" smtClean="0"/>
              <a:t>Bélgica em 1920</a:t>
            </a:r>
          </a:p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Pelagem oveiro</a:t>
            </a:r>
          </a:p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Tons cinza, marrom e vermelho</a:t>
            </a:r>
          </a:p>
        </p:txBody>
      </p:sp>
      <p:sp>
        <p:nvSpPr>
          <p:cNvPr id="9" name="Retângulo 8"/>
          <p:cNvSpPr/>
          <p:nvPr/>
        </p:nvSpPr>
        <p:spPr>
          <a:xfrm>
            <a:off x="251520" y="4293096"/>
            <a:ext cx="3456384" cy="1754326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pt-BR" b="1" dirty="0" smtClean="0"/>
              <a:t>Orelhas do tipo asiático</a:t>
            </a:r>
          </a:p>
          <a:p>
            <a:pPr algn="just"/>
            <a:r>
              <a:rPr lang="pt-BR" b="1" dirty="0" err="1" smtClean="0"/>
              <a:t>Perfl</a:t>
            </a:r>
            <a:r>
              <a:rPr lang="pt-BR" b="1" dirty="0" smtClean="0"/>
              <a:t> cefálico </a:t>
            </a:r>
            <a:r>
              <a:rPr lang="pt-BR" b="1" dirty="0" err="1" smtClean="0"/>
              <a:t>subconcavilíneo</a:t>
            </a:r>
            <a:r>
              <a:rPr lang="pt-BR" b="1" dirty="0" smtClean="0"/>
              <a:t> </a:t>
            </a:r>
          </a:p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Baixa espessura de toucinho</a:t>
            </a:r>
          </a:p>
          <a:p>
            <a:pPr algn="just"/>
            <a:r>
              <a:rPr lang="pt-BR" b="1" dirty="0" smtClean="0"/>
              <a:t>Grande musculosidade </a:t>
            </a:r>
          </a:p>
          <a:p>
            <a:pPr algn="just"/>
            <a:r>
              <a:rPr lang="pt-BR" b="1" dirty="0" smtClean="0"/>
              <a:t>Conformação de carcaça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52167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 - PIETRAIN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Raças mundiais</a:t>
            </a:r>
          </a:p>
          <a:p>
            <a:pPr lvl="1"/>
            <a:r>
              <a:rPr lang="pt-BR" dirty="0" smtClean="0"/>
              <a:t>Menor deposição de gordura </a:t>
            </a:r>
          </a:p>
          <a:p>
            <a:pPr lvl="1"/>
            <a:r>
              <a:rPr lang="pt-BR" dirty="0" smtClean="0"/>
              <a:t>Maior deposição de carne na carcaça</a:t>
            </a:r>
          </a:p>
          <a:p>
            <a:r>
              <a:rPr lang="pt-BR" dirty="0" smtClean="0"/>
              <a:t>Desaparecimento II Grande Guerra Mundial</a:t>
            </a:r>
          </a:p>
          <a:p>
            <a:pPr lvl="1"/>
            <a:r>
              <a:rPr lang="pt-BR" dirty="0" smtClean="0"/>
              <a:t>Demanda por gordura animal</a:t>
            </a:r>
          </a:p>
          <a:p>
            <a:r>
              <a:rPr lang="pt-BR" dirty="0" smtClean="0"/>
              <a:t>Aumento do consumo de carne magra de suínos </a:t>
            </a:r>
          </a:p>
          <a:p>
            <a:r>
              <a:rPr lang="pt-BR" dirty="0" smtClean="0"/>
              <a:t>Exportação</a:t>
            </a:r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797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 - PIETRAIN</a:t>
            </a:r>
            <a:endParaRPr lang="pt-B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Musculosidade da raça </a:t>
            </a:r>
          </a:p>
          <a:p>
            <a:pPr lvl="1"/>
            <a:r>
              <a:rPr lang="pt-BR" b="1" dirty="0" smtClean="0">
                <a:solidFill>
                  <a:srgbClr val="FF0000"/>
                </a:solidFill>
              </a:rPr>
              <a:t>Gene (</a:t>
            </a:r>
            <a:r>
              <a:rPr lang="pt-BR" b="1" dirty="0" err="1" smtClean="0">
                <a:solidFill>
                  <a:srgbClr val="FF0000"/>
                </a:solidFill>
              </a:rPr>
              <a:t>halotano</a:t>
            </a:r>
            <a:r>
              <a:rPr lang="pt-BR" b="1" dirty="0" smtClean="0">
                <a:solidFill>
                  <a:srgbClr val="FF0000"/>
                </a:solidFill>
              </a:rPr>
              <a:t>) superior a 90%</a:t>
            </a:r>
          </a:p>
          <a:p>
            <a:pPr lvl="1"/>
            <a:r>
              <a:rPr lang="pt-BR" dirty="0" smtClean="0">
                <a:solidFill>
                  <a:srgbClr val="FF0000"/>
                </a:solidFill>
              </a:rPr>
              <a:t>Susceptíveis a problemas causados por temperaturas elevada </a:t>
            </a:r>
            <a:r>
              <a:rPr lang="pt-BR" dirty="0" smtClean="0"/>
              <a:t>(PSE)</a:t>
            </a:r>
            <a:r>
              <a:rPr lang="pt-BR" dirty="0" smtClean="0">
                <a:solidFill>
                  <a:srgbClr val="FF0000"/>
                </a:solidFill>
              </a:rPr>
              <a:t> </a:t>
            </a:r>
          </a:p>
          <a:p>
            <a:r>
              <a:rPr lang="pt-BR" dirty="0" smtClean="0"/>
              <a:t>Manejo incorreto</a:t>
            </a:r>
          </a:p>
          <a:p>
            <a:pPr lvl="1"/>
            <a:r>
              <a:rPr lang="pt-BR" dirty="0" smtClean="0"/>
              <a:t>Estresse e de desconforto térmico</a:t>
            </a:r>
          </a:p>
          <a:p>
            <a:pPr lvl="1"/>
            <a:r>
              <a:rPr lang="pt-BR" dirty="0" smtClean="0"/>
              <a:t>Hipertermia maligna e óbito</a:t>
            </a:r>
          </a:p>
          <a:p>
            <a:r>
              <a:rPr lang="pt-BR" dirty="0" smtClean="0"/>
              <a:t>6 a 7 pares de tetos ( 11 leitões)                </a:t>
            </a:r>
          </a:p>
          <a:p>
            <a:pPr>
              <a:buNone/>
            </a:pP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ixaDeTexto 4"/>
          <p:cNvSpPr txBox="1"/>
          <p:nvPr/>
        </p:nvSpPr>
        <p:spPr>
          <a:xfrm>
            <a:off x="6300192" y="3356992"/>
            <a:ext cx="2520280" cy="175432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BR" b="1" dirty="0" smtClean="0"/>
          </a:p>
          <a:p>
            <a:pPr algn="ctr"/>
            <a:r>
              <a:rPr lang="pt-BR" b="1" dirty="0" smtClean="0"/>
              <a:t>Não utiliza para abate</a:t>
            </a:r>
          </a:p>
          <a:p>
            <a:pPr algn="ctr"/>
            <a:r>
              <a:rPr lang="pt-BR" b="1" dirty="0" smtClean="0"/>
              <a:t>Obtenção de reprodutores mestiços</a:t>
            </a:r>
          </a:p>
          <a:p>
            <a:pPr algn="ctr"/>
            <a:r>
              <a:rPr lang="pt-BR" b="1" dirty="0" err="1" smtClean="0"/>
              <a:t>Duroc</a:t>
            </a:r>
            <a:r>
              <a:rPr lang="pt-BR" b="1" dirty="0" smtClean="0"/>
              <a:t>, </a:t>
            </a:r>
            <a:r>
              <a:rPr lang="pt-BR" b="1" dirty="0" err="1" smtClean="0"/>
              <a:t>Large</a:t>
            </a:r>
            <a:r>
              <a:rPr lang="pt-BR" b="1" dirty="0" smtClean="0"/>
              <a:t> White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8479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 - HAMPSHIRE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7283152" cy="4853136"/>
          </a:xfrm>
        </p:spPr>
        <p:txBody>
          <a:bodyPr>
            <a:normAutofit fontScale="92500" lnSpcReduction="20000"/>
          </a:bodyPr>
          <a:lstStyle/>
          <a:p>
            <a:r>
              <a:rPr lang="pt-BR" dirty="0" smtClean="0"/>
              <a:t>Carne </a:t>
            </a:r>
            <a:r>
              <a:rPr lang="pt-BR" b="1" dirty="0" smtClean="0"/>
              <a:t>PSE</a:t>
            </a:r>
          </a:p>
          <a:p>
            <a:pPr>
              <a:buNone/>
            </a:pPr>
            <a:r>
              <a:rPr lang="pt-BR" b="1" dirty="0" smtClean="0"/>
              <a:t>Estresse excessivo</a:t>
            </a:r>
          </a:p>
          <a:p>
            <a:pPr>
              <a:buNone/>
            </a:pPr>
            <a:r>
              <a:rPr lang="pt-BR" b="1" dirty="0" smtClean="0"/>
              <a:t>             +</a:t>
            </a:r>
          </a:p>
          <a:p>
            <a:pPr>
              <a:buNone/>
            </a:pPr>
            <a:r>
              <a:rPr lang="pt-BR" b="1" dirty="0" smtClean="0"/>
              <a:t> Gene </a:t>
            </a:r>
            <a:r>
              <a:rPr lang="pt-BR" b="1" dirty="0" err="1" smtClean="0"/>
              <a:t>Halotano</a:t>
            </a:r>
            <a:endParaRPr lang="pt-BR" b="1" dirty="0" smtClean="0"/>
          </a:p>
          <a:p>
            <a:pPr lvl="1">
              <a:buNone/>
            </a:pPr>
            <a:r>
              <a:rPr lang="pt-BR" b="1" dirty="0" smtClean="0"/>
              <a:t>= </a:t>
            </a:r>
            <a:r>
              <a:rPr lang="pt-BR" b="1" dirty="0" err="1" smtClean="0"/>
              <a:t>Glicólise</a:t>
            </a:r>
            <a:endParaRPr lang="pt-BR" b="1" dirty="0" smtClean="0"/>
          </a:p>
          <a:p>
            <a:pPr lvl="1">
              <a:buNone/>
            </a:pPr>
            <a:r>
              <a:rPr lang="pt-BR" b="1" dirty="0" smtClean="0"/>
              <a:t>= </a:t>
            </a:r>
            <a:r>
              <a:rPr lang="pt-BR" b="1" dirty="0" err="1" smtClean="0"/>
              <a:t>Glicogenio</a:t>
            </a:r>
            <a:endParaRPr lang="pt-BR" b="1" dirty="0" smtClean="0"/>
          </a:p>
          <a:p>
            <a:pPr lvl="1">
              <a:buNone/>
            </a:pPr>
            <a:r>
              <a:rPr lang="pt-BR" b="1" dirty="0" smtClean="0"/>
              <a:t>= Ácido lático</a:t>
            </a:r>
          </a:p>
          <a:p>
            <a:pPr lvl="1">
              <a:buNone/>
            </a:pPr>
            <a:r>
              <a:rPr lang="pt-BR" b="1" dirty="0" smtClean="0"/>
              <a:t>= pH</a:t>
            </a:r>
          </a:p>
          <a:p>
            <a:pPr>
              <a:buNone/>
            </a:pPr>
            <a:r>
              <a:rPr lang="pt-BR" b="1" dirty="0" smtClean="0"/>
              <a:t>             +</a:t>
            </a:r>
          </a:p>
          <a:p>
            <a:pPr>
              <a:buNone/>
            </a:pPr>
            <a:r>
              <a:rPr lang="pt-BR" b="1" dirty="0" smtClean="0"/>
              <a:t>    Temperatura</a:t>
            </a:r>
          </a:p>
          <a:p>
            <a:pPr algn="ctr">
              <a:buNone/>
            </a:pPr>
            <a:r>
              <a:rPr lang="pt-BR" b="1" dirty="0" smtClean="0"/>
              <a:t>= Desnaturação proteica  </a:t>
            </a:r>
            <a:endParaRPr lang="pt-BR" b="1" dirty="0"/>
          </a:p>
        </p:txBody>
      </p:sp>
      <p:pic>
        <p:nvPicPr>
          <p:cNvPr id="1026" name="Picture 2" descr="Imagem relacionad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63888" y="1844824"/>
            <a:ext cx="5564014" cy="295232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512" y="274638"/>
            <a:ext cx="850728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 – DUROC JERSEY</a:t>
            </a:r>
            <a:endParaRPr lang="pt-B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pt-BR" dirty="0" smtClean="0"/>
          </a:p>
          <a:p>
            <a:pPr>
              <a:buNone/>
            </a:pPr>
            <a:r>
              <a:rPr lang="pt-BR" dirty="0" smtClean="0"/>
              <a:t>                     </a:t>
            </a:r>
          </a:p>
          <a:p>
            <a:pPr>
              <a:buNone/>
            </a:pP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278" name="Picture 6" descr="Imagem relacionad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07904" y="2564904"/>
            <a:ext cx="5231904" cy="3923928"/>
          </a:xfrm>
          <a:prstGeom prst="rect">
            <a:avLst/>
          </a:prstGeom>
          <a:noFill/>
        </p:spPr>
      </p:pic>
      <p:pic>
        <p:nvPicPr>
          <p:cNvPr id="54274" name="Picture 2" descr="Resultado de imagem para duroc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1520" y="1556792"/>
            <a:ext cx="4171950" cy="2381250"/>
          </a:xfrm>
          <a:prstGeom prst="rect">
            <a:avLst/>
          </a:prstGeom>
          <a:noFill/>
        </p:spPr>
      </p:pic>
      <p:sp>
        <p:nvSpPr>
          <p:cNvPr id="7" name="CaixaDeTexto 6"/>
          <p:cNvSpPr txBox="1"/>
          <p:nvPr/>
        </p:nvSpPr>
        <p:spPr>
          <a:xfrm>
            <a:off x="4499992" y="1340768"/>
            <a:ext cx="4392488" cy="224676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Desenvolvida no Século IXX EUA</a:t>
            </a:r>
          </a:p>
          <a:p>
            <a:r>
              <a:rPr lang="pt-BR" sz="2000" b="1" dirty="0" smtClean="0"/>
              <a:t>Chegada no Brasil 1950</a:t>
            </a:r>
          </a:p>
          <a:p>
            <a:endParaRPr lang="pt-BR" sz="2000" b="1" dirty="0" smtClean="0"/>
          </a:p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Pelagem vermelha - simples (recessiva)</a:t>
            </a:r>
          </a:p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Orelhas do tipo Ibérico</a:t>
            </a:r>
          </a:p>
          <a:p>
            <a:pPr>
              <a:buFont typeface="Arial" pitchFamily="34" charset="0"/>
              <a:buChar char="•"/>
            </a:pPr>
            <a:r>
              <a:rPr lang="pt-BR" sz="2000" b="1" dirty="0" err="1" smtClean="0"/>
              <a:t>Perfl</a:t>
            </a:r>
            <a:r>
              <a:rPr lang="pt-BR" sz="2000" b="1" dirty="0" smtClean="0"/>
              <a:t> </a:t>
            </a:r>
            <a:r>
              <a:rPr lang="pt-BR" sz="2000" b="1" dirty="0" err="1" smtClean="0"/>
              <a:t>fronto-nasal</a:t>
            </a:r>
            <a:r>
              <a:rPr lang="pt-BR" sz="2000" b="1" dirty="0" smtClean="0"/>
              <a:t> </a:t>
            </a:r>
            <a:r>
              <a:rPr lang="pt-BR" sz="2000" b="1" dirty="0" err="1" smtClean="0"/>
              <a:t>subconcavilíneo</a:t>
            </a:r>
            <a:endParaRPr lang="pt-BR" sz="2000" b="1" dirty="0" smtClean="0"/>
          </a:p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Comprimento e altura corpora</a:t>
            </a:r>
            <a:endParaRPr lang="pt-BR" sz="2000" b="1" dirty="0"/>
          </a:p>
        </p:txBody>
      </p:sp>
      <p:sp>
        <p:nvSpPr>
          <p:cNvPr id="9" name="CaixaDeTexto 8"/>
          <p:cNvSpPr txBox="1"/>
          <p:nvPr/>
        </p:nvSpPr>
        <p:spPr>
          <a:xfrm>
            <a:off x="251520" y="4005064"/>
            <a:ext cx="3312368" cy="261716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Taxa de crescimento diário</a:t>
            </a:r>
          </a:p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Seis a sete pares de tetos</a:t>
            </a:r>
          </a:p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Conversão alimentar</a:t>
            </a:r>
          </a:p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10 leitões por leitegada</a:t>
            </a:r>
          </a:p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Rusticidade</a:t>
            </a:r>
          </a:p>
          <a:p>
            <a:endParaRPr lang="pt-BR" sz="2000" b="1" dirty="0" smtClean="0"/>
          </a:p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Produção de leite</a:t>
            </a:r>
          </a:p>
          <a:p>
            <a:pPr>
              <a:buFont typeface="Arial" pitchFamily="34" charset="0"/>
              <a:buChar char="•"/>
            </a:pPr>
            <a:r>
              <a:rPr lang="pt-BR" sz="2000" b="1" dirty="0" smtClean="0"/>
              <a:t>Habilidade materna</a:t>
            </a:r>
            <a:endParaRPr lang="pt-BR" sz="2000" b="1" dirty="0"/>
          </a:p>
        </p:txBody>
      </p:sp>
      <p:pic>
        <p:nvPicPr>
          <p:cNvPr id="54276" name="Picture 4" descr="Resultado de imagem para simbolo negativo e positivo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771800" y="5733256"/>
            <a:ext cx="1259210" cy="868697"/>
          </a:xfrm>
          <a:prstGeom prst="rect">
            <a:avLst/>
          </a:prstGeom>
          <a:noFill/>
        </p:spPr>
      </p:pic>
      <p:pic>
        <p:nvPicPr>
          <p:cNvPr id="6" name="Picture 6" descr="Imagem relacionada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87824" y="4293096"/>
            <a:ext cx="924796" cy="792088"/>
          </a:xfrm>
          <a:prstGeom prst="rect">
            <a:avLst/>
          </a:prstGeom>
          <a:noFill/>
        </p:spPr>
      </p:pic>
      <p:sp>
        <p:nvSpPr>
          <p:cNvPr id="11" name="CaixaDeTexto 10"/>
          <p:cNvSpPr txBox="1"/>
          <p:nvPr/>
        </p:nvSpPr>
        <p:spPr>
          <a:xfrm>
            <a:off x="5220072" y="6488668"/>
            <a:ext cx="1885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Banha ou carne??</a:t>
            </a:r>
            <a:endParaRPr lang="pt-B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INTRODUÇÃO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Origem dos suínos</a:t>
            </a:r>
          </a:p>
          <a:p>
            <a:pPr lvl="1"/>
            <a:r>
              <a:rPr lang="pt-BR" dirty="0" smtClean="0"/>
              <a:t>Ásia</a:t>
            </a:r>
          </a:p>
          <a:p>
            <a:r>
              <a:rPr lang="pt-BR" dirty="0" smtClean="0"/>
              <a:t>Domesticação</a:t>
            </a:r>
          </a:p>
          <a:p>
            <a:pPr lvl="1"/>
            <a:r>
              <a:rPr lang="pt-BR" dirty="0" smtClean="0"/>
              <a:t>Eurásia</a:t>
            </a:r>
          </a:p>
          <a:p>
            <a:r>
              <a:rPr lang="pt-BR" dirty="0" smtClean="0"/>
              <a:t>Registro de utilização</a:t>
            </a:r>
          </a:p>
          <a:p>
            <a:pPr lvl="1"/>
            <a:r>
              <a:rPr lang="pt-BR" dirty="0" smtClean="0"/>
              <a:t>China</a:t>
            </a:r>
          </a:p>
          <a:p>
            <a:pPr lvl="1"/>
            <a:r>
              <a:rPr lang="pt-BR" dirty="0" smtClean="0"/>
              <a:t>5.000 </a:t>
            </a:r>
            <a:r>
              <a:rPr lang="pt-BR" dirty="0" err="1" smtClean="0"/>
              <a:t>a.c</a:t>
            </a:r>
            <a:endParaRPr lang="pt-BR" dirty="0"/>
          </a:p>
        </p:txBody>
      </p:sp>
      <p:pic>
        <p:nvPicPr>
          <p:cNvPr id="4098" name="Picture 2" descr="Resultado de imagem para mapa da Ã¡sia e chin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048" y="4005064"/>
            <a:ext cx="3703785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4453518" y="1379181"/>
            <a:ext cx="4403898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endParaRPr lang="pt-BR" sz="2400" b="1" dirty="0" smtClean="0"/>
          </a:p>
          <a:p>
            <a:r>
              <a:rPr lang="pt-BR" sz="2400" b="1" dirty="0" smtClean="0"/>
              <a:t>Surgimento </a:t>
            </a:r>
            <a:r>
              <a:rPr lang="pt-BR" sz="2400" b="1" dirty="0"/>
              <a:t>a 40 milhões de anos</a:t>
            </a:r>
          </a:p>
          <a:p>
            <a:endParaRPr lang="pt-BR" sz="2400" b="1" dirty="0"/>
          </a:p>
        </p:txBody>
      </p:sp>
      <p:cxnSp>
        <p:nvCxnSpPr>
          <p:cNvPr id="6" name="Conector reto 5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656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72707" name="Picture 3"/>
          <p:cNvPicPr>
            <a:picLocks noChangeAspect="1" noChangeArrowheads="1"/>
          </p:cNvPicPr>
          <p:nvPr/>
        </p:nvPicPr>
        <p:blipFill>
          <a:blip r:embed="rId2" cstate="print">
            <a:lum contrast="10000"/>
          </a:blip>
          <a:srcRect/>
          <a:stretch>
            <a:fillRect/>
          </a:stretch>
        </p:blipFill>
        <p:spPr bwMode="auto">
          <a:xfrm>
            <a:off x="467544" y="980728"/>
            <a:ext cx="8676456" cy="504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Seta para a direita 5"/>
          <p:cNvSpPr/>
          <p:nvPr/>
        </p:nvSpPr>
        <p:spPr>
          <a:xfrm>
            <a:off x="0" y="3140968"/>
            <a:ext cx="611560" cy="36004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Elipse 6"/>
          <p:cNvSpPr/>
          <p:nvPr/>
        </p:nvSpPr>
        <p:spPr>
          <a:xfrm>
            <a:off x="3635896" y="2924944"/>
            <a:ext cx="864096" cy="648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9" name="Elipse 8"/>
          <p:cNvSpPr/>
          <p:nvPr/>
        </p:nvSpPr>
        <p:spPr>
          <a:xfrm>
            <a:off x="7236296" y="2996952"/>
            <a:ext cx="864096" cy="648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10" name="Elipse 9"/>
          <p:cNvSpPr/>
          <p:nvPr/>
        </p:nvSpPr>
        <p:spPr>
          <a:xfrm>
            <a:off x="5436096" y="2924944"/>
            <a:ext cx="864096" cy="648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 - DUROC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b="1" dirty="0" smtClean="0"/>
              <a:t>Teor de marmoreio da carne – GIM</a:t>
            </a:r>
          </a:p>
          <a:p>
            <a:pPr lvl="1"/>
            <a:r>
              <a:rPr lang="pt-BR" dirty="0" smtClean="0"/>
              <a:t>1,81 a 3,15</a:t>
            </a:r>
          </a:p>
          <a:p>
            <a:r>
              <a:rPr lang="pt-BR" b="1" dirty="0" smtClean="0"/>
              <a:t>Função???</a:t>
            </a:r>
          </a:p>
          <a:p>
            <a:pPr lvl="1"/>
            <a:r>
              <a:rPr lang="pt-BR" dirty="0" smtClean="0"/>
              <a:t>Sabor</a:t>
            </a:r>
          </a:p>
          <a:p>
            <a:pPr lvl="1"/>
            <a:r>
              <a:rPr lang="pt-BR" dirty="0" smtClean="0"/>
              <a:t>Suculência</a:t>
            </a:r>
          </a:p>
          <a:p>
            <a:pPr lvl="1"/>
            <a:r>
              <a:rPr lang="pt-BR" dirty="0" smtClean="0"/>
              <a:t>Perda de água</a:t>
            </a:r>
          </a:p>
          <a:p>
            <a:r>
              <a:rPr lang="en-US" b="1" dirty="0" err="1" smtClean="0"/>
              <a:t>Cruzamentos</a:t>
            </a:r>
            <a:endParaRPr lang="en-US" b="1" dirty="0" smtClean="0"/>
          </a:p>
          <a:p>
            <a:pPr lvl="1"/>
            <a:r>
              <a:rPr lang="en-US" dirty="0" smtClean="0"/>
              <a:t>Landrace, large White e </a:t>
            </a:r>
            <a:r>
              <a:rPr lang="en-US" dirty="0" err="1" smtClean="0"/>
              <a:t>Pietrain</a:t>
            </a:r>
            <a:endParaRPr lang="en-US" dirty="0" smtClean="0"/>
          </a:p>
          <a:p>
            <a:pPr lvl="1"/>
            <a:r>
              <a:rPr lang="en-US" dirty="0" smtClean="0"/>
              <a:t>Macho </a:t>
            </a:r>
            <a:r>
              <a:rPr lang="en-US" dirty="0" err="1" smtClean="0"/>
              <a:t>linhagem</a:t>
            </a:r>
            <a:r>
              <a:rPr lang="en-US" dirty="0" smtClean="0"/>
              <a:t> </a:t>
            </a:r>
            <a:r>
              <a:rPr lang="en-US" dirty="0" err="1" smtClean="0"/>
              <a:t>paterna</a:t>
            </a:r>
            <a:endParaRPr lang="en-US" dirty="0" smtClean="0"/>
          </a:p>
          <a:p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802" name="Picture 2" descr="Resultado de imagem para duroc mach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5896" y="2492896"/>
            <a:ext cx="4899261" cy="259660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78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908720"/>
            <a:ext cx="8465691" cy="49065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eta para a direita 4"/>
          <p:cNvSpPr/>
          <p:nvPr/>
        </p:nvSpPr>
        <p:spPr>
          <a:xfrm>
            <a:off x="0" y="4293096"/>
            <a:ext cx="39553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 para a direita 5"/>
          <p:cNvSpPr/>
          <p:nvPr/>
        </p:nvSpPr>
        <p:spPr>
          <a:xfrm>
            <a:off x="0" y="4653136"/>
            <a:ext cx="39553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 para a direita 6"/>
          <p:cNvSpPr/>
          <p:nvPr/>
        </p:nvSpPr>
        <p:spPr>
          <a:xfrm>
            <a:off x="0" y="4941168"/>
            <a:ext cx="39553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 para a direita 7"/>
          <p:cNvSpPr/>
          <p:nvPr/>
        </p:nvSpPr>
        <p:spPr>
          <a:xfrm>
            <a:off x="0" y="2348880"/>
            <a:ext cx="39553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/>
          <p:cNvSpPr/>
          <p:nvPr/>
        </p:nvSpPr>
        <p:spPr>
          <a:xfrm>
            <a:off x="6012160" y="2132856"/>
            <a:ext cx="720080" cy="4320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11" name="Elipse 10"/>
          <p:cNvSpPr/>
          <p:nvPr/>
        </p:nvSpPr>
        <p:spPr>
          <a:xfrm>
            <a:off x="6012160" y="4509120"/>
            <a:ext cx="792088" cy="4320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12" name="Elipse 11"/>
          <p:cNvSpPr/>
          <p:nvPr/>
        </p:nvSpPr>
        <p:spPr>
          <a:xfrm>
            <a:off x="6012160" y="4869160"/>
            <a:ext cx="792088" cy="5040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13" name="Elipse 12"/>
          <p:cNvSpPr/>
          <p:nvPr/>
        </p:nvSpPr>
        <p:spPr>
          <a:xfrm>
            <a:off x="6012160" y="4149080"/>
            <a:ext cx="792088" cy="5040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IMPORTANTES- LANDRACE</a:t>
            </a:r>
            <a:endParaRPr lang="pt-B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pt-BR" dirty="0" smtClean="0"/>
          </a:p>
          <a:p>
            <a:pPr>
              <a:buNone/>
            </a:pPr>
            <a:r>
              <a:rPr lang="pt-BR" dirty="0" smtClean="0"/>
              <a:t>                     </a:t>
            </a:r>
          </a:p>
          <a:p>
            <a:pPr>
              <a:buNone/>
            </a:pP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230" name="Picture 6" descr="Resultado de imagem para landrace macho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1340768"/>
            <a:ext cx="4632514" cy="2779508"/>
          </a:xfrm>
          <a:prstGeom prst="rect">
            <a:avLst/>
          </a:prstGeom>
          <a:noFill/>
        </p:spPr>
      </p:pic>
      <p:pic>
        <p:nvPicPr>
          <p:cNvPr id="52226" name="Picture 2" descr="Resultado de imagem para landrac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4077072"/>
            <a:ext cx="4272475" cy="2563485"/>
          </a:xfrm>
          <a:prstGeom prst="rect">
            <a:avLst/>
          </a:prstGeom>
          <a:noFill/>
        </p:spPr>
      </p:pic>
      <p:sp>
        <p:nvSpPr>
          <p:cNvPr id="7" name="CaixaDeTexto 6"/>
          <p:cNvSpPr txBox="1"/>
          <p:nvPr/>
        </p:nvSpPr>
        <p:spPr>
          <a:xfrm>
            <a:off x="5076056" y="1628800"/>
            <a:ext cx="3744416" cy="2308324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BR" b="1" dirty="0" smtClean="0"/>
              <a:t>Maior número de registros no PBB em 2011</a:t>
            </a:r>
          </a:p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Pelagem branca - simples</a:t>
            </a:r>
          </a:p>
          <a:p>
            <a:pPr algn="just"/>
            <a:r>
              <a:rPr lang="pt-BR" b="1" dirty="0" smtClean="0"/>
              <a:t>Perfil cefálico retilíneo</a:t>
            </a:r>
          </a:p>
          <a:p>
            <a:pPr algn="just"/>
            <a:r>
              <a:rPr lang="pt-BR" b="1" dirty="0" smtClean="0"/>
              <a:t>Orelhas do tipo céltico</a:t>
            </a:r>
          </a:p>
          <a:p>
            <a:pPr algn="just"/>
            <a:r>
              <a:rPr lang="pt-BR" b="1" dirty="0" smtClean="0"/>
              <a:t>Profundidade e comprimento corporal</a:t>
            </a:r>
            <a:endParaRPr lang="pt-BR" b="1" dirty="0"/>
          </a:p>
        </p:txBody>
      </p:sp>
      <p:sp>
        <p:nvSpPr>
          <p:cNvPr id="8" name="Retângulo 7"/>
          <p:cNvSpPr/>
          <p:nvPr/>
        </p:nvSpPr>
        <p:spPr>
          <a:xfrm>
            <a:off x="323528" y="4077072"/>
            <a:ext cx="4176464" cy="2308324"/>
          </a:xfrm>
          <a:prstGeom prst="rect">
            <a:avLst/>
          </a:prstGeom>
          <a:ln w="5715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pt-BR" b="1" dirty="0" smtClean="0"/>
              <a:t>6 a 8 ou mais pares de tetos</a:t>
            </a:r>
          </a:p>
          <a:p>
            <a:pPr algn="just"/>
            <a:r>
              <a:rPr lang="pt-BR" b="1" dirty="0" smtClean="0"/>
              <a:t>Sexualmente precoces</a:t>
            </a:r>
          </a:p>
          <a:p>
            <a:pPr algn="just"/>
            <a:r>
              <a:rPr lang="pt-BR" b="1" dirty="0" smtClean="0"/>
              <a:t>Prolificidade</a:t>
            </a:r>
          </a:p>
          <a:p>
            <a:pPr algn="just"/>
            <a:r>
              <a:rPr lang="pt-BR" b="1" dirty="0" smtClean="0"/>
              <a:t>Produção de leite </a:t>
            </a:r>
          </a:p>
          <a:p>
            <a:pPr algn="just"/>
            <a:r>
              <a:rPr lang="pt-BR" b="1" dirty="0" smtClean="0"/>
              <a:t>Habilidade materna</a:t>
            </a:r>
          </a:p>
          <a:p>
            <a:pPr algn="just"/>
            <a:r>
              <a:rPr lang="pt-BR" b="1" dirty="0" smtClean="0"/>
              <a:t>Taxa de crescimento e eficiência alimentar Deposição de gordura </a:t>
            </a:r>
          </a:p>
          <a:p>
            <a:pPr algn="just"/>
            <a:r>
              <a:rPr lang="pt-BR" b="1" dirty="0" smtClean="0"/>
              <a:t>Rendimento de carne de boa qualidade </a:t>
            </a:r>
            <a:endParaRPr lang="pt-B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IMPORTANTES- LANDRACE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5040560"/>
          </a:xfrm>
        </p:spPr>
        <p:txBody>
          <a:bodyPr>
            <a:normAutofit/>
          </a:bodyPr>
          <a:lstStyle/>
          <a:p>
            <a:r>
              <a:rPr lang="pt-BR" dirty="0" smtClean="0"/>
              <a:t>Linhagem paterna</a:t>
            </a:r>
          </a:p>
          <a:p>
            <a:r>
              <a:rPr lang="pt-BR" u="sng" dirty="0" smtClean="0"/>
              <a:t>Linhagem materna</a:t>
            </a:r>
          </a:p>
          <a:p>
            <a:r>
              <a:rPr lang="pt-BR" dirty="0" smtClean="0"/>
              <a:t>Excelente </a:t>
            </a:r>
            <a:r>
              <a:rPr lang="pt-BR" dirty="0" err="1" smtClean="0"/>
              <a:t>prolificidade</a:t>
            </a:r>
            <a:endParaRPr lang="pt-BR" dirty="0" smtClean="0"/>
          </a:p>
          <a:p>
            <a:r>
              <a:rPr lang="pt-BR" dirty="0" smtClean="0"/>
              <a:t>Cruzamentos</a:t>
            </a:r>
          </a:p>
          <a:p>
            <a:pPr lvl="1"/>
            <a:r>
              <a:rPr lang="pt-BR" dirty="0" err="1" smtClean="0"/>
              <a:t>Landrace</a:t>
            </a:r>
            <a:r>
              <a:rPr lang="pt-BR" dirty="0" smtClean="0"/>
              <a:t>            Fêmeas</a:t>
            </a:r>
          </a:p>
          <a:p>
            <a:pPr lvl="1"/>
            <a:r>
              <a:rPr lang="pt-BR" dirty="0" err="1" smtClean="0"/>
              <a:t>Large</a:t>
            </a:r>
            <a:r>
              <a:rPr lang="pt-BR" dirty="0" smtClean="0"/>
              <a:t> White     Universais</a:t>
            </a:r>
          </a:p>
          <a:p>
            <a:r>
              <a:rPr lang="pt-BR" dirty="0" smtClean="0"/>
              <a:t>Leitões maiores</a:t>
            </a:r>
          </a:p>
          <a:p>
            <a:pPr lvl="1"/>
            <a:r>
              <a:rPr lang="pt-BR" dirty="0" smtClean="0"/>
              <a:t>Mais pesados</a:t>
            </a:r>
          </a:p>
          <a:p>
            <a:pPr lvl="1"/>
            <a:r>
              <a:rPr lang="pt-BR" dirty="0" smtClean="0"/>
              <a:t>Linhagem fêmea</a:t>
            </a:r>
          </a:p>
          <a:p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850" name="Picture 2" descr="Resultado de imagem para suino landrace com filhot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36096" y="1772816"/>
            <a:ext cx="3096344" cy="4720037"/>
          </a:xfrm>
          <a:prstGeom prst="rect">
            <a:avLst/>
          </a:prstGeom>
          <a:noFill/>
        </p:spPr>
      </p:pic>
      <p:sp>
        <p:nvSpPr>
          <p:cNvPr id="6" name="Chave direita 5"/>
          <p:cNvSpPr/>
          <p:nvPr/>
        </p:nvSpPr>
        <p:spPr>
          <a:xfrm>
            <a:off x="2915816" y="3861048"/>
            <a:ext cx="504056" cy="936104"/>
          </a:xfrm>
          <a:prstGeom prst="rightBrac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>
              <a:ln w="38100"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98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764705"/>
            <a:ext cx="8784976" cy="4735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eta para a direita 4"/>
          <p:cNvSpPr/>
          <p:nvPr/>
        </p:nvSpPr>
        <p:spPr>
          <a:xfrm>
            <a:off x="0" y="2780928"/>
            <a:ext cx="32352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 para a direita 5"/>
          <p:cNvSpPr/>
          <p:nvPr/>
        </p:nvSpPr>
        <p:spPr>
          <a:xfrm>
            <a:off x="0" y="3501008"/>
            <a:ext cx="32352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1619672" y="2492896"/>
            <a:ext cx="936104" cy="792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8" name="Elipse 7"/>
          <p:cNvSpPr/>
          <p:nvPr/>
        </p:nvSpPr>
        <p:spPr>
          <a:xfrm>
            <a:off x="2915816" y="2492896"/>
            <a:ext cx="864096" cy="792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9" name="Elipse 8"/>
          <p:cNvSpPr/>
          <p:nvPr/>
        </p:nvSpPr>
        <p:spPr>
          <a:xfrm>
            <a:off x="3995936" y="2492896"/>
            <a:ext cx="936104" cy="792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10" name="Elipse 9"/>
          <p:cNvSpPr/>
          <p:nvPr/>
        </p:nvSpPr>
        <p:spPr>
          <a:xfrm>
            <a:off x="5148064" y="2492896"/>
            <a:ext cx="936104" cy="792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11" name="Elipse 10"/>
          <p:cNvSpPr/>
          <p:nvPr/>
        </p:nvSpPr>
        <p:spPr>
          <a:xfrm>
            <a:off x="6300192" y="2492896"/>
            <a:ext cx="936104" cy="792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512" y="274638"/>
            <a:ext cx="8712968" cy="1143000"/>
          </a:xfrm>
        </p:spPr>
        <p:txBody>
          <a:bodyPr>
            <a:normAutofit/>
          </a:bodyPr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IMPORTANTES-LARGE WHITE</a:t>
            </a:r>
            <a:endParaRPr lang="pt-B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pt-BR" dirty="0" smtClean="0"/>
          </a:p>
          <a:p>
            <a:pPr>
              <a:buNone/>
            </a:pPr>
            <a:r>
              <a:rPr lang="pt-BR" dirty="0" smtClean="0"/>
              <a:t>                     </a:t>
            </a:r>
          </a:p>
          <a:p>
            <a:pPr>
              <a:buNone/>
            </a:pP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178" name="Picture 2" descr="Resultado de imagem para large whit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530" y="1195229"/>
            <a:ext cx="4464496" cy="2838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80" name="Picture 4" descr="Resultado de imagem para large whit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83968" y="4017104"/>
            <a:ext cx="4586114" cy="2571231"/>
          </a:xfrm>
          <a:prstGeom prst="rect">
            <a:avLst/>
          </a:prstGeom>
          <a:noFill/>
        </p:spPr>
      </p:pic>
      <p:sp>
        <p:nvSpPr>
          <p:cNvPr id="7" name="Retângulo 6"/>
          <p:cNvSpPr/>
          <p:nvPr/>
        </p:nvSpPr>
        <p:spPr>
          <a:xfrm>
            <a:off x="5148065" y="1556792"/>
            <a:ext cx="3672407" cy="2031325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pt-BR" b="1" dirty="0" smtClean="0"/>
              <a:t>Branca resultante do alelo dominante</a:t>
            </a:r>
          </a:p>
          <a:p>
            <a:pPr algn="just"/>
            <a:endParaRPr lang="pt-BR" b="1" dirty="0" smtClean="0"/>
          </a:p>
          <a:p>
            <a:pPr algn="just"/>
            <a:r>
              <a:rPr lang="pt-BR" b="1" dirty="0" smtClean="0"/>
              <a:t>Orelhas eretas tipo asiático</a:t>
            </a:r>
          </a:p>
          <a:p>
            <a:pPr algn="just"/>
            <a:endParaRPr lang="pt-BR" b="1" dirty="0" smtClean="0"/>
          </a:p>
          <a:p>
            <a:pPr algn="just"/>
            <a:r>
              <a:rPr lang="pt-BR" b="1" dirty="0" err="1" smtClean="0"/>
              <a:t>Perfl</a:t>
            </a:r>
            <a:r>
              <a:rPr lang="pt-BR" b="1" dirty="0" smtClean="0"/>
              <a:t> </a:t>
            </a:r>
            <a:r>
              <a:rPr lang="pt-BR" b="1" dirty="0" err="1" smtClean="0"/>
              <a:t>fronto-nasal</a:t>
            </a:r>
            <a:r>
              <a:rPr lang="pt-BR" b="1" dirty="0" smtClean="0"/>
              <a:t> </a:t>
            </a:r>
            <a:r>
              <a:rPr lang="pt-BR" b="1" dirty="0" err="1" smtClean="0"/>
              <a:t>subconcavilíneo</a:t>
            </a:r>
            <a:r>
              <a:rPr lang="pt-BR" b="1" dirty="0" smtClean="0"/>
              <a:t>  a </a:t>
            </a:r>
          </a:p>
          <a:p>
            <a:pPr algn="just"/>
            <a:r>
              <a:rPr lang="pt-BR" b="1" dirty="0" err="1" smtClean="0"/>
              <a:t>concavilíneo</a:t>
            </a:r>
            <a:endParaRPr lang="pt-BR" b="1" dirty="0" smtClean="0"/>
          </a:p>
        </p:txBody>
      </p:sp>
      <p:sp>
        <p:nvSpPr>
          <p:cNvPr id="8" name="CaixaDeTexto 7"/>
          <p:cNvSpPr txBox="1"/>
          <p:nvPr/>
        </p:nvSpPr>
        <p:spPr>
          <a:xfrm>
            <a:off x="683569" y="3995678"/>
            <a:ext cx="2880320" cy="286232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pt-BR" b="1" dirty="0" smtClean="0"/>
              <a:t>Sexualmente precoces </a:t>
            </a:r>
          </a:p>
          <a:p>
            <a:endParaRPr lang="pt-BR" b="1" dirty="0" smtClean="0"/>
          </a:p>
          <a:p>
            <a:r>
              <a:rPr lang="pt-BR" b="1" dirty="0" smtClean="0"/>
              <a:t>Alta </a:t>
            </a:r>
            <a:r>
              <a:rPr lang="pt-BR" b="1" dirty="0" err="1" smtClean="0"/>
              <a:t>prolificidade</a:t>
            </a:r>
            <a:r>
              <a:rPr lang="pt-BR" b="1" dirty="0" smtClean="0"/>
              <a:t> </a:t>
            </a:r>
          </a:p>
          <a:p>
            <a:endParaRPr lang="pt-BR" b="1" dirty="0" smtClean="0"/>
          </a:p>
          <a:p>
            <a:r>
              <a:rPr lang="pt-BR" b="1" dirty="0" smtClean="0"/>
              <a:t>Taxa reprodutiva </a:t>
            </a:r>
          </a:p>
          <a:p>
            <a:endParaRPr lang="pt-BR" b="1" dirty="0" smtClean="0"/>
          </a:p>
          <a:p>
            <a:r>
              <a:rPr lang="pt-BR" b="1" dirty="0" smtClean="0"/>
              <a:t>Taxa de crescimento diário</a:t>
            </a:r>
          </a:p>
          <a:p>
            <a:endParaRPr lang="pt-BR" b="1" dirty="0" smtClean="0"/>
          </a:p>
          <a:p>
            <a:r>
              <a:rPr lang="pt-BR" b="1" dirty="0" smtClean="0"/>
              <a:t>Eficiência alimentar</a:t>
            </a:r>
          </a:p>
          <a:p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IMPORTANTES - LARGE WHITE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 fontScale="92500" lnSpcReduction="10000"/>
          </a:bodyPr>
          <a:lstStyle/>
          <a:p>
            <a:r>
              <a:rPr lang="pt-BR" b="1" u="sng" dirty="0" err="1" smtClean="0"/>
              <a:t>Yorkshire</a:t>
            </a:r>
            <a:r>
              <a:rPr lang="pt-BR" dirty="0" smtClean="0"/>
              <a:t>, Inglaterra</a:t>
            </a:r>
          </a:p>
          <a:p>
            <a:pPr lvl="1"/>
            <a:r>
              <a:rPr lang="pt-BR" dirty="0" smtClean="0"/>
              <a:t>Desenvolvimento da raça</a:t>
            </a:r>
          </a:p>
          <a:p>
            <a:r>
              <a:rPr lang="pt-BR" dirty="0" smtClean="0"/>
              <a:t>1968, Brasil</a:t>
            </a:r>
          </a:p>
          <a:p>
            <a:pPr lvl="1"/>
            <a:r>
              <a:rPr lang="pt-BR" dirty="0" smtClean="0"/>
              <a:t>Suécia</a:t>
            </a:r>
          </a:p>
          <a:p>
            <a:r>
              <a:rPr lang="pt-BR" dirty="0" smtClean="0"/>
              <a:t>Qualidade do bacon</a:t>
            </a:r>
          </a:p>
          <a:p>
            <a:pPr lvl="1"/>
            <a:r>
              <a:rPr lang="pt-BR" dirty="0" smtClean="0"/>
              <a:t>(120 a 140kg) Brasil</a:t>
            </a:r>
          </a:p>
          <a:p>
            <a:pPr lvl="1"/>
            <a:r>
              <a:rPr lang="pt-BR" dirty="0" smtClean="0"/>
              <a:t>(160 a 170kg) Tipo Parma Itália</a:t>
            </a:r>
          </a:p>
          <a:p>
            <a:r>
              <a:rPr lang="pt-BR" dirty="0" smtClean="0"/>
              <a:t>6 a 8 pares de tetos</a:t>
            </a:r>
          </a:p>
          <a:p>
            <a:pPr>
              <a:buNone/>
            </a:pPr>
            <a:r>
              <a:rPr lang="pt-BR" dirty="0" smtClean="0"/>
              <a:t>       </a:t>
            </a:r>
            <a:r>
              <a:rPr lang="pt-BR" dirty="0" err="1" smtClean="0"/>
              <a:t>Large</a:t>
            </a:r>
            <a:r>
              <a:rPr lang="pt-BR" dirty="0" smtClean="0"/>
              <a:t> White x </a:t>
            </a:r>
            <a:r>
              <a:rPr lang="pt-BR" dirty="0" err="1" smtClean="0"/>
              <a:t>Landrace</a:t>
            </a:r>
            <a:r>
              <a:rPr lang="pt-BR" dirty="0" smtClean="0"/>
              <a:t> = Produção de leitões</a:t>
            </a:r>
          </a:p>
          <a:p>
            <a:pPr>
              <a:buNone/>
            </a:pPr>
            <a:r>
              <a:rPr lang="pt-BR" dirty="0" smtClean="0"/>
              <a:t>       </a:t>
            </a:r>
            <a:r>
              <a:rPr lang="pt-BR" dirty="0" err="1" smtClean="0"/>
              <a:t>Large</a:t>
            </a:r>
            <a:r>
              <a:rPr lang="pt-BR" dirty="0" smtClean="0"/>
              <a:t> White x </a:t>
            </a:r>
            <a:r>
              <a:rPr lang="pt-BR" dirty="0" err="1" smtClean="0"/>
              <a:t>Pietrain</a:t>
            </a:r>
            <a:r>
              <a:rPr lang="pt-BR" dirty="0" smtClean="0"/>
              <a:t> = Estrutura corporal</a:t>
            </a: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0900" name="Picture 4" descr="Resultado de imagem para simbolo homem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5949280"/>
            <a:ext cx="278905" cy="371873"/>
          </a:xfrm>
          <a:prstGeom prst="rect">
            <a:avLst/>
          </a:prstGeom>
          <a:noFill/>
        </p:spPr>
      </p:pic>
      <p:pic>
        <p:nvPicPr>
          <p:cNvPr id="80902" name="Picture 6" descr="Resultado de imagem para simbolo mulhe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5373216"/>
            <a:ext cx="480392" cy="4803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NACIONAIS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544" y="1340768"/>
            <a:ext cx="4114800" cy="5257800"/>
          </a:xfrm>
        </p:spPr>
        <p:txBody>
          <a:bodyPr>
            <a:normAutofit lnSpcReduction="10000"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Piau- Goiás e Minas</a:t>
            </a:r>
            <a:endParaRPr lang="pt-BR" dirty="0">
              <a:solidFill>
                <a:srgbClr val="FF0000"/>
              </a:solidFill>
            </a:endParaRPr>
          </a:p>
          <a:p>
            <a:endParaRPr lang="pt-BR" dirty="0" smtClean="0"/>
          </a:p>
          <a:p>
            <a:r>
              <a:rPr lang="pt-BR" dirty="0" smtClean="0"/>
              <a:t>Canastra</a:t>
            </a:r>
          </a:p>
          <a:p>
            <a:endParaRPr lang="pt-BR" dirty="0" smtClean="0"/>
          </a:p>
          <a:p>
            <a:r>
              <a:rPr lang="pt-BR" dirty="0" smtClean="0"/>
              <a:t>Canastrão </a:t>
            </a:r>
          </a:p>
          <a:p>
            <a:endParaRPr lang="pt-BR" dirty="0" smtClean="0"/>
          </a:p>
          <a:p>
            <a:r>
              <a:rPr lang="pt-BR" dirty="0" smtClean="0"/>
              <a:t>Caruncho </a:t>
            </a:r>
          </a:p>
          <a:p>
            <a:endParaRPr lang="pt-BR" dirty="0" smtClean="0"/>
          </a:p>
          <a:p>
            <a:r>
              <a:rPr lang="pt-BR" dirty="0" smtClean="0">
                <a:solidFill>
                  <a:srgbClr val="FF0000"/>
                </a:solidFill>
              </a:rPr>
              <a:t>Nilo- São Paulo</a:t>
            </a:r>
          </a:p>
        </p:txBody>
      </p:sp>
      <p:cxnSp>
        <p:nvCxnSpPr>
          <p:cNvPr id="5" name="Conector reto 4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4572000" y="1268760"/>
            <a:ext cx="3970784" cy="525658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pt-BR" sz="3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Macau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3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pt-BR" sz="3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Sorocaba</a:t>
            </a:r>
            <a:r>
              <a:rPr kumimoji="0" lang="pt-BR" sz="3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pt-BR" sz="3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– Criada no Brasil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3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pt-BR" sz="3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Moura – RS , SC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3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pt-BR" sz="3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Pirapitinga</a:t>
            </a:r>
            <a:r>
              <a:rPr kumimoji="0" lang="pt-BR" sz="3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3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pt-BR" sz="3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Junqueira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3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pt-BR" sz="3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Pereira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solidFill>
                  <a:schemeClr val="tx2">
                    <a:lumMod val="75000"/>
                  </a:schemeClr>
                </a:solidFill>
              </a:rPr>
              <a:t>Pontos positivos??</a:t>
            </a:r>
            <a:endParaRPr lang="pt-BR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26" name="AutoShape 2" descr="data:image/png;base64,iVBORw0KGgoAAAANSUhEUgAAAlYAAAHBCAIAAAAkTGIuAAAKwWlDQ1BJQ0MgUHJvZmlsZQAASA2tlndU08kWx+f3S2+0QASkhN4E6QSQXkMRpIONkAQSSgyBoCA2ZHEF14KICNiQpYiCawFkLYgFC4ugAvYNsigo62IBCyrvF1jivnfO/vfmnJn55P7u3LkzuXPOFwDyOZZQmAorAJAmyBSF+XnSY2Lj6DgJwAMYkAAAeix2htAjNDQI4X9pk/0Akn66ay6N9S9O/2ZW5HAz2ABAoYhDAieDnYbwaaRXs4WiTABQMYhdb3WmUMq5CCuLkAQR3inlpFmulnLCLLfO+ESEeSE+XQDgySyWKAkA0n3ETs9iJyFxSB8RthRw+AIAyMYIu7J5LA7CPIQXpKWtknIJwsYJ/4iT9A9msRJkMVmsJBnPngVZiWzszc8QprKyZ378P4e0VDFyXzNNBxnJPJF/GDLjkTurTFkVKGNBwuKQOTsfOdEc88T+kXPMzvBC7nJ2LYflHTjH4pRIjzlmiRD624efyYyYY9GqMFl8QepiaX3M5MDjMmXMzfAJn7Mn8n2Zc5zDi4ie4yx+1OI5zkgJl+WQw/OS2UXiMFnOiSJf2RnTMpCVf+/LZn3fK5MX4T9n53C9feaYK4iU5SPM9JTFEabO1PdM/txUP5k9IytctjZTFCGzJ7MCpPU64y/MDJXdCeCDYMAC7EzuGqTOAPBaJcwW8ZN4mXQP5GVw6UwB22IB3drSyh4A6TuT+gDwjjbzfiDaze+29HYAHAuR/1Ra4nSpFwAsPQDOPgeAOvndpvcWKQHkLZzvYYtFWbN+aOmEAUQgD5SBGtACesAYmANrYA+cgTvwAQEgBESAWLACsAEPpAERWA1ywSZQAIrATrAHlIOD4AioA8fBSdACzoFL4Bq4BXpAH3gEJGAYvALjYBJMQRCEgygQFVKDtCEDyAyyhhiQK+QDBUFhUCwUDyVBAkgM5UKboSKoGCqHDkP10C/QWegSdAPqhR5Ag9Ao9Bb6DKNgMqwMa8KG8EKYAXvAgXAEvBxOgtPhHDgf3g6XwVXwMbgZvgTfgvtgCfwKnkABFAlFQ+mgzFEMlBcqBBWHSkSJUOtRhahSVBWqEdWG6kTdRUlQY6hPaCyaiqajzdHOaH90JJqNTkevR29Dl6Pr0M3oK+i76EH0OPobhoLRwJhhnDBMTAwmCbMaU4ApxdRgzmCuYvoww5hJLBZLwxphHbD+2FhsMnYtdht2P7YJ247txQ5hJ3A4nBrODOeCC8GxcJm4Atw+3DHcRdwd3DDuI56E18Zb433xcXgBPg9fij+Kv4C/g3+BnyIoEAwIToQQAoeQTdhBqCa0EW4ThglTREWiEdGFGEFMJm4ilhEbiVeJj4nvSCSSLsmRtITEJ20klZFOkK6TBkmfyEpkU7IXeRlZTN5OriW3kx+Q31EoFEOKOyWOkknZTqmnXKY8pXyUo8pZyDHlOHIb5CrkmuXuyL2WJ8gbyHvIr5DPkS+VPyV/W35MgaBgqOClwFJYr1ChcFZhQGFCkapopRiimKa4TfGo4g3FESWckqGSjxJHKV/piNJlpSEqiqpH9aKyqZup1dSr1GFlrLKRMlM5WblI+bhyt/K4ipKKrUqUyhqVCpXzKhIaimZIY9JSaTtoJ2n9tM/zNOd5zOPO2zqvcd6deR9U56u6q3JVC1WbVPtUP6vR1XzUUtR2qbWoPVFHq5uqL1FfrX5A/ar62Hzl+c7z2fML55+c/1AD1jDVCNNYq3FEo0tjQlNL009TqLlP87LmmBZNy10rWatE64LWqDZV21Wbr12ifVH7JV2F7kFPpZfRr9DHdTR0/HXEOod1unWmdI10I3XzdJt0n+gR9Rh6iXoleh164/ra+sH6ufoN+g8NCAYMA57BXoNOgw+GRobRhlsMWwxHjFSNmEY5Rg1Gj40pxm7G6cZVxvdMsCYMkxST/SY9prCpnSnPtML0thlsZm/GN9tv1rsAs8BxgWBB1YIBc7K5h3mWeYP5oAXNIsgiz6LF4vVC/YVxC3ct7Fz4zdLOMtWy2vKRlZJVgFWeVZvVW2tTa7Z1hfU9G4qNr80Gm1abN7ZmtlzbA7b37ah2wXZb7Drsvto72IvsG+1HHfQd4h0qHQYYyoxQxjbGdUeMo6fjBsdzjp+c7J0ynU46/eVs7pzifNR5ZJHRIu6i6kVDLrouLJfDLhJXumu86yFXiZuOG8utyu2Zu547x73G/YWHiUeyxzGP156WniLPM54fvJy81nm1e6O8/bwLvbt9lHwifcp9nvrq+ib5NviO+9n5rfVr98f4B/rv8h9gajLZzHrmeIBDwLqAK4HkwPDA8sBnQaZBoqC2YDg4IHh38OPFBosFi1tCQAgzZHfIk1Cj0PTQX5dgl4QuqVjyPMwqLDesM5wavjL8aPhkhGfEjohHkcaR4siOKPmoZVH1UR+ivaOLoyUxC2PWxdyKVY/lx7bG4eKi4mriJpb6LN2zdHiZ3bKCZf3LjZavWX5jhfqK1BXnV8qvZK08FY+Jj44/Gv+FFcKqYk0kMBMqE8bZXuy97Fccd04JZ5Trwi3mvkh0SSxOHElySdqdNMpz45Xyxvhe/HL+m2T/5IPJH1JCUmpTplOjU5vS8GnxaWcFSoIUwZVVWqvWrOoVmgkLhJJ0p/Q96eOiQFFNBpSxPKM1UxkRNF1iY/EP4sEs16yKrI+ro1afWqO4RrCmK9s0e2v2ixzfnJ/Xotey13bk6uRuyh1c57Hu8HpofcL6jg16G/I3DG/021i3ibgpZdNveZZ5xXnvN0dvbsvXzN+YP/SD3w8NBXIFooKBLc5bDv6I/pH/Y/dWm637tn4r5BTeLLIsKi36so297eZPVj+V/TS9PXF79w77HQd2YncKdvbvcttVV6xYnFM8tDt4d3MJvaSw5P2elXtulNqWHtxL3CveKykLKmvdp79v574v5bzyvgrPiqZKjcqtlR/2c/bfOeB+oPGg5sGig58P8Q/dP+x3uLnKsKr0CPZI1pHn1VHVnT8zfq6vUa8pqvlaK6iV1IXVXal3qK8/qnF0RwPcIG4YPbbsWM9x7+OtjeaNh5toTUUnwAnxiZe/xP/SfzLwZMcpxqnG0wanK89QzxQ2Q83ZzeMtvBZJa2xr79mAsx1tzm1nfrX4tfaczrmK8yrnd1wgXsi/MH0x5+JEu7B97FLSpaGOlR2PLsdcvndlyZXuq4FXr1/zvXa506Pz4nWX6+duON04e5Nxs+WW/a3mLruuM7/Z/Xam2767+bbD7dYex5623kW9F+643bl01/vutXvMe7f6Fvf19kf23x9YNiC5z7k/8iD1wZuHWQ+nHm18jHlc+EThSelTjadVv5v83iSxl5wf9B7sehb+7NEQe+jVHxl/fBnOf055XvpC+0X9iPXIuVHf0Z6XS18OvxK+mhor+FPxz8rXxq9P/+X+V9d4zPjwG9Gb6bfb3qm9q31v+75jInTi6WTa5NSHwo9qH+s+MT51fo7+/GJq9Rfcl7KvJl/bvgV+ezydNj0tZIlYM1oAhYxwYiIAb2sBoMQi2qEHAKLcrA6e8YBmtTvCUg0v7dL2PzyrlWe+IMql1h2AyI0ABLUDcADpBgiTkVkqiSLcAWxjI+uIRdoyEm2sZwAiixBp8nF6+p0mALg2AL6Kpqen9k9Pf61G9PoDANrTZ/W31BurAMAhspRuGGlItf9/tf8Akxr8ho7c+7AAAAGdaVRYdFhNTDpjb20uYWRvYmUueG1wAAAAAAA8eDp4bXBtZXRhIHhtbG5zOng9ImFkb2JlOm5zOm1ldGEvIiB4OnhtcHRrPSJYTVAgQ29yZSA1LjQuMCI+CiAgIDxyZGY6UkRGIHhtbG5zOnJkZj0iaHR0cDovL3d3dy53My5vcmcvMTk5OS8wMi8yMi1yZGYtc3ludGF4LW5zIyI+CiAgICAgIDxyZGY6RGVzY3JpcHRpb24gcmRmOmFib3V0PSIiCiAgICAgICAgICAgIHhtbG5zOmV4aWY9Imh0dHA6Ly9ucy5hZG9iZS5jb20vZXhpZi8xLjAvIj4KICAgICAgICAgPGV4aWY6UGl4ZWxYRGltZW5zaW9uPjU5ODwvZXhpZjpQaXhlbFhEaW1lbnNpb24+CiAgICAgICAgIDxleGlmOlBpeGVsWURpbWVuc2lvbj40NDk8L2V4aWY6UGl4ZWxZRGltZW5zaW9uPgogICAgICA8L3JkZjpEZXNjcmlwdGlvbj4KICAgPC9yZGY6UkRGPgo8L3g6eG1wbWV0YT4KthKkZwAAQABJREFUeAE83fdz42eeJ3YQBEiAACOYQzM3O7e6W3GkGc1oRhP2tmqDN5TL6RdX2Vu1P/v+E+/ZtWdf+c5V3j3Xnr32+nayRqORRtK0Wp0Dc84kmEAEEvTr+WJvoR4OCHy/z/d5PuH9ic/DuluvTcZisUQikUqlLqKXX8/Pz0vlYvXiPJlsiNfVp9PN52exnZ39vd18tVp3UXcRT57Vx+tastmuXGexWEg1NgwPDSUT8VK17v7Dp9XqRbFYyufz5+cXjY3pWDV2EYvV112cV4p18XhjY2NdXV25XPbTs1xcF0tEc4hnm5vS6YaW1mxra6Z6cXZyclwuxlKN6d3dHddns9nRseFEIm56R0eHhweFQqFYKJxWyuenhWJHR2df3+DCwmK1el6qnFar1Xh9LB6PNzdnk8n48fGxx7W3t19U47G6uoaGeg8/r1bq6+ta25obGpINqQbrPT09bW5t6evra3JXQ0PhpLC9t9OQTu7ld/v6+3r6+4ql0trGet/AwOClofPYRbVSVypWkO3s7KyhocHt/9///f/GGxKXpy7vrG8Vjk++9c1vra+tffnFF+nGxrjFx+O9Xd118djK8nIykez2vlpFfEs7Pjgsn52VKucHR0eVSiXTnD2/qKJbQzKZaW7u7+lpaUytrKxsbm81ptO7+f2GxobOnu6mTKZ6VmlI1B0dH5VKpf7+gZ7u7kw2Wx+PJ70yDR/95tdfffZgYmoi09jU0ZYrHheeP3uRacqOj482NTWdnpZWltdWVta2t/YqlbOLC0Sqrzs/j0cMsqJ0Om115uNnfX29ZfoZj8f8is7JxvpsJtPd3Z1KNR4eH/mqubnZNRsbG/hlsf39/a2tbUeHJzjt+tmZV5ViqaUl29/Xm8k0lU8Lna3Nrtzc3BwbGxsdHW1tbUWN86r/Kg0NiUo5PLexIW1WJycnxWLZF0cnx9WLi5aWFhL74sULQpDPH8zPL33nO+8dHuSvXLlMlo6Ojjo7Ow27traWy+XCbM/jxvfQ6elX8XhdsqF+fHwszLNUStQnent7D49PUk2ZBw8f5rq7N7e2v3rwdVdXV3u7e2OF02JdfeLs7LxcqTSk0guLy0eHB/WxC7Pt6OhYX18nkDhoPh69vLk8ND400N9/sLfvw8aGxoP9/UR9/erK6lnhvD4WVlcslQltS3trNVZ3cHCUbGyoS9QTvHK5WDkrFUunSH7jxrVLwwPPnj47PS4n6huamtLmg8L3799HZLRtTDUUK4ff/d53SYXFzszMHB4etrW1WTtp/+Y333/8+KmFxy7qaDEulGlFsVhH3c6qeERWjeYCQ4XLAoNKA0M9U5en9vcPX7x4mW5Kx2P1t2699pOf/OS0YNbxavWMdFzEqpXqWaIh0dPTMzDUXzopouHq2mp7rq2nv7tyXimUCs3tzbdv3aoUC6eFk9PT4tlZZWlpyVM2Njd9nkg0HO6Tl5OO9o6z87NisUjAUG97ZxtWJOON5k8aEdy8iqel5uZW770mJsb83N3dNXPzNyDm0vSjo5NYzPTOSSx4MRq5tS5fJYIaJL0h2URre3v7n7+Fca9evMQjo12+fJmA7e/vo+3W1layLk4se/t6IcD8/Dzc8Ksrs9nMRbz8F3/x33/88ccUYGhwaHl5eXBgwJgzM3MH+dK1a9f/449/XCoVR8fHfu/3f5/8d+Q6Pn/w4Ed/8If/5t/8r8fHJ3/5l385MDBwcnyyuLSIX9mWZvDXmesc7OlL1tfHymdAo6+nBzbFYhdnF+f18SD5no6zlnB+dh6HvHV1lN1yvME4C3QBouVyneug8qziYkyhPj/+2U9v3rjhhkKphOSIev3GjbXVVUs2Z9RYXV0dHh4mP5ZJknMdHQAqk276D3/3d+hMT9taW45PjmHmwOBQ+ey8paV1d28fN5cXF//r//K/MIG///u/B5hAAMOMZj4Nqcz6xhbWDF8aGhoY+PijX4DWqcnLb775+nHhaG19FZveefsdOmAV+PjgwQNsvXXj5tzs7JtvvUUeLM2KUunUtamr65sbkLOnq2dze7NyVvH54MDg7v5uOpXe3tqOVy8uT05alxFw3NO9MSsgBeIPj44ymYzPfRhEvS6eSCbOqtVKrNqQaFhcZiyq9VNXxj0POVxHCgkQ6TFFVEPrbLY5lUonEo1Hh0d7u/snJwUjVy8qxSKuVE6Oj7o6uzo7c56HFZmm9Hkstra5dXBw2NHRns8fGiNgX6RmLA/lqcmlRXrVphWLBb5G88bLhIkbrJ7SJ5Pn1Wq5eGZVHmpqFAmE+UdSEY5i18XqTk8LlnF+bl3nDY1k/ZzSBzZA0ATYOmtsbLCuCPWSzIYHlcsl12cy6fpEnBnoaG/b2t4iyplsExlnS9zY1t5GXb1ynZ1tHe2tbTVo9iCiWbe/n9+kKBub7EfptOQpDDnowp87r981R5NfmF8oHJ0wciS2zE0oFMqlciNhLZUPDvJogRTmxvgikZ8nx8egq1Q+i/EIwotVbsQ2hPJLa0D8xvpEIoai8bo9utrakm5qsvZ4sr5nqP/67Zu9gwMNmaadg3z54izb1lKJXRTLxYH+gas3pvp7+nMdudOT04P8QSKeAE11dRd8i6vXrj158nRtbb1yRm7MKF5fz57SPvJEkOouLs6RPWKBTykCk42fFziFn3AZxdwVxCtRTxUts2YFKQOyQG22iuRxWFoymULhpCmdSiYYnThSdna0F46PLJAh6erqbmlpNjitMJrBQTwWo+nZedXUTounJulZhAVr3BLmV1cHiJMNidbWZigPoQgAy+Shhj0giIeHIyMj9LNajcEjC2MqdnZ2zs4rkIio7+7tNqWb3MLjISd0qSmdGRgYpBEX5xcNjSkCVo8XyQT7h/vnVZKTgZi8nlK5DEpAjwkzom4hkO+9/83RibEHD75+4/U3NtY3lpdXID7WJhMNRrYaAtTa3pbONp3HzgYuDZyeHvf0dfE4R0eHX793J51uPMjvEYvh4aHZmZn19Y1cW25y8jJ59izzZPWnpqb8yqy3tDYb+SKgZay3pye/nweydLsFMVrb9vb22lrbtjY32ZXDgyNgCtBPjk4S3KNE0pxRm2hhK1qhZKVSvHrtCpO5s7NN61eWV8nq5uYWJS4FK3bG9zUxFK6cn2EE6Q1rr1ZTaapUv7Wz6cpC8dT0wBO39ax8dnx4jJcEgAHGvkwmm2psmpub5056FUtFiEZOarADcMywvi7AkcXWo3syadru9M8iPc5zcc3yKDIE954KW0JQQJanWHSBlxHca3UBWPi5rnD/xQXo8HnNTPqav4iSdN/1XrwHI7gsSQ+wLdmARGZoKi5jCElafSLGq97d3mEhjG8m6xsbFB/cPX368oe/96P9/T1mv629/e7de4aBHm9/491EYyOSXr9+ndSRyUuDlwzIUBEsP8FucyYLIxqCpCUDSpQrsXiMtPk1mkuCOlILCA4tzcck/2l1kd7WJk+Gi5UyBGc1MQXd2SoXd3Z2gTWKtLS8bBXAk3ryCFGeF4ggtBgx6cv+3t6dO3dKp8W//Zu/uXb12sLiQmeu4+DoAAF7evvoP3dzbXUNO3K59pvXr//DP/wDHWc7rYvuGwE1WjyiRJMqmWxG5LC2vs5nHhsfu3Rp6OXLF5ykSHqDS01ELQSRcbYzl9vP53HT52H+qRSGGsEkfduUaYpsBMA/JWwexEDu7uwskKX+fqSoCTMpBRTEr1Ip47hxDEgefFsjmjfEDJUIPEth2PobN6+4yDzcYCDXRZcSKSFICArOKueCLSsHAb4Kd15UiYJr64RB1fOBgX6IdloodHV1EvcnT58x7i3NLfDRRCOB+6erg2VOBOZZjKE80VNCNHbuXxV8+MTw4jwwB4JRCt4LKM/OPJzdpaixltYWcygUgmOSqI/7IhjZ2AXbyQQ2ppIXsXPyJtIi88HyUfdkojEYd6JFgKhT2TVxQhWed9FqxOZmuI4BBB9RBEMmsLC4hDJXrl5lOFlNaGrOBqESK6urrBoxLRyfmloIc6vni/MLv/3sM3MRGKFufm+fBKOV2bJ0Pkk1NGaampg6kStCozgzwOESLpeLJYTipPtXw2JT5c353RDo0NzSjHOkAQyXGftUiv/oSuYwnm5o7m6vTzdu5/eXN1Y39na2D/a7B/tj0AM1K+dHB0fphlT8ok50LCRNNzQO9veXyiX3sg2F09P5hUWUwJxslrnCj0Bu0IJmHo3TrG+w1VFQGH3mfVDWdDpFACyQ7eGSBqsZ+R+5XEe22ScmEEN+gri6vNLd0zU3M0MNrl6d4syJ9+/deS1RH/ye9o727u7ONlHRBWE7YWbE1YQn6EAmy1s8OS4g+8bGJogUfxAGpPDJ8tKSpxMMeGoO4q39/P7Q0NClS5fAGWgjYFxUSxBzvHo1jY9uNFHeKcXwCBrF8z0tFZm67Z0d4sE999Ce7h7KTEKsAtOFMvC6va0d71CAJNF5j+YkQWEOL7NqQBdPTE1e1McMa5J9vRz6HpHowX6eVebfEJrGpsaOrlxTc3p1c/mNd16/cuNyQ5r3UFcqF9ras6fFY7wYHR2xxPz+AW8wl+syGQ8CWw8fPqQ+pk3CiZZ8CcNtdXt7nEI+peWGCLipKYNQhJuHurhAjLNklT/Bd0+nUkDNILUZmnwgzvExviWS8a6unHlOjE+KTWdnZrn8kD040NUYA+Y/kTDlTWfTx8ciTn5hPBieEm8j79epK1MyEOjw1Vf3p6dnOjpyT54+lQDa3tmTpBkdGxeZ8LGbm1sakw3UE2gCQfgb4RT1ijDxnI1pDt5nLmeo08JpLQQkRSjpGhxkX7njFMeCfUJuLcHnJkOPLAHLzNPSAkkuLtCEy1r7xIe+9VAByObGhgn43Ce46VV7jz6grTagr4xpJmZFC0TqLmNOEdknxIIcEtGtrZ1SKSQD3v/Ot6dnZrjI/YMDx6eCuuO7914n0EhNLrNNmb6evkLp1K80Lp/f5zy1NbekEwgCPII3jzhw0rzZMChhCaDRm/xh3kz8CtF4Bb6N/gXNpQ9i6LPqebaZc3Dm6WyzpRNL10dJjmPgSD+gE71ANBRjBdHZNWQVMYnEytLS6/fuHeTzn/z610OXhrY2N+gpNtF9JlD898UXXzKx7NOH3/2Ad/XkyRNDsaO0jLl1GTekq7cPNJOWVFNqdGxkY4OHXbk8ddnqHj16CH+JK3peuXJlfn6eSzo+Po6kHIvgXwilMhmzYlnRlWAsLCyYGK6ZZH9vH9fDfExAwo88phtTaN7W0io/54UgtdnWeOQTV3oWfvrEGz9FMfuHefkCbjPC1l+eGsV1D7YSj3GFBweklU4sl4hOlMc4wwD3R0MY66KxiSLlQCR/we3Q0nvOd6FY3NreAUmePTIyQjmMJp/HvAlSg/WkaQIczl1kAsNzw7TqfUclMM/LpJHSgmN19dWzIOJAx52Exn0ui0Sz6F4o3NiYgJvUEBy0t7XxTbg/nhJBNj+P0Q3L9hDmWw6PaZThEfkRKstkjkEDV7K1vYUmG5Cz5noLQKOJyUn6kz8+OC4csz2m1NbWDh8th3u+sbrW1tZRLpaPj45AHXeV2TUHA2bS6cMQCnc0ZzJYLiPL9bYQU7H2k5NT3rqHulJMtr+3f1IoyIxBPVIi+BOXuNqkiQ5VdKvYVwb67KLKNpd8GAy8SRa5kP1Dg7x6nFpZWdna3pZ5kgBpTKUFoy5Nxxs2NzjoW9XK2db6VgM719TENuE90OeDDA4OhRwdoyfgKpZz7W10nh1iwzgxXK0w6/A0/0P7WIrQpRrpPG66wHK4HWU3V8osQ7gjnQoiVKl0doDa4ESDcpjV3dW1s711aWiwu7OT0zE+NmY1maZUrlMI2OkuttArsn+ch+rh0SGpEeiIsSOYKfNC8gd5okhS8wcH6Lm+sUmLQN6lS8MM2O+++BxPyQ+tAE8UXpLHe9pOBWivcGpsbHR5eam9HZuSBIncif7JPgJiB2nPBn9TqNfEQgP0ly9fWjcXinWNnMI4T3lubu745MQIVJRb7UFkgyKAaYnKje2te/fuXZxX52bnICP+whEzEgHiIFFIphLnscrQyMDElbGT8pH1xS+qW5trvb1d+7v7AoylxeWN9c1qcA1j+d1940jDiMmIL9IQvxSfJoRHJbFIMEGnxfW1jWymua21VaDP7pozKGFyhPgsB2/QNCyTqT85OqJNZkvOoSSlRp/I86Pa4a7+voEHX3314uUrdovqCNVIJjEQOtNrRHjnnbd7erv5HMjC9QTNdHBldUX0Cc5evnpphsOXRto7pJEpXcIcmOGO9pzEVKlUzmSaJRdkLz0aGLCIWOZFgAWyIiR42tfXzwCz+vIoVrq3l6+hE18cp4gEP4BpdC/CurIG69iBKdZudZbmJT4TdcETYgCXarDjc6MdHRzs7e5yZTzM9YgAYQg/4sAjSIqnpNe9hkUrL19R4ZasjIZagwpRmkwuL6/u7OxOzyzE65MvXr78/g9+8PTZM9mqicmJsfHxr79+8K1vvd/WkVtaXOzqzIkNhCmpZIMcMZgLAl85SyUbZ+fnpEMZSI9AZPlcOiXgCNJeX18ju6WZlVtCdv3wgDbSNgCF2r4K6SsxZXsHEDBnc7NMkmmNbockua7u7e3dbHP20aNHjB8byexhAXuDemG9fIhiURR4eHAw/epVS2urG6ESVPTQ8YnJTz/7dHl5TejMy7x+7eqvf/Ur0sK38Cxojz6YiJIg/qJeIaZe8CBAmp55aW7Xrl1bWV569vQJNefqU08uDpozgVElJXVydAww3e5XH2KKVZikuZlGcNYLBdwhqNy7MO2NDSYT8PoQO1DVh253F8YhI0MdWBmFbUjhWaaHVrBJMJ1NNak4JCWv+vo76W0wVFG6EihE94Pi4INAPpwGDdHyGoWlrJHPUQRAQgpqyczARMICxfjK+QNZ/uPq+Zn1iB2OoxKRWIHo8HCMQ0BNyOO8qIf//AzBcMA9XwR7bHxwDI+wxNdIbG2+TCTqkcAkDWvOvAO8Z3qFHZ2duba2FrHBzs52qRRKVtTcNSwXQXIZZ86/TDYN43isTBSaoprHESnLxDAEYo1CLFYsjk9OuEtNyDS6+/rkUzmeLZkW0xRX5XKdzZlmVUuxnaiXy3x8dChKAPTNbM/ZeYp7Ig1dFz9S5DstyhcHH7pyhvfWyw/yLFBuDngjj2sQbofYS4SFSgSlMZ1iCC0BZXxez/zXxc8vzvOHlF8tNrjDg4MDnrK5ur65sr69vlnIH3Mn66t1Bzv7Io5sQzp2diFVe7h/INCUu2R7JNSIFIjHaH6cKUmO7WzvMrlUHooBYonuKEblHyQYNoyWtAeCRAcDQzTAYiuANWdoMbq5DDy4wCB+drS10yJyz5aLHmPnF7iTbmzAGjby6tUrMF0hINXICIUsEysCZayUK2NRmOInPtF/uWmx9H7+gMmRlkQxirqwtFRTBr9evXYV3Pz0Zz8Fx8xbb0836hkBtEHJmpjh4+lp2Sfd3V00xPLNxKJCDirVGBn7Jskclri3p5dAkg0ui59sgpBS3VnELH798ovfydYS7JHREQqMgLXQBNAYysjgprWj/e5bb8zNzQcu7+5JFojYWjLNyn97BwfquzhYrQtFtYmp8dHx4XhDfGVtmVJJC6ObxOPaynpdleE5UzdwNcZxNDkfqFuzgoQKNEhHhhA8Ft9c34zHQrGEWDZnm4eHhrtyXctLy9lMVpYCRly9fPXVi1e4J03EKwJAVJVOoaElcLfR36+Cse3t7d7efqr27NnzEHuwuNULIbiX1Xkchbx8ZfLdb37DwgWCgPXo5Ig/1NzavLiwSP4pDkg1vHKXMnl7ewfAGh0ZNefZmTnL4fyFmZ+Liy6OTwomyShyVNNNma3NLYniwb6B4OhcXChsC1+404xlZIwCRtEhdpNHS22pEksJ17i8HgqOI62vucglMlCL5HjcRIJEhSfStQhJvGdeIJJ1eQpREQ4iCEuJJsFB+E8vF3j5ijRincAMgAwODEkqt7S1SuBfGr707Q8+uHnr9tClYcjhPsavdFZmjUbHRicvX+7rH9jZ2Rsc6EdeLOaycCPaWlrMoaelY3t/b3tr08ytkbfCEIYHaYU4P2N5OH+1aZNhS2DAcN1yaikrsMCrwAVax4Pt6uxGiqWVZavAUGGZJ+KI6xktpe6Hjx5JkCAd4+fN9PS0r6Col2Gpn7W/duuWyPur+/d580FaL6okhADcvXfvN59+yhG0og8//HB2ZgYTOR+zs7Pvv/8+Q8hWUQpdGopYNFAQsr+729Pdtbendhu/9/odvxZOTmgZueKlURma+OzZM1PlOXHcgQAGedxnn33G5vkVT63a0y8NXWIU1AXF0CAF0wmJ28UYuNMahePo4ErkwnqBLBEhXX61XoN4oSGSElzvWTEJqmB8RkYH/XQPWlg/MxPxOwSPHDRRlgf73of8LcZGhBbGSYZaQrlUNBzOhZGUElkJaehCyCqxAfIIrifurKNAgvqJYLzc6IkG8d7jhBeqSBz5kZFhH5qGj1UO8F5BkNFymTXUFsaqhSikMRVZaqWXYEOtEaVM0ySDlhZPDw7CIllTrgETyGwHj7VR8i6uYGlVITqhbWcVvNc9QGJSCpnq6sfHUQQbAuGurh56rh4xOj7WmG7EY2omEheIsYXCS2mu5mwLlBcQf/7bz6dfTd+4fr2tpQ0piqcFFi5Q9SImAiOI/b299Aid8I9zwZMlZ9BBvcSLpSf0IZ9yVvEs9LGu0CURwnalnngwMyEfE2RLNRtNJFIBIjrvbmwdbu/VYV2xfLSbT8UTfbmuQv4wWa1LJRqZomKhKJmSrKunFhdnWhlkbi3iTISk/UbNUqlAPhZ69usDEpxm0qSHQUJJ9CQ0Naz0HpGxgJeEIYHvSbMgYVW05RjDVAvEKv4XEaRRoTzMUmayTC9WEhh11YE+ZbMy+JF2I01kyYCMGen3RPImxb+2sTYwNERiIg/As84U7SLN6UUQa9CD4Y1n9w8MjI6NSUW/mn757jvvqMAbh/7QfGxlnLyhYzKgfhX4YgpirqwKs9YnJng5iWpMG9QJd17iTkqcUiHXUf4QnInsBvp7ZVlFEloGiJnbCbnZklJs9bJAr7GxMeJn1YPDg8trq+tr67wBwOrpoZoer8cpsCgnwaBx8AkhhNdFInNLVOan5wb7hoj9118/akikBG2VIjejypNGXjE6+xdgUUkMxauyAKG8wXJoBBMgogxHLdDjou7R14/BCk9lbHQcZ0H98WHAnfXVdYBFUQ0IXMwWqQkYJCJu5smXFTFOv5qRcCZ01IrdUjCuXQa8qA/SEQMhi14zcsJNPTktnFUrd+7eM4jAPUzsvMov5HgplgtrpB9ODqVRBD2N1OHirCpwI2Xyb2auDGEyHiRI5et05rrgC42geqHTrVLe3toJznvUzCIeRQHNXJCGnlIokaX8jjKBp+OCK+kIuLAcv/pplCBdUSgQbFtUQsNH9MmmQ9nJsyzQTwRxowcFtInMjDde//y5u9p5HqUSeb4ydYVnMje/cOXaVc7gX/2r/0k+Ua33Bz/4YU9f73vvvbewuAjDvvfh97p7urd3drBJPGBozgGF4kM26RM0z3IppD1DbiaDsxC8u7MrxB+x4LWfEpVoerBEF5gWOZPBdHHfXn5PQhI+ssSuh0Kn5SJIp02cOcvkJBF+QiKSfu2118iwSPCrB1+xfEAPZQzlstp7eQJpPB8Sjrt37pjq/d/9juqBMu6RlIn3b7z51rPnz7lof/gHfzg2Pv7zn/1sePiS8Y1sHBlRChJYGa9vymboPp94YWF+ZPgS+3R0uN/b1TU5MU7sjeBB1j45OYn+cvsmTGeVHuGM937KsqC2GVqFK5k61BAXCpgYb1+hDwgNq0iEhKLYmoYygW6xligydl/M7e6l/sBWQovhcAsxgHVEMdg8ccjo2CAJoNgkxlhePq/9JBZelmcs03IVo+ImH3Df0M46Q+o6WNeEDExWIqa1lVhLDHoSEVFlAUY729t4zH80lAdZjCcaE/l84mUeLkeR73//+9LKfBEqzRrQk6jeEKqj4gOuq0VQZjdahmR4zcX2q2exatFg7CWzUce8kGSzheTMNsPpAlnQaoy9CV5wd3dIFilymL87mXuuqd4/JDO4+JgLIr+BYbfu3iZnc3PzDBXPCBsMtbu1k6xP+PXw8Agp5ZfA3+jICCn3Lwpow4wUgThHwkquDesCXqnxwdGJGJfpZfNClxBvFGVBpLauwjFSkyQkArUWgGJCXjUD7SF4r2wuA1A8PgloUjmTlKPl9VC8VD42k1g819bR292Di6wcxgvKuSmqgAr5Ai9hO4WLOM/VkAYMUb7iUGtLm7BeJNHe1orKA4ODGEeevJAX8d2Co74SSOECKOzsyjEXNSLzd6TbTa+WcGZH8HFnZ9uvKLO7u6dACTpLxUJrc0uuQ3+d7o8ReCVAN7LACNjJvvoZXFoOWqqxPddBMDgxqCQWDQoWRQzTs9OXr1yRaQS4uEWbFZwmJicR+crkRGdnByXhUWEr0iEjQaUVk5NTPpmbmzP4+vqaVQhZLIdbws7iBUCnGCEHUi6L41lB9l7fB2kmnJEElmABS6nu5Ro5fmpCuyAEFPAgxJTHk+qUkQDfG2troMaHIRkOYZNancWCwatANLVzT+/p7l1ZWdvdya8trPV29fMGp1/N8Xii8pvpS/vHlWY9iEQFy0eClRLiofgfcs/Bh2O6tKioq7GZnDqP4rUkOazSj+mUXHXT3/+H/4cAY7EBeascF7N1nUFovVSqJ/HZzccbt4chzqXj5ADTUZYmtOfJAIXYsSklVkU93hopHVbsOCsPDvZDLl0JQEA+tq6qwY3kHyTjdSySPtqTwyNvOiiLLnGtldqYL6pRVTXNAIf2sRCaE+BjIM5Ashnz8wuamdhBroYw+vLlyxy+Z89eyYtG2pEUn1g1+lM4GmSdFkUCLQrNfQ4NMI5q+4erXn61NN+SJVcGmI7iA8bYwl3gW9rnMg64cSCVF7KgP6zwxlS7c7kQejamBoYuSS0tLC1/+zsfvJyZ0X8UAvHj40sjw5ls881bN69dvz519cr8wgL5v3L5iqQRUQyGULGpGHDZ1KCNtVuRTIP3WkwpPKjEgJZMFtf4++Yv+KMIiBZ6SZIN6ov8Z7QCbNDZ9c2SJbEqXT44POI9M6U1gcRcoouJjx4/unr9Bpq8evVKBGYONdtAU979xjcgjziSU6iRbHBgAG7MzMwwS2phvaKxbNNbb73d3tHx28+/sPY/+qM/evr8+U9/+pOpyUkosaL+Er1GRkYQkKMJCcGveubpycn4yDDvn1/MBGKYwXOdXdQQPXmNULF2r0Fu37qNDiJXz2XtFhcXTXJ0dJSp8waVLEQChi671yfYBB8YQF/BwhqPFBRF80JkpqfmEkFdZAfKWEwU2C2URxzOOpDE+vrOrtBbZdCa6FgD0qDUPyuDz70H0ZWzkFSMrKCqwIUIhjVE3DBYtEGChiiHHeHPsUkTzDqPvDQ8pK0ZblBXEydSnuUpHupGOkkO/EaNlT2hCb2l9oTeuO1tHZlMY66zXbqfDbDmoIHtbWjhfTLRtLuzSyn1C8A1L9BsZCa1rSPAtAdxwzs62iQBFN1gW7SuqhFCB0Rk7dQFPU5yxnRJWDBg0ViCP3QIRFTEHh3m6i5qk1hYHh0eBv911djxwRG/tbenDyjBDFzHGyVR/JDZlEMLdr4+bDWBqkFZ1e0hWlDLUiKoVeiCCTSPSR6G0DBCtND0L+ijomIxZga+Q1zVHZ/zYgTAZri1voFkISvKbTw5wTml2UKpyPe4PDUFlYCDVRwcyfRqghfxx4sFJvNCVVQ20kJlMMQ3e/n80dEBP0OAGZlhCwE3jZrZ0IDi9fX2yvvRIh4WYjJshqVsfKuu7k5rpaLmoxZoYpx3rGQbsJbABBfSgutDJo1xIhjKfoIwqaRsJsUu2sAgFSew8BVpVNuA36HRv6jZPRTMGENDKWmq9ShwElaWVNpHN2xrlLjDTVN6Nf0qUK9SGZ+Y6OroyO/vAQVfIT85MQ2i8uzZU6Upb9bXVzlkPlcAkrShcjKx0tM0hBcs2GIzGjlpeIJIZB6lzs83Nzc4OhhHugRtr16qdfHKC8FHCc2xIWpBIppm8pRELtR8RH5MEQtEtr1HtECxk0NYCQeDo3RRNzI8flooLy+uHu+dnJcvFhdW6PLRQcEeJIFOlLqU6ggtY66P6BSw2Mv4kQsUsiHYJ9diTG8IpxhFEpJK+ikRKhTo1Jcb7Svg8JmPShnPCqNrLrY3UAN1USyTyUapmRB2K1lSbml55pDuUBBUmZicUHTIH+UVijCXRGZAtZ0wlTOfzE7P8Plwn59HWge0OHErMk3trTaAtNoVxQRywuQD4BbWRDOm6yG/gTu2GyEjbQWLVJvlCOATUiYF8GoJwIGoWDvFdEvkEwegQBztCBHAMZmhZg/mIgQLTQy1TwyFblDC9XDfe2IjqUMMUA4pmA15HRezLrKU3ri4xl8PdRelJSTt2RbYpoOM2fjW+++zc3y0P/6TP+nu6Xn3G9987e5rYFoIPcLDS6ekdi3n0qXhXGuOa4HOEqEBe+u1yAWn3OJN3oPM1iMQ7ZDdoCaml0ryuYlQ4H2UlTEZ4Q4okHsgbMZRFVKl8lJ84iKQZ8VIdsWViICYshrA5G/+5m8WlhZ7evsV5MAa0jGEFNwbuuDn4ODgG2+8sRz1i868mu7v75uZmRXIjgwPy9lAIEX03r6+R48fC3Bv3Lz5V3/1V3zxN16/y1mZnZ2tTQ9VDeXRwFDABGN559ijQNXf03vr+rWt9XWRqCjZQy2BseTZ4ItbTBXBTYMVQGahKqdKgtobbiWTzBO1Ig6Q/CeRHhgYkJMDHSNDlwwl3w44me2enl6iyFh05HKu00fGHHocoLAKekraqQBjhA5BvAWRmtDAnxeCIiVO4IY5YTA7SMOkm3wUBAijQoNoZAnPquDM9QAxMh5hn1YPa69Fs6y3+FAmJ53OgATuUrqpcWNzQ+sablEwz/IUjwt2Iart0zPeP4sxNzeHiHbSUA8S2ZRJtbVxnU60CyKHTBuZZLTa21s9WjKVY2L3BSxxl4kLa4zpK0Q8Pw95Tq79xMR4/2AfY2v+RlAvJGcEiNkDZO6ooRs4Mzd4p5gFc4kdZ4LDMjV1pbmtZX3Dfps9P+m7yM/aZamwbdA+BPsZTk6gpwnjDYYtzM0LyEZHRpH5mPHQPBbKsDFOhK9cFhpeUiqLR2ybYA4QIDi6UQSLRcOQuA9leUwJtt2gMquslzRF5TSMaTEYUSqELVmCAVltHQuHhZPbd19jTskUCEMFsxJuSt1YGKuJ8twVfhDvJNPSumbzztZOf/8gUwMupZVQksWNnJVgEhRcDg7zhEYW1pJtq5DW0L4PEInd7Oy0UEZIVwMU80SHWt6JYY58FFmZJKVlZdT/+/p6ZUqnX73S7s8LCWgdiogCQR3zNhHyD9SA4VoIXGTOTNmHs7NzpydFvhE2ichdL27gYn/6m9+gJ/Hjh966eVMdDfJxC7gjZNWLhwFTzJ3ch8j78Ejn72effb6wtKJzan9PN0HMs6yLE22xoiO9ulrLOMJ6bfieshNQ8PnTJ4qvvDEaSCy7uns4N1vb4oaQ2zRzU/IT6bDAfEL7RzIB+8S2MhkBaOqT1mKG/EybQKybNe1o62T8Pvn1b6T+rk3dKBzJYwnI9m3F48MlEkET6VxQECISE5GETRHkxHKszkz8GlyMUKoPffPSrThIZvzqLgpFvHk7RFqMa1eO/a88jERDXToTSrDy7Xp0FXoptLiBY8EyoQMFgcs7UutR/QwqkCWqBP6BrQiSi8umtoa6+5kme8bt+PSYDBAtXdBEQrUdQdqyrY2JOrkHqSqeuLYZsxwaGGCv9nZ3CpWS4q48ua8oPq7Jqt26dfM2Xl659tqtm7//L35fRu75s+e6r3t7e5g0loRpZEWiZEPcTxhqsWhCxegBsuCRX4Ep9tV+JYd0BIiBBRdjesjrhSoXWNPzcmJxISIsl4PSpVN7+3vB1Yxsg4vJT/Bd0qGNomYFR4cvjY2NjYyNcsj+x//5X+3k85NTV0Df//G3//5XH/16ZHRsdz/f29ePZ0+fv9jY2pTTbGvPMeiSX8YxV2uhvFKCZgUWJMx5Tpo5kQJGZdMZXptVyFNjE/OHs1Hwp2c1lpY+rYs1pJU4/DBPAVCVq40svrUHZnZhnlhKcVFz2tjd0/vTn/7UoogT2FVbu371Kpr86qOPVD24TR70+OHD//3f/bubN268/dZb2iu++Py3fT29WlfI1muv3SIbv/rVr6auXNY3B4RHx8aZzy++/BJTrkxefvjwEc+DjxtqXsH3DayUm5HsETGvr66yRoRKXlCY641WPRqGNQwzI4cR2FFjyuL8PECA56He1N8nSTA5OaHTSQqKh8ZxNKxMFZFZXFqCRbSMmGnuI5nwnIeBU6y4WoO7BCFkixNqgdxoHjYtsHwDGNBkaHcANnZkaHiQMRRR0FxgxAyQKH4fLdV/wV753T+JT7vqWDW5U0pVPgOtwLeIo94EwJWXz3W1ayhsbzk5LWqDjidsNq87EIanGouKTuWzeCxsdgZzHsTDDZbXRJjQqO9ffImnLFl/f3dzc3pldbFSOdUxmWYwMunurg7lejojmQY5o4gk1kCx9OIHz1iHWJ7S8oBsEYvX2UGo/qctslFjrqwmd55tCIUH/NBhXzxTQrg4E49CGSs0AqsdmpLNSssj+nqjG31waLBQKMFNLOHRAqWm5iYtDHXJuvwJ1BCVduBv5CYm5U/yu3uyHBIW2zLyNqkcH2WbGjPpEHtpwt7fyxNMGcqGZFzyUbcWgvD/7ASRlUSHpmR9e0gVdrAcymRhOtVglnzXKBEdbRXnnNN5PGLkeChIECzdWRlCDY+P810kNwkEPAhZxrBfyrbZE8CJ2rpfNdhWQw011T9wqbu79/hIABm22fJNCUf5rKSvp3h6IkcmUBOia1JZWgzSqZMF58WHjHfo5OxoG+jvy2YzTAIu6plIB1Syt08ExmQWbYuUuuYtAm/6yZGKhKRNdCXIowlRzGGzbRu5UuGOtpkEhG9uaUXf/f0jucknj59tbWwP9A8ivsgAuYi8epJoQ5ym5VzWFwTYcY8ihRM14FBFJqL0nIvKqWJpDVoWGl/EOru6e/t79/cPokZFW0rE40187fIp6JSiCBLLk5A75vPDSDN0L4tOi/hzq6vrO1vbnToWtJC05dQswWqoe0m4wbPzc5OEaNlUtnJa3tnYVnjFpkS9rSN1M7OLu9t7ldLZwb4swYm94TbANTU2uUzHsdzmwd5BSLLYG27THpCQmwmt1MGcEezaC5CZzz/ZQpWLkK4PO5p87oWJNdxHbM25zF3wkMq2tWtMUUlK3rg1UTo/7urvGBzuPzje6x/sPS4cVqrl8amx8ctjOkLKpQJ7wOWiEuQFGpAI8SfwCshr5wBpa2gwBy2assQ85Dj3SM9aPP7WG/dGueSbm7ubO5lUaDuTejwN1e6KSjM/IOwdOjtfmJmTEzoz9lmpuzNHL0hRU7rx3XfeHhzoa89kK5KJ+fze9m7Y6bi3//TpM37wCSNxdi6Ul2AH8WwJQwJzmd6IVMHZU4Lhg/kwTD0W46FaPZiDs371Vc0EElcEZCyjzFZFpMyoS5Uo3e3md20IFmZZmGyhNCBSIDKUC6FqQzLX2ZlqTGzubDY0pW69fjfV0vpSPXB1rSHT/Ad/+J9Nzy6MjI539/Sd24B0UXf33usjw2NMv3pqPOGAhRPJZIMr6nsW11ksKElBv/hhwJiKea7p8dR9dHwCO488VfcNyG5KNWlG8Kv20c393cfPHhH4vt4etUEXG8qyWMqTYuHw6FRT3v7+sTy2rMnf/vv/c2xizP68TDpDH69OTrLHL56/GOjrX1xcuHn9uqat/PbOFHvTlNY19OThw1aNUesr2caEqtPvHny1u7fzZ3/+n9sR0dXdhXcf/erjoWHHNgx1tnU+efwEW5mlcKiDfZ9p+8HqhNGkJYhyXWx9a/PWndu63RdXV5x6MDwyKrgHmJcvX+ak8mnILX5xZCVmDo/yyivz83NEgrPFYPX0dNtTsbq+2jfQB+F5mcPDI+JO8U9nZzc8/+rBl8OXLknykSet3aqPTAtQUkDQrLSb32MzeHuK7vom1FaA5MHxIdb7HGc1c9WPTQxH1jvUAqFGTYAiq6cFP+xSoWDUj7UkTLVvMc++bKBGqmS0JOJImN3jlIeb6fHHRyf7+ZCFY3+EBQpund2dob/OYHyWaGNDFG0KOI3N9aFHDVA7emDoTVAC5FaIc7JNqaGhfj4af02el31lMfMH+/I/hD7YLbsIojIGLDABwk0UGhvqpc7FZEIH9luiRnJ2bm5+dWVldXmFVrvK9YdOBDkJm21FYNimR5YmMK6GDfsnorMCRkZGfvGLX66trCrqyirYDOnRGhQCEFerG2ubauC08ejwGECH5IbGk2Q4CGZzfd2ctYEMDtqXFtgML6JaI++iSBaFHYQPfMFmZoMFDs0gyRiGpdT8WloINeONgFKaqMr8I6+2VqpoCIQTxFgj1kjlMdtjkxOYik1mzmQG77Igtgjhgot9HkxFOHNBQ5DCZ9W2JiTjLYIwVNLFRDJwwRsmhA8lHKRCLtYDpusktCGluGkdoJaoICCvkEgAGtcLRqIpBc/KG5PsaG8XFUW1wF0OO46aCXWSOtZA5IkBxcKWfEnHC2kvjhQLimVLi0vkjojTECvViulK98I74KtUwE/0dDKDU4FZdXVuJ0gsneQ8qaJdrnRX5OCXrl69Zscq3TNby5EOAnDaBCwdHZL1dbJh6EPSoSGHGrNQ1fLlpKzXMk9D+oiBjIVuL55CCP7C1gsvN8qB19A2isAo49lA/wBB5F3BBW5TW6u6o65j5o0HGSpANQmUrjCCaeRZFI8rhJKkbD+pjkIRLR6aNSIXL9oAh7M1btY0ka9j7bX31utbE3CBq+gELHDmESBoa29ubW9dWVsZHh2MJYKjo0fx0vCIyAP3ycxy2LXZw+siYdTo5ctXdBFwmyTjzRqHVubz0FSC9SwfyNadxEL0D/QfFo6gcmj33dp68vhrYN3T1etyZBkeHiQzZogLphScLK7SyQk+Xr1xVa6MlKqY7m5tJerqFZa4NWrvB3uQcdvucitSEHr+4iVfnm+lkK37TDqL9YpkJsCO9QIo3iqWIRqg8PK5edZe1HlqagrBV6IzdNCqRiXX0CgYQpxovdlKz3jj18OjA5WEkbGxN958Y2Jysre/T/y0urZmy4HNuPa4zC0tjl+5umbvXVvHm++8I1P/y198xOp861vfphcmYL2eKPuHWzktoJVS8JMEH0dHHuRlGqF8Hq9vFCdUz1lrC/G5uJ7oshzimxC4t7SIzomiLwWOcJLC0t7do/yzFy9FQo68IPlEXpa4Pqkb65DbR+rs4WPi+RA0CGzduEHkrzVnW1FPqpBOaVBHxkePHlGNxYUFid8333zzq/u/szf3zu3bnF1Q093VCTl//tFHb7/99jff+yZTDZRsSpmefvXGm2/aBu2qj3/9a+pGhs2ZigEn5CUYRDrqVj2UuRkfH5ubn5UxFv2LaIX7RNrTb9245UwSivz5559T1YnxMSY5EKE+pCEnJidUBJHl8ZPH9F3kDqUFgrWKBgy35UZXx/zcLF12PQFAfNbRG4YptDKkGm3SQz24xwSy350dnbqKuPhaprEeSrulnjUn2WZcUyELIDp++jAkXKKEuF8NFCmbq4JRNFFsxlepObzBOQDHbCl6SNWur20qZUf5CSk6ff8nApqM9EixRPIMZXCj+Rm9kce3G0ZLiyNLwFkoYntvQKkzZ7NIx9mEVDg9lhxS/kIH5k9cLVzwTHJsPgjqRcJIsG/pLN0GowpJ2qjYHlhmUITjh7re3EISrHgK76LEEqhyfNQpBxwQmBt9gCC8G50Oaj8SI5oaEiBMxqkh4Vct7O0t4dymly9eriyvWJSUE7EFHKwgAbcUSQBJl8nL2g5tU09wxYGsfyaCndIUDIwSe40UIJKVrGuo05sq3OY6RnYopIqUPoB7R1ur1DZaIY+kii3GQfpjoaytSKNgboM5D92zBMbsJNbY7cAEYqjpcWEUKtEfoRgPftn9B1998cUXDB7LhlwE13LMjRUMpwWEzL5wLhSERGzCYj+BK6eDzAUJi15kBK3IlVUwKgIk7h/F4ygwfnI7PF/KQdA1oILOnd0dQ8t+kC16Jle8vb1FqkySfmK67H8AL+atLj4/P+8rwskIYS45HBsbkz+pjeZXcPPixQt4QiDx3WZ+pEf8zY1NZAG1pNRY/X39J4UiNKEbA9FmCcEEQnGzLEJcK71iIdaLOMhrYkSkpiFWZzpYQGZsbgPkZEydUiipvmJFqCF1z+tAf9EJOKit+kS7k2RJyEKL5M4gAt6LMD3IbEGzR5u/VZuxvJCVGhkWeLRrkIiBNB944UpzCLoXrRQTkdcvUD+sNqhpKOe7gELxQbhNZk/WKhd8o2RdMi7Ie/Pte6x3s0pkOv38xYuVAAoEqtcG1/XN7WxLC+w/L51DTw2tMiVCSTBAd1AyWNVoH4L32AGy+WJcN0HS/OJsc7bp9bu3V1aWLPDD7313dGR4ZmZGuntwYEA2zCr4eL5CBYZNhoNmEbarU1O8tHe/8a7cJ19N2Sm0NmngLGtBcvCF/hSWtDI8NhqOFwlQkVxZXrVM6gVwvEETn5pZxLuQGq0xyxsU9kI3xDRh0zYN8uCnW2qUjH4GkHMZ6UV8XDAmtVrd2GBj5pcWVtbW2MK33nnnzbffsgEXZnX09egRyLa1HUcSBejuvnbnz/70T5vsJ76og9SSfoLma1ev0h6PwEFVACfqmI+vAsI0hc4GasIPNnvOb+TA1REeDi7J5N27mM+hO1T5E6s7OrrEFUpKR342pYvVMx2hDg9rS2WdmEi6fAjo0W//YN/WCAUZBSgaz6v+3f37n3zyccDGwuns3CyXiCL4N+UswctTmssCMqRSI6MjLJDtGT/44Q8V3mBv5PkV2c4PPvgOg7GxsRUEMzRCO1zJsTLrmWzLl/e/FA7BEGkSvjVnRaBGg4J8yrBFbi6IVrUd6O9HCndNTk5Krrx8+VL1keuJZVQYEI2OjOjvNXO1J63LtsSILpQkGPigPtFL4pGu8WJdxiGgzteuTGHo9vY2VaJ6Dx48IBg1qXAlrCAe+uYIwOTEJLTf3AreM9/CLQhuSvUDg8GRJwdkxeufRcobi6mplkFrMA01gghKh4XCVZ0gwi1qlQyDz7n8MCgUAmP6OZWX9OF4EVDdFxUGA7/5ueZUC/48ggxHMw4neZIWNooJFECI7lS1IW1ba3Zza8PBPYOD/XRwY9N5jBXINTziXLteowfrEHV5ERriy0Kwoz60Hk/RQ1hz/0mAT1RVILr97JA99EJKmNpmHmx1Ve8JlanNLFjisORwiJeqkF0dul35Egx8OtXAFvZ2dzYmEzzfYId2pDzX6SRZtnNb7IssWMXIc9FZJr4M8wZQtrZ32GCGEHhhHncYgblFUdwSniw9mGhq0GJnM5wcLOAwz8PjYzpMtTQUWHgAptBjEs5F9OIt4q6Z57q6fE4IwqRC4Sgp47qztUOd0NYaWSkSif0IrmCjcXF4fExikLiH3GlIcCU5+GQ9ZE/FHPa3xmLa/CQ91KhdZjK1bTA0xoMABwEyB/IAPiyKFArvqMnqyqpZyt+GiDAWFz0zPHBzZ2d7bGx0dFRnCm0N7XnqZgGvFUiamqLw4tRD/ZOfZHTErHiKd4ODg1LcusWgGF1gNlgI5GBrDWsa1sgbVQbApMXlJZOhkDjMrSHGWulBqifSRpv03WJY4xC/Zufa1Dvxzo6+XQtBn9rSXIOeHIeadGkEle5fXd+g2QF0fRf6FIKymZ6fJuPTiLyhScf4M9PTLKVsEBnDhZDkoAflMrX3CFzzcgsIwB20CnXtDvvqwrYQzpCfxgc6vsUOc/PGKzLq4ksHARIcF/j/8JMuUAGksEyGWeGhua1ZNVBmzMkTKOA6tpgXzGqwfEtLy46/Es7aAqHs7dvCwYmNGfPzi9vbjuSttcyEUw7wKpQj/6lEAo5E0qGOFbkIp9Laqoyt2YwQD0902+7t71KeG9dvLC0shixLfWi2VPaO1lIVz9FzC4SL6K9ctLK03NPVnWtvZ9BsHUNbD52enYVQ6n8Id2l4mGeOECsryxIVlmdMq/DPmJIKfBfuAS5EgBDQzBNrNEEcwuknyfEJpnvvW/fK6dF0LHA90gE3t1+/fv3DDz987/1vT12dunPv3mt37x4XTj79/LeEShb07ffem7p9Mx6ae9suT1358nf3cR9adLS06tTQhMDkgyY8qqVnWCGZAwUWnX+8UkF22CWiJHxSwFQm0JQYRcsxCHkQNPtJB7PO39Df16hrQW7GhM8UGhQ+ZubCDnoy+vj50+5cl+dqatP1rSVJxshGKwImXfX8+QvV63Dwy+7O4uL8+saqbLCKA/nkYkJ/mugyobz6K6OLsLdv3vrxT37Mm339jTcog1MoFInX1zfeeutNTuTy8pKV6kV3S0dHzjFMV65etfP38bOnJkOF+VWa1Ajk/kF+dWVZzQ2Esqz0FDphELHkTgMznBJX+JWDiGgmg+YoBrTefuvtzs4uwUmoqGTC2ZzyAVF+rsg7iXgXahOYxQFlsi5PTBweapPUkFRm3qAELaZQIBdhJa7oPr8cbnCCIfzDRw89SMsx+iNITVrqe/o63RxCh+gEGmIE2oJyhhO8jBMCLCLijQs823v4Ql64NixNUL9zG++P+CAMYbhFhq2pGdZLM1JP2h/yKOdh8yZ89Ku94KxdpOfUTBsImKun/Qxo9J5mSZGXNJ5JIZYcues4AM3BoVLaIRjCRVJLcbAJ8wTaRBwQWzmYiNJNkrqcO8MEXHfiSoj/nD8dqjJJymxWKEz+IrAIp2UGLyMVzm2CLMGiWqBekmhzkjZLWCtLzollbaxlaKAPDWZnpocGB4wgvdbZ3uFZbBqUkxMPWnlh+5ezlYUpdsBcSFloKN3a2j3YJ0gFaoyMJsNTo/CkHDUsCsidnpdUTEROyIV/fj5WcJYWGB9rac6+evVSuBaqQ+FAo0NPNw7eqRZId7C5ZI7wCfIEfHs6KHf38MXtpqc/ChB7kGsQYe8gz3fDPr+GbKTNNyTJEV7Kumrs2B0dmPLk8eOQMCxw/EOwwqXnGxISNMcsouK9aWAKmwbcnUvtc3ICoNg/TsD83AIlHRsbAwqhMFU4FuIb38wD/SP62AEZjqahFaTloqrLCTX0hrCWpudZpL9mNozsWW73ies5febgKy/mjbsn0RoMebl8/cZ1Eu8UpctXphCH6QIrZMzWN6Gs6Lyzs0OETbQUNdU83PL48WPDUtowE/FZ/gCDxNUWDl+WFpdfvnyFf2SM7xKgLUqgea6WUdd7gy9QFUCoS4mQzIMllvxHcNYPzlkOZYK/NctKLgN3sF4SonBMPz1OoMXkASBei+m5suagYrTba6RzC9qG+uZ/2mUbfRA6xWtjNqS1oYQz65xejWi5zpxPnJfGv2AgJUeVcGBNfs9kQ4WCBh3lj3WlbqxvUSaOFGJBpTCgLZg2pNfJtHECjWnUsDcD6z1rcGhgcnKMeKhQhKpqdDw6uQK/Tuujaz6BxExvIJEzqYMrGXwVQkwPhH3QX7gjYcgdVo5AWpNZWl7BCKxE57n5eWS31YQVQY1g4ENeOhwLZTIUjY/oxfNAIvd6Opa5MjJ1YeMKIQkUs98g6jTxBgui7GlISkdYFHSKqPP2lldWYKpDTDmIl6emRkZGb7/22sDgIBd2aXU13pAeHZ+AdtlhIHEAAEAASURBVHfv3K3V7G0pBWsiPBVixTkCgDIQzLy4o6xbqESjoLSHRrziqY1P+GieJp+oCxtOTJhU669OJQN/uV/2IdAgyNDb3QsHdvb2oK/oZ2l1ZWR0jLp+ef9+X3ev7eWbu3vgzyStKRzy3tmh8yMyJDYsOUx4J4Rroe89HPKJ4zplQKD2zvtfPfjHn/z4w+//QJjI/5DX+eu//uuJiTHnBuOm44WFa9La1oGwDJXI1cSAjPyqhhRVvcXV1eXlZR/CK6oUxMLxxXv5+dkZUE+SURvjuKc+xxG5lprMXLkyNTc3F+xQe5v1ssojIyNq+LJ6uPDxxx8Dc/tD4JVMKTO8vBLOqlRwwx32WD6cb8ooKjVvb26YnjlIluIywpqS0Vi4sD2xXJZLNyYr64mAyJvpV6GPz157MmyG9YNDoQ+YkrifBhqOxLjHaph08kG2zNKvLjNiwNCo2hRwVlKbf8JG+q4Uwl4JNORWmuVmAAmThnSIKKi3Hh4K+2wE/CCsXijiiWzbD37w/VDtLBdVKfnpEj8mAzvQOMqP6ZgIR+8E3AybYPzlCpXLCtWyBgPWxJ1U+dWV7hVhWpHAJYgeTzU4r86bEt5FO6t0lERHxrBPlAGHvNFTzh0LrTGh8t+AQJYvqJXg1ZLqaMooQg0VDRst5GZ5qR7kMh6AQiD1T8aT+q4YwsiKBHiiDxyTzc1tTrc56PYHZ459UfSCMhSRJ0K2VICGhgbUacvVCmoIKRCOKWbGXj59MXLpku16uuoMZYcJ7mAKzx3tbfbiQFgornG9o4hAuSeO3oRDsC6RygN1FzLgFH+MjZTo23YezPaOFkp7ttCTf+p5JEP7DHcxSHRjSnukAk+lCLs1qjU54oQ/h3dsEpp7InmoUZ6LrWzgV7IIlkPGqTElJsZiACoH4rK1tVUQKWdrexy++8TajwoFWS/LYdrFKGAXm776+oETT2yVJcd46nFEx1CibSNjK5mpMf3rr7/2xod+mphF2eGPSlpd6bkbte0RemYBoeEuV4wEEvaQXg7AJMIv2hYpSKWrRvatwp4B7dilhx6EF2Yll/DpZ78NPV3RtFkU3AVt1u0WIhcFIuG42kCIbEbaidzifngxlom4TQ7MtCW7ixiTOT8tChlpX2jKigydy3khJJCcuSAawbXhVbvYrEw1KCxXxmakKCw2c5/UNJTUIa82MUMBYtwmIaa3tLC0s7ODrY4502Sr/OagL27B9SvXuZIOsdP/WjwJtRNqK+toSPLjucSGjYwEKTQdhFc4uCRpklAMQ69euapjCC1rtohHqpQd6AnQq1VcM2c+D9UmfmYl4ufy4SzAUj7xLZGemJhgbVkIfpKYW0sUL/7Js6e6MFzPdoZWo8j3peNoyuHo7MwF4CmFnZHmSVtxisygAMW0EI8weKBdtO0P8RHG7QiLXLhmMjwznzC3EtqaQgUoSKmZZXVlHRNtwOPjaoUbGrz02mt3+nr7c529xUJp08ak8/OrU1eG+gcGB/qVLgSyHqok4HM7IEWVtuFyxrgNWEkHPSukEQOjY2oBnBv6YsImwy0zeRPAYqTADtVmC+Hf55yalmnecphUPL6yvj63sHTj9u29I6cZ1zMSdlBwGna2t3N2ap6dOb3D8b+4dnx0zEgrEPJVfvGLn+sTgcz6f8RXzrLp6e1ZWV375De//tGPfk9fBSq99cabCPV3/9ffXbty9f33vyUjqifThijsWw7tlx00yKxwnHbjC+3QlvLpp586MltPJqGigOFLksFknOiB0CB6xojOB8OjbTAcMn7t2lU/V1ZWEBlQYIG1u5FYKgf+4ue/5EPfvHaDzUMHTrPPQxYhHp+ZnZ6amgKMz5+/pJISVM6IYQJMo1IKEmsJL1++pAuuYa2dsuKNOa+srohtWHeNM2ZLxlw8Pz/f2RGOnyVRnOaQCDUJUo0fvib3QWWjfQvAyMt7ouNn7Rq/8ODk+lyFW8weSO3t7JYFJb8iNnouGSg8U4jiRBsc/8mrBUdPzfJQeA0K6f5TojRv2rK9vcVpJXHQnIGxTszT5wMaGa2BgUEqweA5hImC2SgtmdnB4ekIOSWTNrcIL1QcQikR1Jobk2Pu/o9/FIxNtAWC80t6qA3/tGb8rA5AyDnYEyYMsmSoRwTRIcDokbJE6EBjt/QpiAocmGODup0elN81sGBjbaNwVHAImaYYIaCSgNY+IaA0FKuvH5eamYwoU1OtKcnq8AdUETyXr2R2lCfn6OSmdP/wwMTY+PVr1yApjdne2BSttjRlWTUIzpxsbYbjSPhiwVUnWfqMZSHsPXDoZSKJktoUxaN6CqwlcCejCS2cjxfYFzXReCSThqG8StVcUhuAp1DwRD6NxjNERHZ6aw+Toh814Krr1QbN+YNwsrsxpSUjAZXLDX9HIgBKdOAI12ywf8AFEmKuMcg733iH2nz+xRd2BfCybUgQ3xNxXAg9ZEaPwkH4jym4GQbkexXlVLvJpF+5RL/85Sd9oTDcyY/zE3SSJXRgfrCbFfHh48dP1EUEfy9fvSISXGM/zYryBByMxWZmppklNANDxNJzIx9zHZ0JITNMA8W4//Ef/1Gd1/7f5eVlLKddVuoUOLgsnWmlwUHBwmgjtlW4F1q5XVbWwkGbGAuBzVAamS6RRuQNTlhUq4Md3oAA00PMyM06YmbImIWTQhGnz0OQF3o+eXFhE6HREA2pw6KiTW8ezdqac20tviXJFhX8nibny1R5Uh25to21VZ8HFyOck+KglkNw5awWRkvqfm9nv6sjx8vZ3txqzrTqIxWYcxmjICm49e7FF+6wiKU2f5BOzDyIUeSeyJdw3p2GY0BhIsYxWDwGOOGhbB5hvnfvnnVwTfDLcVl4LuPHB7VSUfL0zAyoEWlJttusS1rwSzVIFZ8nvbG5JWQZHBr6/Ldf8OKwD0cwPShOmF6gGMypWWuKhhFerjFD5EIcxPQJOps/RUA3tIqUKOgvGfOJl4tNuvbGJaIlrpvIgLkaGtSsasN4YKI+Ta227739rlbnns4uQR6nv7e7a3jk0qeffcZDuD51XcMvtGCwIaycgamKdwW7wVSo2HE0/RLVTSycZ2CqiMOpMh9oSeYJkkxm7Yg+h2ivrq/LH2HC/NLitRs3baCUKSFXNFq8BUlE3/Az29IqWQXsZmfnXrx4OTFxmdLPzs5yOoEMZTM40yKj+9lvP0N5ejQ9PS3T+L0PPnjw4Kuf/PQnf/7nf6ZBRo6Nkpr2F198sb68Ih3NIVdft3zs41M6PjvXnvvsN5/JNqkBhiSyB9gW5RSOyjl7jzOoTZtYpqPj0M139epVvGDmpSWFfSTBBY8ePZKDpAv+LtXC3KJzFW6/dofpYrzVBQH5kT+xkkw6ZZTSsWrT07PmbCgY++zFi7A1ICtHqKn3mLbSzdojaqlUZGECGV0JUmZvZmbmrTffWnZ6HOKG85nVxMJfnHBGqGPl9JiE8zbJjWDcMjhiJEZGjnwYFDB54zJ6EAzDxcXQwKDnKWBEReAYTli/T+SUDC1+t69I92OwQGAu5Ett3XPoZaMQm11BIYSQ7l9ZXl7fWOOBiqwF7AapVIL7Q+TSmRTQnByb0lHBoPLFSI8t0hCBnoRG5pMCoqApFIC2oAFNAy+iUwA8VZDE8rHHQbRCubsgLuGoQkC/45OgjDdK7pUTgAw1wTO/CVjpWOjdt+Bw2flRwZkLiZa27LEm2iSi9fLyEW17ewciiKxR7PTYn+Bgbjh7hqtHQoiAJr5BaA/SlSKvI01if4ByLivLNzEHK6LYBNrTbHHFBtGrarmSiead29dvHucP5xbmKmHfOb6E3Br/JXLVQyhG3nQRQiK2TTbSCIGPWmErFZIRGdrQueBeWme1GEFRgZpmBJ+gg3McqKhEZGu2GW6aPWfWfgODEHHVC3Wgne0d2w+4LSAZvdBZalcJLUBhCIXDrjhiqm82vC9X5CVEmaOjI7qwWD5UlY0EBmRJgspPdS9DWQswEr0FckVHBmQyWZV4f9rwi99+7mS5GzduWA0jxMgNDPSjJ5ASWJgPt9Si3G4OGMcF9ucjxWfEgFnyevVqjhbdu3fXJzZTwgVabbQaMpos3rkd9SzHyETIgKwsiL99+/aTJ4+9t1i2jQkSrQJ3Ew4KHjWtSc64SZ7A9d6QQ5/I8iGX9fI9KYhCDX2xNIzmItcmHEQ0xGpOrtGzFgL0luZwgJ9aL8kPJFWyDTmYsD9MQwp30ydQ1bDe1MyeobDI0rzxOT2FDr4FoNK83R0d4fjnvl5PlYeXzME+yxT35+zpyzoqNinZaq/C9WvXH3/9yGkP8Quda8FxtEzoKBGioYDMmWRCR81F8DkolBqel7UESsbrbLiknqydJrjvfu87a2sbkW/a9eUX97lWpsptJG/+qJpgwmq1VnKIbVWiHSwcvhMDoYkLSC/KiJTYa/koawGgGqP8SnnktFmFd95+5/nz50CMQ0mKcM3aCbmlIxdqGMEnYLEmGGHAqGMLJV1vTN/6CpXQLcKlcNa5yyTZJM0gMtGCFdlMC4y0d17tTe6SqNg4byNBd3uPDS1iANlV61JiA6nMHOur2VJ6LewlAzF69NOCYUcNnDuegq4ZzedAjFtgtBpw46CEOem1IvQEwiYJZClLzenk97NYZGV6dq61vcPuNinZxeVl0wcUMtv63YS67gKCwHZ9bQWdX01Pi2I4wWwPS7e8tBA2ewh583m2k18rK+guR4a6gIV44/U3/vX/8q8Z0b/4i/9OTNnT102qsHhtdcXBSBYDCRkqpHv27Bn1uXnz5vbm9oP7D3PtHaYBRuS90DTsgXHqd8j2hzib80p4Qo9IJj0yMrq9vRlO3D06tl7a8eWXX9KskdGRleUVNGxK6ZGZHhgYdGQSolFPGOJwR+O8nH7OZRsdHf/4158w4RMTk19//VB8RV+kNNANc8kk0MZHiIGM9hTs2oLmmJhwmk/fbz79je16/sirT/joghIqTKFosjxkNmwHsDMq+F/BEkT5fPFl+JOnYiD+CsAlJbqVSCeyCu+ABV4iSuRcBg+LwTNcBznv1DTfsLS8jMSsHdDmBViAaRmNWdKNRKV5yvwj3wZcjgNlRCM41cgAnxqfJ65fDemBvrW50nzAn3Ah1JkE0WEzctnP0Hoene7Ge/Ut/5HjFnIPtiJZkD09jhFy3hUb7GCXYA35hr43Xu1AmQovySAa47gnHsG6BuiRmAvto+KvuBIZCLLk3T1quzM0NIggJANOOP7HIaBuRyjQb5kgGT+cVm3OOCuiRR/0jLY9lEIBQ1aIsxaCUH/U0YkZcFZIWqeSvGcXtr2iNhGWw0Y3asp2QjSN2jbN6CvBSH+mmJZrOPQtL8EfKybn8tHWxNQ5kSFehVgJJ2miOmuh0OIROGTBpJOwytc7L4bYScrbbETWibWOECKFgIyZNCYQ5GTJdMlvkAa/yO/ZAAKJlR61SHA/ndTA3RGMa9yCHVaFVUJKMU1Ac8fJX79Ow1UULApP4UKQPGfYB8Ygfmi7B1tOPQUKAcHTae0yPM3+/gGSZGK0Tv4EdAdUqZ5rbiYmHCYiaz8yvIKbbuQ5wtZbN2+IuXvVY2TbwjEQjZPjY7aqQjXrRVVSh3Q8IsaVq3AadozE+W2MgcqBIJidU6oibg8ePFQGfjk929nd7TChkK2VGAg7BTMESWZMVZ2ICXZRigk3N6RBZ16wLJC0nfzPzt4OtCPVxVIBmJoYH9IfKPChXipmD5AJT9ta5HXDdlsxK1dGlBBohRNReK011/5hRPOr8q3+LLIhlWBK6EOzXEzSyLn565CgdKJAx99rRQ47SGPV/oE+c3YwKYm6PDnW2dGKQXIenbme5cU1qreyvCaBwdbCUNdEngHFcqtdzwXz96E8mziW58nHMkmFAA4WgSdOjkqE7+99811B1OpqGJB18edF5Yd0AP34Jz8Hdo++VtIWS1RRIaMfIZz3YTCnfOnGjF8aGu7t7ac71swHgtT6DJm9T3/7+Y7tLqHbqI3yR/upLD38PVFPv3b9mjxQ5MgKMhNqVMjoGbSNclE9zKV4KOO9sIYQEieiToT4YdRLLsKvwRiWQ1Xlj//4T/6Hf/kv/+RP/vS/+m/+2+9//4dvvvXWpWHnQY0MDA1avMZUXRhukRGC6obiAooZnHyG5kgXUhvBuWHnOMxq+QG5kA7S5Pd2JY0cjBCYZbtoNXSQ8VoYg8CXcHao4FxuWV9oGnKvrm7YU0E+Z+bmyDkDRv9JCJeUNV1ZWWptzk6MT7B2kqjbu7tdPT3cH4KhXQDLmZBsJssbs1VjfW15c2MdQeoSSY2glEUvqKj9N598bDSWZnx8zPhzs7OTE+Nsm4VsbtiuV0ck1BGW5hcFxEvLK1LjADCKKds++OCDj3/1yYvnL4Mue1jItDEcUahdCWc88QNoAeIbfHt7i9Z7LrEXUIJWk/H62c9+xoKMjIyQi4dfP5ycmgJWz54/u3P3DqaIl75++NCwhFmIPDs7zzrqHH733Xc539xfkbd4aWN1VZqX3eVXMKiTk5Pw1vkkVIb/RIfYP37eq+fPZa21ZGpmpHQvXrwAXAJ3Ql6f6+hRXfbnSOXu/DkHjpRUntPmyDGIBBmBlFBBGTxWx4Y5jV5BhAQL2zVrgQls4/TSEI40V8c+Im/2ZOIOwgaXWpTMYgGwcCwST1/KUWQXvNpwUFZURWBrTz2CXAbTErb61XMT9vM8km1ixaQT3ZpkWyHCGS2c9xz+WF04qmprZ2d5ZW1jc3t370ABHaW4cswtF5jNgIZ8IU6xnmszYAVIfjBpiXqxl/GvX71qE66DVwQCiwtLUela2BqCNuvVD8Bvouo8ZeGROamqsXx6KDTdc/Cd0mIrm5lzbMNU4zE9cgIztPahUFCMUTPPdM+HTGBAGe8ksp1YhnrKLSJHjS3O5kg1akKzRUrfuRaG3fxOoRw2SkpyCdfCVnenBZ6diy8kZYHUyXFeugiS2pXpYIZCvmBftlW2tVh4yuYNGRu5a5YGQwki//c4wP+xRkF/u9XfX1ZPSGXSsit+be1o45+aCVX0N2FghYTT1anL169f2931x5C3+7p5Vd2soW02EN8SeCQMcFjOacjLMxJARyh/4+YNiQjw2elYUZ3c5ZJ1dfvjJin+WsnRVeyrkyTbW9tJsJwPje3p6pRP2d/dYZCEccbRtcimzjvMe3FB6ABUOMJ6yZR0u3u79wj7Yd7xBYRtaXlpbGzsq/tfqcrgMps32Nc3Pjxsl7VjUSdGR9lXDjgT7QzBjU1lhlNn0AjAe7tz5sy6sKO9AwMroQ296o+EvfPNbyVTTY+fPVfKY7N52aCf1aG9ZCPVlKUCAniovb2jD82BVUmOHqHi2sshhn24zltJNV6+PKk+Ev4YSZ0UnxQis5HQAsn0toVGK9kLol1GFuiQ5y44Ycsb/CWjhCpKWIe/PMdm+ON5WkFJmJMlVKyTej1S9jk5cXtwaGB1dZmf2dvXlWysOzzdq8ScRpsvlgud3R3+UuHBoaPj/OmxqsQ8suXzjvHTl1ivLKQ2Sgjh6fjIKAPBKZPbQi72T5Gb4jviRZVaXoSFFMUwz/CaxwxiQjZCbaQuLnM1PzdH5LSQzs/NDvb36pplCkjO9atX7LhQ+HCuM69RJCrjIhkLWxSYV1fWXDc2Mgpz7Uu0lxM9babRIf2Tn/5cDnBw4JJNYBoF9BjBIVIKyixfH4dYEHyzO9ZFN4Ga5LaMEbJAz4hTzs1JintVtmC4JJFxSJG9IrIxzIngm8FS6vvRv/h9R4itrKzdf/D1P/7sF7/7+muYpvPTT8f1y3voxxkbH1cDqVT9MaNwqo4cpkf443/EIbgsdRckPDLk3G67JRu4GpTd/sdKsbC7vUVt1Xc4bVAv2ONY+BOn/jI7CQ89XFGrreM8HOPw/OVLomj8pZU1gKAjj69css842+zkVfkh57bsbG0SSNs2tvZ2nYkBdV/MvHr65MmLVy88ZXzcn0PKkrFXL144qZ/3elQ4lTOzRVCC9+OPfvn5bz4Z6u8bG7nktFmltZ3trcuTk3BVoeqTTz61wd9p63Lji4srbe2d/t6av/eEO7Zp+msqI8MjT548XV5ZQUaZFZDCvCEsAWOGWaZr16+oMr569eI7H3w7eOdOu2xX3mrRYSSagUK6h5goUucUdWGZI2kcpT8+Mba8sjx0aZBu8CoWlxaInF54RnxlcUXw973vfu8Fw/vyucDAfoHdnS0WhOGAHkr47MJ7774nJaPWKDHw6Wdf3Ll958roxNbWzsrSIjQQsNtd9MknH/OAbU+UO3RuDkvTBRxZP84Ly88eBGdN/BNSCuFYSKBmohbpJ2tPWdlb4sXCAwJKK8vnq1qSgZsWSmFhT4+z7fUpaJRtH3A0ak7hrkuIKsyS0bp8ecLnHkcwZQ9yHQ75pMxyXHSj0N7R+vrr90QMFNgePOohyVCbgwm4PfhxrHdoCWNRQiJIApdOh60Icnphw430SMhfWWqo4sZiUqbsrkt5T0JuMuQnnpFF1ds7d24bEcL09DhmsuPJ08cYwLvnIvkp4OB/0mFEB6AUbHtry4OkZZYXlo8OT7788r6/Cc8gcya0AOhv8i1zjkpoBQU40NAM6SJZCeeJ0MVIP/3lh9BoR8rFEFiioROASqA5/9pMBF3c/BCLX1TTSfsEqoMDg8bkLvEqCJY+Q6CsQgmA4KXfHOQmiGF6xb4WjokeWkuz+BUBeRW1T3QY0FtP8cJHvNAMxi9ZUz1y8Gnwph2ldjE25nhG56mpzoZaAkYjPu6Ia+0x8sc5mQ7cQXYv8gcCcBnHnz59yoUnl8S9tnAzxw4uGGfZexeDI4Syo87TZRQR3Aw5fbYqWezc3BxZZJKlUmsEGRsd4y5QM9QzE+vyrTZ0zmlHLqQNaAI2cc/p5K2btxgkeQ5bStgqkSfagleukeDDCDIhgwMD/py1iI0wYwoLtLfviLjgz1mXSdIF8xGF0AgpCvMxDq/Wcn2rzxYQiCwtEJhSG/nGmpcW+XlavZWdQlEE2bHSV5wDvGOMzQ3damKgehG2QtqZUCjwDl3mjQxSEL9iiWyjKlH3zzX4bgQDhG0O0XbGb7z7jXx+V63awERanNSea+VduePKlSv48tVXX3G3hdcSJFjrHBXBgyqEGoSRLc3QiECx7t27S/tkcyQeoIH4SeUkVMWjQqOhTNirNgdP5774T/lERpZcaBxT4P/ww+9ZHbG/eeOm+JHr/eabb2pMd5u/VuhpTD5g8TIU5goOHPGKmIim6E68eWDYvLy8LK0KHIJ9QeX6cEQ4k8nrUp9T9jY7ksZ8dHbm+OdOlXGlC9HHXcanCHAZKaKXtFA4O9BqUd4JdhICQaSbhXGxX3300c9+8rO5+XnR5+TE1NvvvDM6PBJ2NVSrAsiQ/g2902eYhvYkiiELYOWvKPhjpS3NwJRbFhzlWDhMQFJEzonNk6lSf+XeuR5U2jFCYWUZPRcr5Q8OjoUKF+3tOcuTB9LgZhARJ9zr6u7mS7ExIjxUlp3KaYPUCP3VfedFfPzrj/n3tnViiuIZF/P506dyYvJAKDlgU6ZDw8P5PiE9CAlPiiWuvOad7lznk8eP56antW5ww/x9MXv8nzx9QkoZJ+NrMyE2jJyDV6ZfTYsaV9fWqRv20V8aLT7h9K8uh70Wnk5ECR4XzYMsHLVv3bqhoGgoUFD7EMhYr+4nZwtEw77y8om7puzY299/8erl+NiouEKegG+4u+twpQrww6itjS0R4Q9/+AN1oH/7b/+3N9984/GjR/2D/adFx0kmmK7gQLBQThYbHOTQa9iZW1j4+vHju/fuSSk/ef6EehID3hKn/NGjxxJUXujj85CGIg01WSSOpiupQnZxxRsgRRvBk7nSQ6tlYJkcxyuDKiptFNMlHi5zO+vppwvAfSQz9nIeyRy6mNMtYcjs+beyCp3ZTjjVYPBUY7ONtFSIs3ZycmQ/HtGfnZ2GjLn2TmkKT/Fogxi5ZnED3ABdmbfK/0/TfT/Hmd6JgScBRkQikYhEaOTAADAPJ5CSRmEUVrK2zuu1rdvdW9dV3f4J+8OVf/P95Kvas9dru0pWrcuSJcvSrlYzo9EEDocc5gCQyOgG0I3cAJET032et9e9I2yz++33fZ5vzs82X+2Fye6cm9VV7qWLlHXyf9EuHPghUhXlhwPGKs4sLS2pP16jDBv/km7qhisNQ9pUixHEU2VVdayxfm4hrXcY7RGsLF9FKABlCpkYQ+4hDPPq4f0nztsJY9QPOeNqJ0w3DsJ/99nS+r5shfXFu/tCJBk0hKozwh3dUMqgTXwAvRuyoILxYSaWViOVSKrtRaL3hJPquAyr2j9fmjB54MW+cCyUWgw/VwfU3t4OpHZEPkoGWEzk3oRAotoXMhdFAju/U6staeNx5CmWAAqQhErJG38xMCyQxJAVRXdrhE0kqImz0KNLiIRvnUSjlfDV9HRSsk3LMCtdGzX9tM7e3dklWK9du85EramqxiQQxNBhbA4NDWXwHkyQqB/RAqycrkokJi2S7lRuUxiM/SwiD+Rx3ezsNLKhCA1YIN0KC0TMNkmxMz2nYR/E6P2W5ti169dZQi7GYAoVmDJapUWnYZwjCJLoW/zWxkWiTCuUldSLov0RDfuw8ODhpOp28wyzs48UFoBGMpkqOXqU3uX/cbw0Z8xNTcsN0UzW42Vffuj+YMirUGiF5SRNJT+YM2gYojM5UcFq18PUwMCA64MVJeB7+DDGwe3u40OEYV8ZSvbei1YVJGRHhHLNzXVJfjkmooS/zsrBlmTx+vMN07kO7Be9CDEpKBBSFy145523S0oKk5M6PQroZsBk/1jt5OQkaCA/lA9cnogCyVMG19xsGKoAAlGiQSBOGyh97MyBjanpyanpPawWiRxusXCWW1lgYV7BZtbG1h6pdH6syX8b1KOCGlZkd083NxR+GMlVVaYQrMsC+hXgM9+EHoK7H/UDPePeHTyoj416QmCsCdlBcTzAtJ1QqCaSGQVMxGSpBCoEMS8sLD548LDrVJcwL5qDgig4lH3CyXahT3+ZfUnt4euhoWG3DYG47H16zihaYoNsjArIgygAauSEQhRbGrMnYMdMTg8Mrq1t1NbV/8n/8Wdnz549UmwUtpBpFifji4EB6JMYxjh4TS5R7F1gn5byiT3iI+iFWXxNZwvY+ESO36BEURkRUU/E7Fl7QnO3vfCByK2ikgKKUJ0tR2JrNxyaofi3tMzgixyfM9fMkWBtM/uc3lBXVy+jTA2L/4MQf4BEnkqmTPJ0T2m/1pY2TyEDsRVPbiE/T9o74L2oyAGEJHPPmTNqjjSDcgcVFqh+yj14eH52VmhkfCzR3tIqDwo47mbx7E7hRHISDTCRZTQ8lL2F+5CQwB6YV1ZV+lAOnJ9Kxnqun3sDCP72dF8lwOGIn4MIAcpvaWVv1NQwflkwdoGO1EPMLs0wO/x8PJHAEXDqbm6+EMbwBjfG387ODgeFscY+/vj3dXU1aa3YczNqVzzO2EZyDOeYVVsbq2ciORFegOP2w3ta0A7nHX62sTa/uCDaoCVz99WLlfW1puYmOKVBIAd/6SUXgw6JFnjKMCe8+iQQ6OswbwVQbMC2XWBxqAee/NhX1u0rn7gGb1uQ3IM+1IytaunsBVDzFWbzc+E3LiZrSo8EViTzfUUJAebqanAU8vNzL14879tHjx5YDKvnWXoZfTBLPdpF5GBEScwuxmyoRXQsGe8NCwErbaLgxZ2Plhk6EAak2QW5bMOu91veVTK9UFUlxV08OjzIs4nFGnpOnxiUYM/JJSbC2KedLRJ/bS2YZlvb6zvLu4tpZwuEvk4L4OZqEilVVFtsxPABzU6rzza1JExPz4RY1kGR8T38btl6hM4Oqq6ugU5r9teOCCPblLoEK/DxHh9YPGXGQmF5cAnpP9GU4zVV4jUknHixmnaBRvYviL3//geoqrOznfBa31xTmErW+7l/hkj1eugt49XT7LialaewDpAtAChgChgpLe8VHzFLfQWPcGQxSDZgWdRif2geoFSoB2UUX35542RXV0tL4/TMJJXp/hjbfuVwyS85kksXL2ocJvXQQ319fXV1NfXstniP2pNdIAb804sGamxstAZXyurRmgQfX4d1gfEqK8upLixkniEvSUmC6hpPNBuhMRbjiLC1U6mU0glqz69AT0yPxNzaWMtxktThg2JglmezCEmdHkPMeyRqtfNpc4S5BaG1Dux9n156Jms8NzfzbHGho+sEn7WisqqgqHhnde3s2XODQ//VSnKjDmXmlJtAH1oCQ6pCQBJ+qXYNM5w2YLQjlo4tozq63ycwDsu4Gu25VQb4buJWLoYClocLfOUaMCG5LV6ThlS27ae3t0pLitZXl0XvyUSncBcUkPMiMaGhSAw9TBh6Ec4xTqfnDfqoq681OCLC/q4+xbXEOvU9OjrGLaZ94UVxAb5Wz2PmrcPHgqKhRENLz7qqDbk9SpDpI6JA8sK+N1XVFRaJPJTyOG3z0MHCnZzQpmnNRvXKl5AUdMyJEx0dne137tx2EIejlMgHtOQmoo8inyQpc54sQ/EKewwO0QaakxvGEObmhVFH0al4+mnDfD7kB0ccIOGBEBsJB8jNGjZOFz5+8LimrgYuhJfMEsfL1IeLtehbeYiN79lz4kQX+2B6ek4YAB0qOzBkUUgDOjwIwbgG9JAiNWmUq6Kwuoa6js6uurqGyhonTW5yTVYerzor1ImAtPSlc2f9hIrluC0tiqgfw1MS/qaoMMBDzg/bcWXWpIq3JID3Hw69GavLSyI5DgaDMKUgVj83v2SzrH9esvOt3VnEFzsjRQXwL18y0RxyWUFvBf849L6GziW7sx5FFd2nT+FQlEaIIaRvvPv18cn4s8UlE8PkOKAApIiR5sam1aChw/FtAkghTk1Cqu57+eLMubPzc4vPs5/LNqszb2tu6Tndrc5ciYCyolGt9MUGNoVT5uHum9/85vXr1xEw7lPubKeYDvpSyZQFqNSFd9Y91Nm7NbNf0TCqRp/+KgJLTI5hPTcEc3LVba3EV3zlUz3dalDxiPvz431479490hs5IXtROrdycIlKZsQ8NzMtPi80ChhPnvTeuvXle+99E53gcsyICqlh9SgQCuwnu09TvVOzM1XHa5C2kztV+kn0CK5evHRe+FcVzIGcA6/XXiMM8LQXP7QTU6GFcUMqKmqL55eE0BPBqsGB0Mc5rvY85Ih6fEtfEkYEAS/QvrAotJEspE4eQSRecIhbqXaGHxmKyAmvvNARlU2yuzOXiKWzsxYO7fOtO7sJK8N/9iaYYztCghaXATE1QXSCNWh6NogDDcCFon/KKqQDw/m/Ci25+TQfiSODDcRWmyF96xdsId+dzaBkRSiU64NQnnMwd7bliilmw5bZ/k+ePJWIRn99T55IA/ghPcTHlvMjPl68MPPFwYdbhh3LlVAPL7NCVYtI25kzZi5w8ZeP1xwRKrNNaTs+BMZzgRtapJVbksWvLYc5h97jK6iyKRls1oUPdcmpypG2ra6sYSGK/qvMhCp4Crb//gP8HreSED56tKSxud4G7Mv6Q6hKEc3ODpOCaAywerlne99O1now7qwhIDtMzwlujdNbKKdnzxbJRyCyWpLFV0ELbm4JDyrdsFkwLCsppjIZ+Oqv/ZACA15ADqwIeQf3mOeonMo1XDqPoMMynpZ1+tpz3d/FaALKQEPYCg9bs114kZiS/HX1dVYeITeEAbmhhQWVFP/0ujf53KJM9ExhC6eEsaJRkl1cXVc9MjxsyFc8npD/U54zPTUHC9SDWKkJQh6t3lU1Gvm7tLJhNhiGV7MqDM4cyDYSQducyo62DlFssW4W+qvlZcFbLcZKQFTtWjnPCeKAzsvKAdaHcunBidQBVlxs1xEKQiRZoBWlgaQrEbZdu8bP7R0r+evzTLyEIrR9sAJ8G/etwc7Pnx+hrjiOnoI4sZ57wibeYCso5wpa78WutKVCCRos+2Bg4/FxpskNcRS1UWw4Sag9L7LKynLDQJoXrxobW6wnkQgnibOKXu4s7GwInGhEpE1DayO0unkYbrKfBzmFfpA6iex6r8gJcNC2YsvX5AsgCCyzoWHWtwhGikd0wHzW+/du245YltKzRfGekPp8TYRRZGRF4G7J7IOh4kNsinB2K3KPbdYQqwvTjA5kG63N7gyfRma3Q3B5wDClKBXS0cniwqISQcYonc2mw5UlZeFMnFASJ2+yuiwGDm6c4N3dHPkK8M96wV4J8Wf7AmqgADHrtP4juYWKPB3sTlhxnRUvcIxtqqSstDD/CMKQT9ITilNcLNVC2qrbKinKd7wmpGdl7XfDsZGhQl3Yhw8vP1sUhiW4eIoGA6mlE8kgYHJC0zdJJjotfiDyxu5RLrTNncovE1rUU5G796hUfjZRgGXI0lBZoVc7HEvgwNQjhCbhQIW0t7bqBKCKpFo3tjYUsnnREOn5xddtr/mmIU6y+xzwRSPZSFwI3fqOb47Hx958863f/PofUBWwWxVSpOee9vbR5aCEQdqjwbm/+MUvmA7kHnChVfTMU3dMlxI4DYIhE3zoYF2sQbmIchW38gIcd3DnDD2IAJEqhBuYgxIeDKCORrEAlxI1UVDDtfktQaSbt67UvAzWnmPM0qJCRi01M9jfx7ZYXkqzvdajufJsGgka7Q94raLy2KlTJ4m+aCj2fildPgC/mbxyJJEnuobeFbIiyj68/dvVdSF9drgiOLMYdak9yzlkNvK6OhrmdUgqMOsoM4vGDDaP68ipjCCzSlB1R0t0F9RD1KJa/K9Qhgvixuq7fMUb9WzUqaKasIYbGakobhQCmCZ90FIwCkyeqBbAgtCFF5UwPhEnvvMPH4rFWrAKLycDOKSpjU+nOBHAriFKLA8c4cavCHPxN8vbl6egIFRYIcSS4tLMHVxGlFg/4WIvHuS3Sg73HTJDZINDVVld40rUMJ/WHLo+NpFS+BQfS5zuFh5HV065cuobYRdUKakqrhaYWZNgmD22rfDPmH+Gg1g/n2l9hom9L8SaU0kCBQzRhr8gYy+WQd4hCKu1KldqMmPsqPXiwiuNs1oQBsm5+bTiIiHZcMrvgYO0mWIIwXpmCyPOXbiDqNMxN4xKRAAI6M8jCDtaEv3NzpBLaWQrYaZi26MDZcyGGQrIAhB8EglovkuACW4h5RsaGmwToCCLfM+YHahbdvP1gVfU9dxMemhwpKGpOR0GF4T+k/mFlLI9/pmEY0j3RXPCMju1HYimDODaa2J83G2JEr+CJtv30KALkUQUROJtgBXfhalEhMXKYlxWxwLLuLihYlMrkUDVj8zz1qSoMkQ7wkQirj9JbkNVWHt7G0CpgqFCIAvYZVkYvGwddhY72syR5pY2XzFRUQuf5sK5MywHYU8FeKJJyqL3zMwq++SPmbzDyNWKKsWAfqCM6MQdBIf12IIJUiLWpDxB4255uaGyPPh/Cwvei3tCim3CKbz7CemfEQrWniEDkHc3t0XVXHYhXyAiykOF1P4Sf7m5HCl6REst25Th7FmvnR5B1och4M7TUB7sfETlQRs6EGANEJ709UvF8Ys8OYq5vlp9vWWIDep9thjCNliXIJ5KzZuYZqfRlIUNCRiLjxo9CFiOnaPkiyzY+AXRhQAK5sORvMi2QBpO4ztI94MIdShUubgwx+9xctuhpibpdYFsRQXOCdErr/RMqlqImMFu44S60MWhXGdr7BbnGGlrptLWxUsX0K3CSO4avEt6BVciCoeyD8kNs02EZCMrL0vRCKzpp9U1wHRWqIyiGbf4SPcROuegOsRDsQOhqeRUkh2lITwogEG4ww6w09Lacvn8GxwkJcQaK2KxxmPVjvy1LbVIBliISYcSUFpWyBd/sUdJbaY/iQGldAb4lJaVIm83xMwqtJXq7G7nrj03nDZve9+2GYpbG+vx0VEjAeTAsDmoCruCg5zHwmLaz6uqKo3RYTqbcGZ6C7FJ5gjJrizqRzooWms91CqWJwNVr9BDTObGhnqnuCA2y2prbpaPGBoaQkv0Kxt62cFJUUJUmeMm3T4z8/f/8A91DQ3vfefb//3nP19UV1ESStxHx8Za2lvVaPDdpGkzhGpf3/jGN0Rx8JKt+ZBMs/IgqbfDMGGc29PTI14d0ERXM8o8dSd0soEq0a0I/MtbN85fOuswCoyDrlzjSpSP1N2BUrhz587Q8JCcH4v5/t17XR2djCpE6IkCvyWlJZKRp06dGhgYZwAJZpAMMh6JxKjMCbcgmfSUdjhxcWlZOcOFFEJCigxMe4iPjO12cH1Vyxc4mmRyPFFTXa0MeyPfcRbhIJTioiP6y5ubY9QhyqECGbascuZkKLBG71ZDv2R8W9xLdPoZAgJim/QJ4JjThv9fvw65DV4dKEAM9UCrec/LD1btaz15wV0AJeKeXUlq2KQLxic4f8RESIY3NTXV1FaSkrYkUECVYjJPoUgITYWayIIVxU1BOplINIImQezkWFkZuqRBcJSsnQaEKOuwsraxhkDdnBjCTd7YAn+ZBHPwkvWvrG8+GxgJhkGWKje4DBOziHuG9uqq4y92GmobRY3DYsIpsjRuMA48BTMLRruPGIWthYReiMeKdz3zLPCR+PMXB/tCAMRzrQQ0XOiFVjBhQW4eSW1ftlxWfoxiQ0foQ55DrNjjQlxlc1vBjiZcrnJVRXX5MSXjj+Fe17udsRhKS0toblkcC2N2KOqL4KYj1XRE8AtD0YC9trYKBuk2NO1Tn3DFrIqAsE5QJbuhHgvZjn9SRdIMc3P36xvqlhaX5WIdK1hZfkwahRcquM9NtGsOgVgWmYIwqHNiEaagEofYJuVng97E43EqgYEpgJnRr5jBr2x2dHS0s10T7tSR4iNGkdXV1VFgwpIWAOxqCyj33dUQKhQYoFCFHCXtRCLW11eFKBBjX98E244DoGBHear8tEosTwExcP71r/7+3a9eUW7X3z9gyzCWSk3BC23qEcWykB5Aoe7sfvD7j6tUMB3Y4f+pt1zfWHbkW0tbG7c6OR5Gc1lw5kUO8Dng1T+dcIQFzEyEX9n1mdQ0JndMGitPTAzn+xzM0Z4XIrQRZEAcB5c0gpKbQI1PQF79qnjUsdJS8Kw4dnRKjHfvay440a8zde8+9Q55K+qvV4VDJFMEY0J8Un8Q6iaxDW3t6+2fGE8C+9LiCiFeczw2sz77bIlzuWd+bllfk+uJ0T0vNs3zrKqsWcYl6zhCIUaxjE4yNcGTxqEry2pWX5PO6AgP0tT8n6X0ssWY/y0oiMAQPAsRd6u5cnoeXiDsQEOpPQkggsdy5ZSUl+kyzQ82QtR1I1TP7jbnS5WHclC6amtthWmhtJtEthqiNrcy5/mmw9xDdUJUXBqy2qECSRKeWHj5ukC0MYrisAXFIJ2QzG8IrbbhTCL6fV9JiRiP9nmW1n6jy2hQiofdg9oBHOhQiPcSe7BZWlJ64eKF6prj8MN1ElJCKqC0tvJMljdM09j7WlOdO4esx9qKAt7FhQXRS4k0TIbJ3YoeGhgYaGyMqQFdW10BBHkSrpujT2yBI6XvRokMICBsRO4N+5jMQQ91NfUs8vGViRCl37ufECcpT5/uuX//QdVFVZpStmHuBC2rViUMizPlQMXB7u7dO3dQ8sjwSGfX4aam5muffxGEfnERhhErYlsLLY7GtRKGA3zsWvXsqT/ruXDpEusqOT0l1rywtGji1YUL5wm6ixcvzC8s3Lx5k3SicT/66COEAfI4AmZJajoY2UMKpiZwfB6UTLC8MznOIJ+fPHly6dIljjJtJJtj5YlEgkyIxWLXrl1D5HZBE3sErQxoJDd5QsczQ9WjbmysiovC0ezUNJNCvAcJYRA9V8xiHa56iqCekgI6a2DlPDWhNBw9UccU4+gUFxatr69NTSbVNqoJ6j5z2ocCSOt6E15VCnY5kyS/rlb7hxI9IoI4dUQiJRHa+G04o8zd3XvcEvYX7dDDXICN8bC//kmyw740uNXYJ9OViUco+9Javck1nJp61C8RUu4hS+Wf2CmE67B4KD2l4bSfb1EDbiLDbP8SMzU1IXyvj4S/QuPCHAHBioZUwEKdwAejvrJKDOBz6pZD5sh1yQObFR/zrPxCcVptZ5hRfmjBbkHW9QScpjV1HKGdcWtHX5h2RvEN5WbIWgaCua23l807Ohrv7XtK3IRs9evnSiJZ9qIZom0uAwGqVwUdYWd3OMHG7J3XoaZURBu0LJ5Osn0v2tEDfOIFAIIVsE7oAwXC8i3ACmHpTBJdwbRivAiMB6Nq3Hfydry6mZm5iIVCNRr3LgiXHcrskFVPwjpYO9ft0GE+AengcRQhaWUtiNgjcI6ngCdsIixE4z8gJREEefyclvIt8vVQUFUU5Q0I5+XoHN1wmg8N7QhwAQdP8iCF4JQiZ9QeyGZROIqKeUVY0DGwYKfCobaPl9zfs/yN0BqUMTlIqBE0fjs1lUJ+uEWSlfhLTSXVttFeUpdg4z+whU2khKnIEo+gy5mNnFcWK9ogf1H/tkOpdYLTHNtbIyOjdbXGRVUupOfBUyQPrr2BR6pPcQFyDbb99nZVbf14MmhoOiuKOJHU+QoRfaLt114Ayy6wA0LK7CUQnoExUU2EbmjsaoKw2l+IgVMBSBfbvpuDA7DYnbsRecQZ6cwCIBEQMyCRONavGyRPq1mY5hzmzFm/paRSyeBFZagzirtaAEKNyN7xkfsN1OT6i3hHMVoW9iGDIFSHaW3ak6WUxgGlRlrbrtkFbFyJiZeKwuXaXj6XsFn1Q3DzXAkzsC0sMI5EDmud6vZDFmGIzx8wJnRXEaliAYgGh/B37157tymd0c0tDWgBpYk521rE30jvdWtbqwZE2xF20IQhiKyNgUaX6FVrurLqiCIg3bEaBsHR8nJw5pDRSa+2zQNaVEzOHDdvJewKNUYRPAXmGBk9NIhe7peScGZTWtsxw0jMQ5AJhSNvIAJzwRCtMsgSGxIy/umUAFhwB5eNxeP3bt9lMf/2/d9CuoAhjhJDhhoq0DOE+YQ0pSEmxhMC8Kw0asNMMtmsZDKZoRw4IsGgHl7A6saXN8ZGxrAbsbsYnW0JlfiX4ldfTVxqRQFwoMCPou7eM5iYj3RDVVW1iXdcQwQsszo2NkYOKPi0YDD3Qjl+xc3t6+sT3ECHgmixhgZFW6dOnu7re2KDLc3NqtXVVgU2f/mit6+vUZ9cYaG0TmV11fhEUl2MCkPVknQ7I/LR40dSHtIwrrGF3330Ebl6urubJka3eA2VKgUi5T744IPGxkYqMB6PU1rELq83OREC4yAGpJ2dneyAd9555/3f/vZU9+nFRWXnwfk7e/ashdk7hw+o3rh8mb11//591MKtpBtUKsXq62XrqyrLy0pNgxNXeCGSXFZ2FBngCLg2YNI6BcmFoFAz6UHZE7ZaqnpO9oRJFAbaJZN8wevXrgH+hXPniA3FfWLFw0PDm2urHa0t/GM6S0BmdHSUZaAVwo4EV7IPHspWbCO1ThZHFRVKWhSAhcGAlJU9YGMVqyQOVUFgRC5LGIHNaeF+4c//Jdf2uQP7i6JUQO3XBCvicxmJL5mPoBGEv2EqSogs5Sotl++hY54tLxl3zWd7+6137t9/yFoPCuOAs4D1nO1Rj047ViliqaiADOshxQQWaGOKAmVgElDmi2A8zVUomGSBmGC5RWkn2MWZsOVvVESg4kMmeC8NiCftF1FmOMfxMaLJs/MLly9fdk9ZBGlYo0PV1xCmTj20FpxMXtDp2NL7V9Ewfk4k4c5IDycKBSEVkjdhf/84EFnfKGtYm4RVO9nylT5ucTbmJ7lom4CoGBrREy5EjECTngO45KkQjp5G8ZsUtbFpSNKr0rJio3O82ITgPDebHh2JFxQUCZ+KqIhBxWIx4gmfC1GwNkTMghkhegzoubnMKe+ZOkxjRMloaGlpDq0pVEcxMyr41YIPNTUOiOfA76r8oQ80bZQeO8YTFA4uKi4bjY8DmhI1nocKOvFDf0OkYzPUH2ZUYMIEio0NuRaVzeK+TBd4oag8h6UV5g4oyeOXBDkbKhSQFFQoedXawewGRoIsssbCMDl4V5uMovSNieCpkmhv78D/9lJaqphTV/sGCrRYuSSjTXW6Ixh2BvtAcpAZwlnR3yqhKMiNkiERKYpBQ5mkE0HL2kVfLAMij30zNDRAW5B6ZiraCCoiEQSrAYT0Qa7kCBLzN9goWcLXuUDHn+DAcFxyjDrOyaX46FysRKNILuLqDG+7Ff84VC1pmKuqljhHFRxrh89NTCZDj6DDtkKMMyTQlVmBLG+mhO/C+drZ5kkAGqOEv8XkYqAhNVk0xEPDQhs0oiXxVTEcFRx0Mq4O0T2J/LwwZ9zLD0QUNMmxlyKsFdJdBB9USg26NFz9ymC/cNy81Spj4a4xWZiy9KFhSGwK5QbLqyuArNiPDYfTuzo72aPMJpuFNXaJFZNi0inz8+lEfNIcJS2ASotVfK+trC/Mp7s6T+SpIHu9t7zsGKYM1YOmaG5v37l7p7i0RA0ygLCG0CM0QRZCQkXYm4ZQLxrVA9BYmsEh5JAYHdUFlSxjNhHFzGKDwVBTFvpJwMoEYNEFiZnDGlW7TnRVV8thP0slJ2ll1bZbaxvpuQWyDpRAFeEx6I2kgEHRUSxMm5JI+IJCsk33V0BO9frKc7GeiTxaooeH6JKQAbVUpedQRyzAlGYMIk6nvNBZzuE8HljN8VoKW5k02j6iJmt317N4ArQjxNo7+wAsGcozszOtra1Mh+HR0cbmFizc4KDsne2hkSHyRtociBimodQ2vdDYGPNoUUdzbZ7299sOqxTxsLeZwO4pylVXXw8aXC796T3dPaSE+hQ3TM8vePBbb76VXki///77lFkylep9/JjxKofqTOPhwWE2ve13dLTbuM2zDIhNDOW8Lf7DW+9c+eL6da2ElkE/WUBX1wkWIkfZBH/tW0L6ukU1Go6MjJzuPiGATJsyiT799BNRH05LmDal4mZ9XbkWlYSE/SVDOIUGZtUer4PD+/fu19fXWjC2/eu//venu095FudCiSm77Wlf3+zM7JnubsAX90aiaILp/OblyyYzfPLJJ1m7r+igbanx11mKkv1vj7zO8tq6rohgAErORiOzcQLwsVxQEqswZCVeMrhk5tD3c/Tmx2EM9UujZJwGbtoFw9CYCYdOPDcEDpn6RIGJO1Ag3Ev+lgYnh4cojxbPycnRU3HQlVw0wTlsw+lBBLQvbnra/+Tz69dUhpBiYEEkIaAw4PIw0/J1WXlZ/pE8h4KKkfB82IaklbyFcg9/hcjyZZhwT1SibX5nCUV2RK4uJGOYKjQQDyo05C4vrm9vtHa0LT5buPvg9olTHfkFvOzKtrZWIdFEclJBoTmsAjSOo1Vf6+D4Q/mHtQVLfa9xiHHAnuwXOy+qK6oPHThMEIfJseHUJ82USuopZqFU+NsCXi5hfHJycHS0uKQMhTMpiGiSC/sRWyr21CYQT/Gx4fnZmQaHTIagjEyQ82x1IO6wKJaW13p7hz6/fr+vb1TX7Hgi9fBB74MHj54+fYpEYjFTLapqZA/KyxXM+LUZ9oqRo0K+EFWzd/k7SqHueA2lPzY6Iiqo35+RJUCYXlyQ2KiprT5aWc6tmEmnCd3U3Pz49NzT4bGZ9NLh/MLEZFJ/uF4C55DhWIaVnLnqe0SMMehgvMRK4uwzWXiryqYi71nYnCsj0iAW4fswvBQHagAVl1tMG6PBFSivOV4f5L+Z4M4nE4TRfr5o2MozxGNYCpMMy6kJunbtc8oG4Hk/FKcEoQqX3a1NbriZHZQr+4lDw/o+uH9vQe6BwnwzGRxoHLrBQgKW65CTOz8/owOhuuLYxpqzeuYVuh8pzD1eXVlfd5xCZWwFwRaV9aIrDM/TJV9mF2ZRQm5B7lwvTRzqAABAAElEQVR6ft2B4Pl5WhTWNtdH44lHj/roP1WFfHcHL8TjE2JXsE+6aYA56hyssmMGZNKUZkG50sqfraw7m8EQx001tnv2LT5bm5ya23+Qf7Z325Sfnd2s/Qefra1PC54bcHpo/+bz7SV94lmvTGPL3vtKxByK6Tn1psQrf0E7aPae5y93t7Jfq+Hilm6+3N0MAxsOhC4dWXxcUFyS769BBww4ohnPxFqa6hrr9SMb6mUselFZsaoHR0vS7iUlJWSxYH2ISspJm2766sXC8tLw6FgyhSKWxxKTWirFVySBBDQCOnILZ+aWnKq+vrbreJi9L/cfyS3LfsHoVk6Ts7v1cnHuWXxk/Mmjwe11FWdF+YfZIiGCb4wT4avN3PuQHnj+PKZTr61VAkwckhcojvrFtRtS8uVlVYf25WTvEeAFiX3uWXD4yOvnezTsHsg+4JgFbfhIMRN9wT/8494Hfexs7PYHP/zh//kX/9eP/vRP6oM3QGVuOArbQs0p91Bijnlv6qZKUbU6dQ2xyakpWgfj0DoljJGyozdu3GBBTkwk1WW8+9Wvv3HpTVbL0NDw+GSKjGRQHisvW15d4j8YZRAVvYdjWHij5JpEkByaxifOX2YYAteqttbhiHzK7dWNDWMfWPNIV79jcVmJQS2ozsJiTU37Dh+acs7woUPM6t99/Pt79++WHC2J3INNszUGRofMOTSiZHN7g/YlBttbmo3IWJyfHXjSO5OcPNHZLnQ3PDzEe6AV+CGi6vpb9DOqQ51KTpI5HFUZd8MuxNgMWFeaYCL3wJN+Vk/uwRwz1lk5QpNeVFRdXb2MxvHaWkquvqEBzauAjVLvL27evIXCudfgxjw5VnpUS4YZI1G3aJ5mszZn9iaTXSdPkhs7L4w9en3j5hehaOXZEnY+XlOdGBkJGfL1taX0fKyu1igl2pqtBjAGiZp6+Sr7Rf/w04qa8pHEyPT8tCkQfQO9hUUF4gTROAKWmsy6joDXY/EJozQaGhrPn7lghOfQwJBBjIZvFbEWxawJLHo84yoxhdiLFs0M9DfomyirwSYkBbyI9chtUo4cDkwJenHL9E6F3Yz60BrohyFMuve1eB3BxwEicEuKCvk0uJW3FIraNjfw7bGjpXZVfqzs0sULCG+gf4AT7SZO5uMMuZUIHkBzLLxh9E07Znpx0aoslRCTPONOmGLDjOWHUWaeBYKR7jGMeMVeRGNKSorYvEJg5kIxT6g90Y8o5x98Tb/gMsYaYvbFu+rq6kLlHsFYMH/o8aPelRVZz5f37z+6c+fe0NDo8PCYHAS73pQN0d0gKAtCiyjTLGTFVpZZfeRmcATZLVHftDvzCL1nxVCM9kUp8x6Sycn6ujruzsBAP0/IjgCL1xstj6ouAltI4CGJj4cY7AsHMW64kc/TCwvJyWQiEcfkQTRPTIAPf4jlGI/HmaSQK84GUOpBmJD+siowpGUE0/7gwcrKisamRgseHh6+fed2YjwcbOTOesyF0QVz1E8PDw5BrjXTK+wseRHEKr3HbdN15Cv/ZIW5oZcCQqi3Bbjgcap281wXMJMHQ55jRcDEPz0CoODIt9JmrocdUbO8vHxf2awwrfCXoCI1FkK8poiFUyPUUi8yGPmIDGF3u3DhggXDuBijaDz5AhSJeMIGlXEjSHemZZOhmDt0VXoccg2pCOYG8ycKOboY2FnEMFirnFqIcmNDsAu9SfKhfPD0ld/CJhNSMEq4Pje/kMuBqZTgFxRKp+UnJpI7z1+hBDf0CHCAZb5ChlBli93EkiwbMStlZM+5OaCNjAwzhNW+TqVSBuGJMbLc1VViP7vGvSw6lEtrptNLrMmKY1VmiDv2RNhAWElMxaZswRud7/7zFNATZQqhW+aqlUR0aD0ijWLdLrA76wFY+7UpYpfxRCzW19dDEHJyAQhx1VlU7AqQ9KGngJut+Qq5giI4CsDAGmy6m9Dinbt39ZmFXW8FqLqPLfvrEXgNU7jYo6WL+vv7QdJ7Lzi2axTjjUfQBxbm/hYjEg3LUGzlsMzPsIym5mY4Ymc7FoCo8a1fwfVYYsz9sQ/RBLw+hA6443awlbDDt9771l/+5V/+m3/z/7z99jvsLW26VLoMXDjI84W6gQOM7zV3yDmcSE329j/p7X/K7NBkpsKQ+gEHzNLS0qJkg5TARExGgBTG95SvfOWdP/2zPwXnv/+7v3v/t+/TlNxBlzlRAelCkMW7DGrRnl3weNSRyh2SDTJYiEFlqTqjoYF+wUBoQre2BtF0TEi4vHxZe7w2NTn5tK9XJYRYipPaeDlaIIwbIuuFBNwZPPuf9sMasZZIjDc1Nn158yb1putkBD8P9L9x8QKDOD46wtjgk6oLtYzz589iwcU0DWjGfUl6Uc3UczNCP//k0+OVlYZkCuWpgQxThczp0QKvcCvKZMN1KpUUeExNTBBlpCJPHZN+9sknRBY5r8jTrttaWjSVITexd0UMpkM3NcV4Iw8e3Gtra0H0LkYnQ0NDkA4ybg6VNj46NibCRBzxxdEARxbtnTpxUuMjliRk4B2Rg5glkTvozdPZ9xloIwNyPx4fA8yvfe1rp0+fFteX+CTIUOA+zd0OqUJtLIKMbtB6iq5ZWwKM9uMrmEBJwEqQEWvIS4GV2/kEQWirwF9W7A7iuVKs2IMyI8qQOxEgwwf9FACybG5pHB0NaSEjxIqKVezsUdzIFA1VHvv2EVIg4k2QeVHeKBi30WwXa7AYgo9wtyRkbfPELPkIHIg3IveQs6TD7B8QIcY/0Rma8HMwInOUSvGISUL6HSg5rBhJRJeNpkDZxeRdd3e3+xPZ+jRlldX6OLyeyj58IGdzLcwvfbH9cp9jcQpNOpgPocIjxXyO5fU16weXySgCjtmomxDsjl7UmP8PYuREiHMqSgQv5TNrawKGjQ0NFceOCaqAs5toCGppiQk9yfYrsaMkEJwqRFU5igEc7mUEaHxiXMtRZZexWFPIV4CO1ENAXh6dYTZFOfsjt2x0dNTWYrFYpA/CSHVFueqcgFTDu/oL/5H7DEYySLEcnxUhkuMEKDsAMMGQIZJ0lNr2tgwEqenMaRdgS1toqK+DJiLSVHsWSUQtlEEIYcvLmm5q3++99x7RDyNY2sbRgBAao8ptq6ur/dwu/ZDQl/IEVUKQ7GhxsPXoKAJjXEu2uxh8SAr63q3UsvoJe1ylDCVB5rpA8NOHvoV0tHHu3FlhE0EhAXaQ8Wh7ASUAcR/PpXJhhSljpxKc8Si4Gopl1OPs7t65c8eSMq0RbouqhadMYsjJKxwZHRc1VqJ4OK9QUGdzazd730F5gPr6umQqCRp2hA38nP8UbVxRUliST3C7N4DgzgSlRA8cwyOVhL/Yc4iEzuB/SjFy8ig85SoCHzdu3DKklykNzgdyD1BRONHNkaVQnusjqytME7R93IqSbRYveOMy3/sqslJeeDrM2hTsUE7CAIY7bTmxazvoOeVyz9zbIUdhmnCwmewlGkkYZjtkvQxphZBK2RuOZBJsOHXihE1Jvfg8XBDVEKABMU9BDnCG9+AK73PIWjhEiQ2EDkGY3Rw0H+uQvHgRivBJFSsNMwqiiJOmefaApbOrLFik2gWYGwYTibi+GlEWsVIsArmeiyOUvgggMcf2hum7ASbCfY2xZqVwuOD06W5FfJxLnjpLWwzWWYkGQ3INSTVAC+e6cglF0168tHGnmPHz9EKVV1d++unH0lpUMqhiH0A2I+mf//E/f/jwgZAyo9PgFRZfLNZIdjl/mJkonGz9roRW6hNvemNrBILc2+z0tDbT7p6zWYf2Fhw8LIj3wYcfEL+Me/mtUFmztaVPTlSdBNH3BbJL6YWp1OSbl9+QUeMqaIwyM6GmppIw5PUqzTVJUe2GrsHRoWHHOc2kpr68cVMkU400G+vm9S/+5Y9+dPH8hWuffsrW5JXSBCoMQKy1pSWVTFkVcSccrQZCufWj+3f/1Z//K+7IymJ61zgt5o7mzqwsPAgCnF0Cn2aS0ReAVbTys5/+t29/73sqHMfiY9oNpR8M/HKNK1n8qjBcDAjE3R/+8IdEU0SoeankXF3tcUSCABCzv7BGXqHEVV6pmNjevaMjw50nThojzNIjH+havVhivMxit8VjP/iD74uCqDCwBXBDDwzW5sha8sQrV66QHk+ePEFFuFik1IGjurazBXbhjMmw18nF4cyHLGHi4LD8rwoOq0FG+MQ2gtUTTmYPw9IieU7MhjeYxIp9izRhN1IzoRfVHgBFqqmoSPZurwdRUIAL0xpEBEzIlKmpybHRMe291B1jyOwfPykrLamsqDCcBd17ujVkBBbqx2NB9YZX4GrCC1dDPzYm2Ygb8ztoOIpQDFrOANz9k2tFQLBicRq7LzgYoRsvjDqk8kPHkgF3UaTLX4W/Y2NjRHBXZ5dIsbZgNCH7KizAzCcd9UCWRHOcwcQaCEzVpQFkSlWFjIiA7L3sXGgg0ei/0O4TtV5iR6rPT0CJpEBDPklNTUHJG2+8IeMonJueS09Ojqtup2wUvuIg0yHVo4ocEs3Ha2vKSkrE02VWFI5WG8tSkMeRJVIxmyVgMFaq/JxQhoVACvR7on0RuNDPrdJWRZ4KdxQ52Ye37hiwigpCVlWxm4AkmgNfASnGHSKmg2mX4LqFgyB2hA04r4wV1hmEqq9ztJvrpd8WIgfaV8EHVM3p9Pao2B1eWGfElhXCJnPe3ELeT0Zs+YTxYYXUJLJhpgHjjRtf8sNW1zZn5xYFwPuePG1qbuHZC9jiHArGrSIFE4gzIoe9TEWPIKxpOzyWEdx3794VyrB3H4I50gV8zw3Y3/Naas32I887nC4pxAVEwUgKJ7gaOX+E0ETGFg+GAXp7Xgs6KJsl2RGTOHZLS6tuFoVUwijgRuST7BBqI4lEAvyBAmRYtbQU6qWkI8MrKAZbFgtKJMbU0KMlwRKuHHISrKalyYIQId928sY8V0CxAJtDhReaESFgLwpRiiXQV8G+fvVS1bi2J3u0NTe3AAv2T/DBMoE8Q89fCCMDFyj5S+L7NpplyMVnO5oLWCBWiwcpG+TX2tqCQlSOsXtJyQgCoT5G/h6oaSVpdbShsJ4SopLJEIkcQF5cdORCeOFN8NRigehID5Sn/NNvWcA8PLqtp7sbCSmPkrOQIyIHDQVVdqjI3uMQv2BUZBmHckfABF4GPsDaJieVzMFl/ulz2yHmbBaKAZAttaYGW969qnp+fgEjWKQLlEIcO1ZRe7yeOAmrMkJzVYGicE4RQz/vSB59hnzBWOpXRRVpXlt/XL3G44cPT544iWzANpVK0Svnz5/3/vPrn7e2tf7kJ//l82vX5Hw1ronygRuUqQaiG3AlUBDHBBolijAIB4F69DYxOWHG1vxcmtMmcy/SLk8vXS0oYlMAJVKNAAAZ0aL/hbmZ0eGhjrY2OeB7d++GdG9eXltrK6g+evQIY4K/zxFAe3s7EGUOwZAbYZwyoDl5fqjMhPNnMiElPTjQT+qSxkyMVPCtn2vE4lS9cf5iem7u7u3bZ8/00IVj1JWR5ehT4dXW1szsHJ6yL1QETR4tsQplJMmPfvSjD9//wDQ4qOnq7Og+fTpEALY3jY0QrmdrjSfiZtt+8xtf//D998tKizvb2yyjoSH26MGjJ31P3dMJ8uRzSMSpcXM0Y2urfM2Tp086OzqYvKQE+YyeQz0bSWeMURQLYYJ8/vnngIz7NMLfu38/w7ZY4N1334X3Dz/8kIx1GeD09vZ+5zvfCcaaRYsaQczcXJhqEdgH25lGTaZGFeHkiFv4CjI8DBuHrEYkdKgNQp+CQTf4an3dZC+xOueB7S+vODaVMrp0ZWhoUN1qW0szhwZxm+LR3NhgZPfA0z5MaEE1VUd5NOoUzLszydQQfWhzWx40S02ynVPr5dFeaAJ3eWOVPqRdkD9awd1sLaF5LOGkDlJdbG09alHgjPgJbNEZyysbL3fDsbTAZ3dm+OXl55DRpLJPIBKRWRXbH2WDsi/Ejm7evN3R0SEsg9vx8OnTpwggptNBvmu+oW4biwtp9wQoR7YyRtJLiyIg7uYbpgJwA1cwew8cwgwCQtFoRQnV/UpNiX4RjAf37jx++KBGT1B93Xf/4L0Qh3SE2CtzatafPTfAbMnTbRazYSTWGRznFxQ5WqK3r/eoavrSUrWahKxxZb29T1taminLV0VFDFkQA3b84y9zCVcQ92FFTl96aQDCIeNWCJSgjLOzhU3CMYtBZm073AA4hoaHRXqZlibvCBxGY+i1tSROFHaVVxxVwQMyP/7xjx3m2dTSzMZUWwUv2ADB8Fa3d1cVeRBMUGZH4OBzFIwKlxfDsUR25Lno0F8vZMrCoDqnnZrb0RVPTPo7v7CYm1eoB4gkLYmGTWRcPUSLMnE4FHhjQhWNFYnFUPTsBZ/sGBAzUVY0wjKA1PY8zmXeCNxZFVLSe6Dsx4gr8ETM/IPa8jqTENyZqMroCb91TwaYGhZWHtNEwOdEVxcNKiitYhC4BDA9zh79JCxJKGl7W9oSKzY1hdG4/f2DyNUCaBrbQXVqChUX7OUQlx3dzNsKdsOBg2JQmmc0kG1sP8d3Qv6Pex8GTVNV7v6o1OJtgboPTkboOtDeIKlU5MQP/ivZmlm5lSAAF3sD+MHcgXmUFBV+W5V1ugDcpEJszXrcf1LTy+HDHoeGqRMBqKKCI/X19ZOpFFkTHNyV5Zra41euvCN2eufOLT+3RNrFlgV+2MX+SXK5Mz/DwfRsYkgHHwuA9LUVU83kekQRD5sUgSXVp/lPMNymLM99RHTZxyCANKyWw83w8hIPcQHbgKS2WsIhGMXhoMR/DC1msOwnIFBTW4Mlc0JBjZTHpicLOQiFoXZVJzwMEBA+5B5ZjH+qXPHoZ2u62TTdhg4QbyAIzE6eOPHZZ5/aXaC6/fsGBgbOnDnT0d5BO3IsgOXhowczs1Nm9JzuPgmzNGsqNa2UQ7oBSMWcwCQDHyRhtdCmnkyDzqr4Ryhxks5YYGRcunBOi+cvfvE/plOScPtMCHqxuzM6MlQpt1lenlpfRWytTS12ZeAZj0ec4PHDR8ogP/7o90OD4YRtT8FHLgZzoswb0ECxMlA6OG35xvVr9bU1b71xidT7+c9/7kM013P6pFDQ/Ox0lbHZx8peKKbb83o6mVJkISlIQspcEjKcS6ahJXEbBJNInkePHrM6NR+EfP/rV//6//7X//k//ieFOebfOOtL/IGGEOWcSqfJB+IC9HipnR1OWl4bT4x957vfjY+NssqIOLUzSKX8WIVRlzRuQzg4V2jq0MK8Gf0rir8UV1L5NIXR4fSxU1ohFAT+7n/+KhaLESBW1BxrHOwfAHl4wWiIn6WCVH75y1/iR5hyKyD6/ve/j2zCgViKgowZEyLQgSGg5BcsPv+HS8giZOTHZCv5jtAjvgr1Ixk/jKflzAawYHe4AzpU/2F+ovdVVWyXYs9QvyBiNjGRMKBV8JO76ZQFhk80QyNLP7GqE9VZ+EdPCRGDwjK0YrkyANIJFp3hWAam/7MrL9V0kRVcyDniA/EcXGORngjkxL01kMUUTOZDNOdN2VHV3iRaDqWSTi/k5WsTDF4jyZARxzSlX4GRWAf1LEFy8cIbYpIDg4N0PcXx8uXutc8+7ezqMKhk4cH8kWKn1R6x+Mn19QqJn+wsB7eKCCEFQh2gCVBSF2MD5pGCMHHGQB+2jZY2XBcOAFgz1O1gY6xetMSRZbhCIaLjwtRzY0B0z3A7UpSemTNqlTxVFrqu1FIKik6sLK9qamycT4eJlBkoff3rX43HE+K66F7nOGoVsEUclJx9kWL2RdCIX7FtiZTiwnzcxSm3BTNkSX95Zgoemeo8RT1iXIwk0PNblo0ydCUrIs9372z+wfe+RwdsrK2eP3duPDkl2EiKCeqyogQS7AwhAax0Ea2GhCCI9ERObhvUHfhEw0hBHsZJrozAVeuo/GoylXznypVEfGwkPvred977+ONP8o8UyP+XFhXtbocuOjvKmCyR8Ar+llM329sFaJsJOC91pGx8Mot8Aw2kk1hMiJKRXCgZiuHCSvxcpTq1gKRJOvcMpsZumNG8lF7KrNMKoTIEfl++bGlpnnN+5cI8Hx37vfnWm3HB+Z3tkiOFuxvrqtZcyRSzTWDMNfLkcBjJ5rZ+bnk2zXAlAwYG4mVlpZcuXRAycoCalrK29hbr4eCmphzVXeqQI1sQ6XJ4scJkdf/oQPLP+RKWisO5pv6nwJC09VCxIv81xOppbbwj3uJDMA98HmkmTMEz4zvZOIcYZfJjXEAigw+fT+cfxofQk12dOFH6meRSfRC0rBLQrW3ApIRAg2x9+623KVoSTfycWzMfKkLTAj4S8ypyLayqptoJjk7lzSA3QPvVXruwIjzO6snYnZGIKCBJgmqJwtceAXpozINKSo8K9HAEfCsmQf6waaxZkQEu9iYvv4ify24TN2aGIvJM/NlNoFjo/nidOUHPRanefvvtmppaZIav+SQ6+lEmGDqZbX19GQjBhJTneDC+zYpjjYOYFlLnLQiUYxNU0dNzHuRREYDYu7+3bt3q7unuf/pkbXP58uU3OtpaY7Gmm1/cfLHznH+vuCGVnCo5egRwRAIQla39o7ZeXKxtiNFnZKMSv8rqasa/fPBAf39VzfHLFy+6cio1WV5eMTM9JSkZ49/V1liVMMPpE10GJ6ZNKNzZLj2iYXzH2OvV5WdKiqVX2YLSS5QShSEwKBTjmIbIyVY0/syoMNWeEiucTisZGhhoiMVgIZhrW1tQjElFUFT2kk2skKiyL+Tw6L6yssDFCvVZXTqkOa/Ce2DIXRO6d7e/+qu/unH9xsDggPawdHoeT0tyqp62hS+/vHmy82RtdQ2h2lBXLwBAv+7Pyi7IyVXBG2tqZomKrJSWljFGlZ7z0UUlyPnLl74lnokOQ4qLhfTCnKA0gxvoWhqb0MODu/d6Hz2ur6uvMWXjWPn9e/dEoMhhS9XU8c4775AGDx48QBt2B6cQTSR+8cUX7IPsosIQq3LkhQXVHa+jgXXAkOBYkQYJPlF0/qGfgZH3eMkLNdstPmR7EmjkIC7yT5V+dAB2QbsBdsF800MWRnSGk0SjU81cbyMiHkQYcRzSwKG7/BVXF5SVnxDcLC8c4ol0CBnkcTaDu/hkQUei4hC9EegnbgJXiIAqHneZrcg0HDgYimj81KOjN+Hn/kl+eYRgkUUay9TUFFMfD3PmLZk+wL/2td1lpB6SZeAoSndcNYnAsH3S1+ucFu3bA0OJna3VmuoqOKaiPbcSaKurFNMqOXF4PPUq5sA2iZ7IlghuB9VLoqEzZBSCCTnOXi+1nSAsosM0IiM6HHROzWI2MCQjuIzJZFJhzLEyR2o4uypHHtsaQWDf3n2io6AknyptacF0FUUgKBThCPDDBM7w6BCF2IZ4ogq42PjhuAxFXaHTIF8AhBpwH6G2kpJSBQK6CBAlW+3WrTuUd3tbm4B7WNTzHRePDA/rj/RbwFZuevvWrc7OTqO0eLvCqsJ0NsVq8yAiOyQLNzfGxkLcEmAtzA2hw/o9S6owIpsQz/Q5nndniAYyBTzGw1PJinScPqAwHa0ThTVVFYKEHuGHfmJrAIiQCHEhF3cAB7TOTfz44088yJa9x+QizDQxSYoZ/BZX2DV1y/IVKIu0qUjGPke9gxU5yAIANkCjutwTGJlH/lJsFUePmUsYa6jnfjuVUNs4GlaSsb25DnQWX1oaTEa0CN3gQKe65+RkEicLxxKFTU3NQmSiXtXVVbQO3VNMmmgrVF28tgYInHgQljvEC4aFlpYWqe4ldBQs6OhS8MXGskrbz2hxPJXhFBinPKwf7dm+Bfvc00EYG9I7IG8B3vvWrkHbvoBibmZKtBftYYDjpmQpuVpHgYLk+FpzsOKUXS3zIMhU8nc+vYBbqSJH54AnjAMpO48XS3e6WGzUI4haxVgwhcCYzv7YFCeANRkFkAJk3nrrLTKHdHPClDlYEAo0CreGhoaUDEF6yFqb57CkPpyeK/I4QWP3gW7/tBgep/eQhTDABLHhJkxx8eJ5hTOXL7/pv5bmVuEovvLamnizXGCY68TU45JiMSFfOhUKCCjlQUQ8lyVMXNvZ7et9zBC0kTOnTxuL7xEYLdYQc/+BgX4kioyc53W8rvrB/XtKt3//+4/ZAX19T+h7ZDk6OiKhA63kskViz/7+p5BizadPnSJAwgzrsiD3+WRuyC4h3DGvlQOOHzLIbae5udnd1PUYoKl4UMVNCCeur3V3n3708KHiSXV67oatWCxOxCJweK7Ys6mxicRTeCht73NBWqCbnXaSaKnxkOura4XRLGyQIXbInIwKFJ1OpUJRWHpx4dTpk44qe/joIUkloGL0PBnU1tEFSmiJIuHpWvZf/MVf2Nf/+2//LYvNTlEp/+Ty5UtyXpiOF85ed1teNStQk+Ivf/k/SGNPZAFUVdfwhG7euMHUrqk+3n36FAtG+Besvvfdb4vKIiHM6/gX4kvkn8LD9QIDamWhkwV87uzZpiYHk+189tlnItjojeetfJILqLDDG8CEMmYrU8knf/M3f4MNs82jZykjKU0S4gCEnAA9vuUf6JNS7I43MprPG/ILxUSfhMO+M1rQJm0UpDAJS1p1DMGHQIkPeyONGY9QO5EYe/UyCFBxDNG51rZWNOd5yK6BLKmvF4xG+qBPdoAjfCB7+1G8HoJCBQXQ7ynWxqylFWlGxIo5bZWBT7rSNGSczTMbOU7uwzEnIEgBT8H5QTlGEwvZebAr3E9zqk2yfjsj+5hFAghklqeQDoBeXVPNjF15ZnTsu0weOr5e0ra6ktVgvi2GUVVvtaQYjpUNRB9iREQos5EyBtjoBVqikl7FLIPFxbmFuVlok26prT0uxs2uZIKIwuvethIEyrYQ4xJhYytwjtIayJYV7DDeS0SA0f3Ro+Wyj4WFRZU11esb63heFQ+zlPT3dJmA0bgzMBsJRPDhlFgkYv3Fz39J7FZVVatF1YduASUlwckko5FsUKvsm73Zgg/or729/erVKxZAcLsAHVgYboF3ILWZ8DfKBKjkNmamsbFJxAxrmcWnDoIQIkT42bxD9OBigPUUqIRZsz3RiZ5W9xHuYG14ukWCOUqNJ+JyO/6zPBUWat5Yc3ohaAhmr0Y39Xhq7dwTwaBPtWEuJnllpj3CCqOwMOs+DOv5wQ9+4ObIhdmhNMbTM/iFYmE6AKHVNOeS13pVv7hxg4WoRHxB/CA3D2ylXZFNIA9zKQsKmKXMcLkm2yhzkMhOiBchJba8EgodbKHhPJoRbxnQIU6LVv02isrOkmi8osHBgdKykpbmUGEIO6+0L2xs2BS44U8rVKSDvK0ZkaEAGoCyoZWxD0tYIN2SiHKVFDaYYUmkjhcDhAvNcQ3daZ5upwjA1lxjPeok1IwGKe+U4JwcZQUuYOBqOrYLaQi6QaaDs8jR4VcBkRuqpFEcqkBfPprEZ+ugN6bJ2bP86ULqhk7B7JS6gJhQMNHniXKHHurHGYayHnlTAZsQSxG0iZSWhBDf7ty5cyDmSj054or4PScvT66RzPUbPG42KuEua+g/bMsElIOMjGBzDALRqhYmHNwTPG1Ty8Kbb77l8/6BfoapO7OElL3YDihZvL9iRaQTmUDscMErHD+5tCiVQ4jhbN4JKKgluXf3TldHp7J8Z8cbtWXIIoi54YmTJ62ZeQRfQ07RM0Fpz0vajuf36SefkTfIV6reMUbk1cs9zyGUoHUZMoBxmX6RG8YHt57N4XNbIDG+vHVLDx01xr6kUBsbYjyzoaFBgNVcd+JEFyWhqrO9uYVKViEifoPj3IECGBkeYvnQzSEwFsLXa/wKNIMMTJM5WqJqL8+ZULH6Bhi4d++eb3Gos8YEn/hYFoOWvHii0qhtbW3oJjWdItPOXTgv3/jJZ58cqygnhRYMM9navHTpDY49UhkdHaXVLl68QLmqtHx4/77UiYcmU5ONjQ00EFE2Fh+1R5GtxsZGKPYXF1y/fp31PDIyIjHJzEVy/CJkydulhigL3iTi7upof/qkD0hbW1vx6czM9Dtvv8OAIDnJQBskOePx+LvvvstqDE7hfQ7f/pbW1t/85jfGXjY1Nf70pz+1L1B9883LxAt74ue/+AXA/ot/+S+IxVI5P+JD1s3wftSJeg45EChfhgBxYmZpIdpR0UfInD/XzBJmros9ysAHkhSo5cmhPe+5zJ5kD6jES20giYaGhQ+npiY1jama1+7jlE7yxSRvEqdXfU5uDgmoP0ZPOg1fUVlNiHCcWLKSRQw+dpP7cB9WlkMjORGP+VGhz5GyF3CoIEDxnikorUCAYCPvOLWuoRq5XxbnDlZPivpEVo+kYkc7ukVgPjWVROQSeEQq+kC0+GRsFDe+/NY332XCXP/itnHjBOLgcOIY47+slMKXANOsZmrA6uqafBUPoOJYpQSSg3ZlBeU5eKq8ZRPX9IHiYR3QMvfsdRjCuuohudqiScQK7mW8M3KpIE5cqH07eAgrkulKABCEKRg0NoLAeArlJfBtHDUYV6FzCz/Ew2kjFPF6V1dbU0sTUStn6kReWMjLP9zS0uQI4vTSHM9BE0ddXfXrLEGkXBWHSvakCIw6WFhcQAav92bnFRxpammZT6cfPHoIBdwV4m92fpaVjeERgFlE+jMZPor0bQTqTeOVf+aptLW2dHefMl+NZhXf3jC8I3TLILEwUZa7LAzF1qJIhodHqfZQsLDJ5ggJHVzBHg8BTCfvZPE6dyhos7FJKH9bmhs1uKmZ5PQTbY1NjcJQGELrHjAqVXAal4xRjtOcCo9w++gHBCrlE6UPV+PxcXF1tVAiFP0Dgzo4aKWncgYbm3QfAy45mVpeVPW2COYipET5yuqGikHIreM+1B6nPKibZHJCfTl3hlQqLXVq+WtekeZIbpknaSNTf4EPWUvMqba2VvpGON8/oxSgAuMXqAc5Dw4OgZshjTDtGhars7+rq6upFn3DmCJE92kRUjsUmjmUdc/Q6Aif1TZZmxmNTnshVNznCAKKE5xfhpTzwdAja6Z8mNCkvyjQjEdI5dpWyAZqLgxnnO4S+hiWCYi/yGuGEPgspJd4j0tLK1ohSjR+HqswnZUr74cGR9B2ZJmx6ZVVlUTS40ePnHxSVVGFn0CSYY4E4RKX4krBebKYYsaJlI6HYz1qLCpH8689eJxv6IhC8QEVLZZNpNodLxC+hBCpaZehDioWRsCEFOIuyB24lQgnpjPJ6LV+hizRC8L/eV1dvRZsVCSt03P2XM+Zc1qhmIyut0IKlXFMVlCVRlFIllD80pL8V1HQhJh2KGXINRmc0TM7PRcNXTpEzdTX1vNdhIt0veFOdMzMhWKmnhiyz2dnp4oKix3gQFnywFzmQfzFLK3DWkeWV2Q3RTWNdW1pbjENXxKOyasDG+05+dfjMMkHH3xI4iEDHjaymV9YOHnqJBuU2rh46SI8joyqfnTi7pG79++1tKnEapVUcq4yxiIEGAK+EhsnTqC+uqZKzQvfG/Y1VWLPeGLM4sWfKBXszzcA19l5+XLZmV2yiJEHh7qnALmn54xIsjomPIt6v/zytjeuIUs1A5+9eJHhwa3vVY5Qduy9b3+H7hHqGBsec2qkNRj7oqwGWeJi4XWA+sY33pVG4YGdOXMmnV5wEjbyI8xPnzrNMgpNkObJZWd/97vf/dl//xllYY9dJ0+oU7z/4B6ZoPWNcXzl6pU6A2VmZkQIUqkUab9qQGtW1tWrV6GDVISmr3/9G0wldtif/sn/bjIAt1hluP+YnupICV7O8VeufuXSxUvZ5VVHeXvUCuIkR4jgoLcO7FNkyHkHHUYVpQIZW1sb7FB6YnFxHi8x9XC1N7jOojEhnYfAxXPpS7LMPwEYOr13DTr2n7wUd0wInhFoKqBuSlhXjHOk1FEde1SRKzwJLbF7suhLzfLBMN+bjZoRbmVlVUb5Wa1WNl8BAZWAmvG0m1sqXeuhHAtKhRmiyouEWlgIBxYCjRWIZ+N8d+X1EgbmQ+BMMyGlUXKcLq15X6YOQFUX68o4pHpiD5NBOgEni8u1tLaRFFDISsWihIVmWDNm0EcIwO47oKpb96gMq7lZ6gsoP8FRHyqEcSta0GWWhtpoYBF8OwI9kto+wzipMDv1oDWISOQdzjXcw3fhEGLcFg5w38/qIWNEjbhH6DQIL5+a9iJeFVkh7NCR0WFudXNzs+wFRcJGwQwm8fvb2toU0k7rK47XoopJDHKH7Na0tbj8jMMhErW2IdScPzo2evfevZW1wM0+rK2vC1MlN53GKSjzrOBwjmk9VLVIkbWx91n36EyAl71MMScnJ6n5SDRwmqvFkSAFY4tZObrFroW91ORKf3IREhMJQAiuU3bW2NgojJy/eJZZFbZ8YJ97YlcAaA4nLRcqDQ1n9xidWlNJzdsLHVBfX2foO6nNXQjuOHG8uQXSjB40Zp6FslJxQbKV164XSz1H8PMWFpWtr0ajjqJCX4ZHjgJpprHaH4e35ujq3W+aWmg5ZcsZEhQwtr0FTyYtEchNTS2DQ0MDw0NFJSUt7e2mOBKlASZ7Q2E3Z8VVGM/RhhQ8PD0XtyaJwyC0QmJIBcj8/GzglLxcIk8NJCtbYQ6RxF3TkMBLE8MV6Z9MpiyKxGeO2IXFzy0sUGsKnnkVgoGimThQjEGwROzERB6cIYLAq6duOY5YldCnhli05A630iIBne7Etuz0hXmdS/g0W/sw65XBePRYpXLviYmkaIv4K5ThAqzncfF44s03L4thPO17AlBQB2ua93CfYDPCtk9QogO8AeGMJ4oB/dPFRDaL1MGTkGUzX/nq1wDFP8WCReDxpnCNgsOpqWnQsl0hU5v1dIYU0fzc/BfKTIPvpqGJm2aMmlcHU2wXz+Tt3bj5peZ2bdqnuntKSsoqq6odtsyh5PBZCd3Mw3PW6LHSspwDhyj4icQEJYeLeeEL6cW92QfjE4oVQlfrmMrw+XkKz7QtTqS9pxfmxf3sjrmGwtlnzLQQTzJ6MC9/cmICezpribbr6uqiWqh/y0f/Ui3eC8YgAC061O3RigpnJ/FsRPza29oVSEsMc2saamtpYi3mKBKfImCqhasEKVEy9YW5NiNjI3vFk7P2yBmvrq2UHSvLPuAAnFUltWABiN5Q8CEaT5jkGfbG/nuOU1zMzfr882shtVhTbfDIW2+/fe/BPRCONTRWVFQODAzCL2cDBES5hXZILZ/zBEx0wsVGJhmp2nHylCicdd68+eX/9k//6d07d/FvX98TtrxKLnLMfELdeO+99y2wErMV6XO25c9+9lP21uXLbxjwdP36dXF45sKFCxenZ+fIOGnC73//+5yBz65d05316WefXb16ZSJO66/zOrRY9JzpgeHxiUmim+QX2SWUiOhvf+c91eMEqW9b29pYyb/+1S/dVkLh/r27VdVVV69c+fLGDcfTv/32W9ohhoYGrQFVZZvsiEyxBPKCHvRBFuFJL4yE4DB/JmRB5fiKKkZA2NiHXnAp/uAyd0CmQE/5+62vEJwXesWBbm7bYmvWioxIB7bG6OioN7xvNq/Rpe7ATe7r6yWq3IHtEFltYZSq+3u6u0nJCOnSYW5C0UItJHlvRQxA8g4Heq5luB65Y3i7Q8HMSb4CGSF6avHsd+LGYigtmhUjsZe5NTSWuKnKWH6LPkaqFx0wXohsSgXTcjJOnTql/pv+o0zZsLgR5pC4PdoLAFokLYXRaCmuahQiVuUv02ZhoYT1wAGYCrUAGIx94BpboAk4oOwD14AcWUyXeEAG/kQk+NDegGn7bH9Og59nnGMutaQa7EiWEIjyEMJWtKOYrX4mub1z587n5anHcy7BdmWFZu0Dj6M0G4lMIc/NzuvKMM1mbGx8aHBUete+QJs5SZ5mIOmhFgb4dJvEFSuPUNDrSEGiBy4LQWZVQhkMFJ4i2Iq0IAPqXP++WgmDnQIowkkUm8Fx3LePNKG5Serq6ioZNc6JvgyJLqAz3hM5BWHBNHsVpjoRLlwuyPry5k2EW19f7+b8M3oFLYlkWolCTW98TvegXj4KqxBGhI82N7ZZ5XUOdSoOjr7dic9DGfC6kpWtyQm+uLn26+UCxllFZbkhRJJoLDn3WXq2rGBdPDZW37DybHVycurcuTPDIyMwXlxaBpUqI6hNP0fq/gmtnsXny4COOOLEWBuMIxiaMiquDpl1dGCnVu5lGTS7sA+NwJDq7XsilJqhqygiHY4txBE2goQQOZFkF36CGBgRrqSkPZ1lQBwQcxFXhlxA8BGdXTc3Z5uBl0Mu3z1CpgDuEH/0eYhXsxbRG/kLBVbLlUewOMtBQtLtPhG+O93TMzAwIAUoNu6h1mBrboUrMZrL2HNAwQQEPcrb1qRa8YsnYl0XE6woyps//MMf2hQo0SiUk71othseHh4aGnEHZA9egX1Qf+gWD+dPeaL72KYLTCfHC0yr0tJSQlnlmqIyM266T3d3nThhqeQs4EC0O/MT0aE3mlbJRx0L7gaeAELUECDwztZTLCdmbkCoOg56G7sqtVX0ZwGea7WAYPF+ZQGea7HAi7s9hYA+daqb7tTM2tnZRQ2wPj0FobqeJqPzOBUPHz5AvbPTs51t7WJlToYh4515SzETvkpDzf8DT8qbQdbR0R5U/kYYgKCrYyo16Q3rD2RbWlrMsoAvaWYAwXoEkRRaIpGINaiDC1UhQKfsDtAILLQN0UNDQ95UVVVxNInv/oFBeyciWltbKCechTwySEFpKDAWi13/4rqby48wvPgAuiTBcKC/n0EgVikF2NHRkZyYoBsQwMWLF3t7H+PTy29eTiTinPtz5y7k5B56//0PMGZnZ+cnn3yKfohTo/VOdnUxCOKjY9VVVd/65jf+29/+16ZYDEDu37337fe+NTTwRNZMsvDc+fMAQmUykxTV0u6EpHXKenR390AHjsPImqCkTvAm1vjr//AfCKU//uM/9u1Pf/Yzi/f0x72PyRxn595/cD+7ojLwJ66Dm6BUopp7fIVivDJ0hrgpEnd3ZcQeoYgOISKFzOdBXrB5IzseuN0Ea/nEPV1PIbqSPsNCUhSkkr8ZLxs3Pnr0GGNzNFkZhAVDw2WutwY8KeqCWzgnQvluS9bYsNtaGDUGCuIhhKO/LE0Kg2WurDSI6fwQh2REezBvTATAD6XhwyIddR0iMyFNSCKTsGQNv6G2um5ubsHUtVRyVsiCi0ARUoEiNPgWVcnEfvjhR7dv3aUYtDFRoijeqoAC3SMUnAABwEW4h6BTZGV7JNpC6wwTFXH7DjhnSrIzpDDBDSQzAhG4vJAjN0MuJ/wjqvShyWwK4rmIbgUCkawJJ//50KbwPC9RXFc+zN1siuQi79Axc621uZXlSFyw5R8+NM+CyFJHRkiZlqJwL11UZHD2q1Ryem0t+AGLi8uY3P28WAAkC9ZyW5hSTwEphKvK4dxwAI5I3e7Q0CCTQl9VUXGp7bggswY4wl2aeIgboaEw/CMStXqzRBoA0E2NN+cHKr0VmyVhledIM+im4M17WaHZ3PbouQQxOwNB0u72y40jn5kjQjRkKywgYMhCMF6e29jYKJiDAXCsSCm6N3WL++Llhq7JCK8MfXrvQ7zqoSQjivVPHU7CY9svhO/CnCM+scgVc5ivOzw0qi+zqDCfLtfw2j8wUFNbK4BP5Qiusslg1ppBzN1I1VQqSYWzyomVyAM01TqoGYpBIQWogAZBZiMcd8RskggzU3GECi8FwngSDMP3YAJVr0LThfCawBpiztAPnvItMoMC3BRE3gEB9kIr5D24Hkz8lmoU56iMyvoRbYabMvrAPy2AKes+U1OG6YSWcBIQlhubYkQaP59vRxWZlKsi450rV5R9kUSR85SH8hEMnkomk8Ar2APU6BD0rFMgxxrwkcV7CgeXYcP2ymzHXzV77sAR5K1Kk2M3ses7d+9ZvFg6JkU8dsSnQUewY9f4zuMyTMQkEsa0ADdngqhEvXDxwolTJ9s72gVIwAFkwARxe9aRomAkseS1AZAHiIqsICKACKlnsA/sMEUFmo0SQjSCvHteg4X2Cj9oagpDISwpQ+puDv7AKCALYvwY8NFU89FHH/kKOnyLh9imhIltkjY+RG+YXYJQxIhipxG/+pWvYGqNDeqoDcqQbHOKEsXDvmcq4XBEh2Jdo4AwlZzUwvvxxx97rtJc2xkZGSGgRoYGVc7UVFeNDA/zTTs7O6hwScH9+7KhFaWhUpIcDFEmxeYvEI06Oz46zoUwbGiIAcVvfvMPYHvlyhXXd3Z2MkespK+vD3x6enqwm3A2m0h7sZt859vf/nf/378jaR2vCO9zMzPNjbETJ0+ws8WH+W3WpguT7kHz2K2urp4t29vbxxWmArOysptbWx49fNRQV3fpwgU2kPJO97zxxReEfE/36eGhfiOiyysqzUkmYOEdd1QfV0UxE2iUdR/qvIIwBFh4wXc9Pd2qK373u99JLv75n/+5Cz799FNbsF+U4Mrm5qYnT57YY/bx2gr0kPklKQ9naIvg8x1Sxg8Iyw8QCpaAP5/gHIvwK/iITMUgi713mW8pMP8KNQb5ms9wRZhM4Q0UomGawAUkGoWHNAkvr3UnXEw7RmuVCHBxifRIcTgli7wTOPHXSuzTs4gVT/E4v+Uy2hiCwLdEBjMWA2AebMu9n0iMExD1tXVKJGh26bTqyipKBQ6QPYs7It+QnIBjvzVklPfj0Z7S2/vEOhG8jKcVRn7Jq6GhURQsbw+m+PlrX3sXHEzLteAMTJGXhaGASLoRYUc40lwNEIj4KlsYXVYAhugs2tGdwTCzLwtwT9sBceuxZVYbCKoviKqNFCWFeTdQ2NbWZgEkOwggJnezBlACXyun6RlxMKVwxdCy9dV1/drJJB/PlWEsnBISik2gSbQK0KhG1kuEPXnWtfq6eiRCd2b0ur14A1DQmnkW2LI3zQFRTIqlQViDDqs5ymLu3n/wgGjgaaEfaGKaQYhKH2LLJ4xxi1w0A2V1FUL54DxUyWb3ZCG6Rv4foNhhcIotgY6zCKSeAsI+5FB+8cUXIjM4MBFPWJ7VujMRA1ChXNCZBhEDRKSo5c4pQodsoaWlBdQB2eeUU39/P0sLMWMn0PaGgUXComrocHPLYKIZM5iampBpQD+gZKesndxcHY10wKKSNypWeIAaAHAFQWS636IK27RBC7MYKMY7rkQG4g5EYcbBCkF5Ka7dUOVhzIJ/IQBogixsEos1ImZmsVvx5OAaVxN2uAy9oQT3ZCexEribfghK1mD9qei4D+BCY7SXUKdlRKap2IymoNACKCjiSndzc3fzF6ils5kIqpGwXoav+Y6g4b2lOv2VgIPBktISdpU9njh56pf/81c8dOLVPZuamtwTWSIV8AR5AFB/iABYk77yuRtGx2jrmDKwKqQn7SLIoOzss2fPYh/izIKNRAlBpcOHnz7t9yB7j/L2dJCJoW4cqrv9KhCG3sGoj1CIWAiB0xqc7IMHGhpj9i95WXK0jEC7cOGCn8BpRqBlTHmyVaI9eKcWtn+/B2ErwHRbNCy7bzATb1Gxz9LigkpLQG5uauSaDwyPSFyZkiEHz7nMIBoFMi9ETehsNzF9Bio5H7Ys5I6PqVwir76+HgtbEt0AzkxbpQYIgCbWPN4UaxwZHvn1r37N1wwDK/Zlj4yNEqZsX6iUE8cg3GAZj4nxOE/oydMngY8WFwkWNtZPfvKTS5JzGufnwzm64O96Wdv1Dal2Lk1o6fFoOEV4CNV6OIKW4WQlvb+xxkZ8QRkrnXWi5N/+7d+6hhDGGlQgJkJIdmR3ZCBiI8GMU5c1Y5fIkf2XH//43a9evfXlLchRGvbP/tkfpVJJEYhLly5RI0QuFqD7sQNyOnHipPIZwieRSFC3eM0Wbt288U9+8ANjYNEwWlXdo/CnJsSHDj9bmmdrQhAUi4Xau7MV/SRok6zQZopTUAJCcn/kZ1Oi1ixXURnPpbMfPXoEWbDsmvr6OukJ0ACT6uoqHkku4vBL1BWRaTjtmhFtZQjUhqNFR8egZ2eDCALySBejewAFTS8QceuIPuk55SeBvRGovxnqd4EPySCkbYmg77KFBdNAtu3k5KkuukzgsaWlKR5PrK2tk00jI3HyxVpdYxluhe5Bx4PcgbYO0o1FGfG3lWfWL3k7OTG5vrJ6vKZGuSaXR+KK/osyB0ahZkYk71dBCkzMq+fhSG4NcLOMd44dHrYezhaJaeOQ57meLJ+MEGma0kA65SDGLrt65erwyIhqGo9G3NYDrGjF1qzqSJETTfOtnHAhxNML6SC9Iv9VnjbEoKNSdUAGSaIZoPyWjYnP8SFa9UZug3ahHkpLteO8ZGIDAqQiR6L84cNH1EAsVi8aQJ06c4qL5r1tKimmeKWvE+OTNB9tZ0eV5ZVUC8+J/yRSweKrqqrBRSQpGvV0UUSyWGoQDXiQhWVQaT2gQd/APnuT4DjoGLYCad3DtChGJnd4k8IggOV7YssKmYe0PbnmzIeIZ4LAxYK2zLknMggsyPUI6GOGy6AAst2hk8nxCdW7ZBNpR5m4iapxm/X+zt27lpeBmMe5GJDBHxZQFISqLrl9++7QUPzq1bdFpG/fvn358uVoAqQfhUF6xJlf4W3rJLuJSDeEUzSPwnEa8iPZ1QELdbPVEC21xAWUescaIJ+cnCgsMO+jKJOmIrFBEtEnw6FLofiWZrWvDGaRKxPTs9AMURiyO/uDGrNUStFf/zEO0apiK7auBNLDh85LSUEZyPCoLBs8/QTHMQVoC+IpANNZ6tGJ1hlO9DeDI7lYDrqniKCIUhLNVIu/8KjWF1v5VSC2iEP99RSU7yO+F6Cvr6+R3eH+6tTKSmqO14yNjGA/8+nFjhAMmaVb12ltUPnWm2+6EjfBDnFsAShZZosUs2YqX0gfHyE5TxH+4akDS5hlEzmaEEF4CZrZkeXhi/F4IkiJstJHj3slllTnyTCRKEHvKX96GQrR6W9/PdcCQNteUJryWZoPpQ0MDUpYq1UGq47OTmAhalnPLrNNt/GrKZKEhRSqH5yivEI4+uvmqMhG1JhEgyB2RHZtI502ruFgemFOZcr8QtqdLUcE1dAMwlCcBkUxUrmJ1659fvLkSQbZnTv3gi17pChShFoeD6MBBIYqrIqQUWXESUCN7A/bBxNGoW+lD6hJXC/m7Cny/eQYUaCvAOs5OSEov8ePNYbjEezAnJbBOdPdI4SIg6Qk+WoelEyGwTqgGgIGKytXr14FZ4vxoe2jSdAAQ59IW96+e9fnIImD3n336ySQPoco7LSfW4Ja3Of69RAFBR+rJSUUIQmHEjId7W3Xrl2jmM3apNg6W9vQQHeP85LSWh1gyk6F8SRZpbGRgImMQhF3796zWUqR4LUMpAKRdK3tIwLAbO9oAzGaQuOSYgOWKEuoraODLd7e3u6MHSapm0OQv4ODgxxWSMRlfk7hyVJLi/72t7/9oz/6IzjygneYPXXqFNoeHR05c6aHaTI2NiZaVSakBQFuBEYIyNWQB0DeA6X9kw527gEZexMEvQiCDNT8liSCV+iEHueNYQCSPy8vn9G3qqDCz01K37cfZcOlrPXE+OTM9KxP+vsHHBvEcAjn1+zsVFfWsN24RxcvXuLNqNBTVmsljCywAHHyxSbxG6ROTqQgDD9nvEBowyceqgjBeVpKWW2E30BpIR1GH7kmJiBZUVWlMdbRCgkbhwOMRPnBSlNTA25XIzc6MgoS/iOY/JMdrPOita2ZEZ1IjJ08dYKJrdKk2US3vdmDg8MnT54AX6IToJARgEADLwGdYSovy0buolKULsEkAygUZtm+smuw9RcRWAkxCrDeACY686EFu6f0GDjAC5HhtnStp0BhGGVg7FxukCk9Pd2MvvmFOUo9I6GYChxKpVMsL7KPRPPEqChOkLKbeAAAQABJREFUs6aSHKJpm5NB10wmJ6klo8LwRajMi7YA1FaCMFBCxuDlOwT3hRAJpxCH3I9DwGFZLvDho8fsEssmAdmJxHRdXR1rVMDzgCLYQ2FcrwgYe78hFkM/yJHEt22QtkiJur7HvSjQP1ERq2XHYTdyn/v2wyBLUwG0kJTAEZQVO14jW6qyWCAF0ru7ezyauQ2MCMMKEXppaQnFBpiWhCc5cBmoEoiAkFGc0MSzIbihj8/qys8//9zCsCLawGzqEqPQAvNiqaW5xZbBh+GkIkivHnWkCUcgo9gKD4appxawkKb8gpCFL0zucZ7iESpKa2qqDcs209InTBxqFXO5fxSXdnkoZbSveDxBNbohYKBnVVY2hfUCbP5/nu77Oc70PhA8CYAEiUREInQjdSMHggFg5nDICZoZ7doryfKeZOvKoWpX3qu9uv0frrx1v9xfcLdbrlttebfslSyNOLI1eYZhmEEiZyKSaGSAYABB3ud523etMdzsfvt9n+eb8xMdsevnLnZPzqhPsAPzyxY8zhYiccw8NcQqJPIBwV+odCWO8Csp7fTLItP6ww8RoWgfXDFrrJ9ZQ1l5T16oxzL0LormHRifnLSjtrZWBTsy0MBrKgKOs0I3dxMkSlBYDDq3Xm/4QwqYmXVgKBSMtMgNuoy1kb7eXwTjn9bDRpxXkf/sOTN/YnJCUBG6w6i/qP2RAnRD13uBgPekJ+7GIfscvCA0aj7iPnOpKv/iL/7i3ffeq4xVCWzQAWgYHGAWcRJBdo0GQl3pwQPKdwXIAce+oAPRXr9+nUBzgpIYjvEOGISH3NSYZIkKybR1dkZHijrfwwPDqCa3EuxMJOoIVj8Ekyu/vXLv7n2BFsk5MVWPQxtycpiIRAUHZpkPPRH9/C///n+l6kVQ2EKtbW04l2InP/XhKdKm2VGZn2B2iCDZScgH9+5LrmMNIkXpVkMyOTszo74RQSpEs2p5eiaUcL1dGwHKShzo7z995gxKgEePhgUvZMPYAnynJzKOUQUp8e477wLs7373O3uBTd8Sa2QOEgJAjNbV1YU15HqFxOGLifaPVz6pq6mF1hplMk8W/+3P/40jMsgl5pfMC0cQ3riUTuBaXHSy9FNUOjw8jOrUWdsdquBt95zsuXb9Ks3HeqP7Waje1NbVmaYt4Olul995F6AwDp3NRFD4Fvjx5XONEw1h3F05yFikAI9tdrR3/Kf/+//iHHd3d4+MjCB7oIjH4/b493//d2+99RZ3wueJRCKzuqYS5VkBZvMpHkYHXj5ENyiMfe3H0AxkYAHrWNF7WIF+V7rG5zQ2NKNX1Igi6bzg/wT1J88fqoZIcrzKWE5HewhSotaCJPCmpiYIU5XceBvfqkrHXeisualJNM+QIZeVOfMoGoHv0XCD3xzJobshlVqyTgGlxUXz4522s1JWWhqrKvchQJO/KJK8s06I5/cQpgxG7a4iLUQWpqIHXMx1YF/Oz88CPcgiGtI5Hnfkus6wtarY4Vevdu733i8rK+7uOS6ZNz4xSl5UVMZsmULi8QCRR+AlfwEEe6IAEgR80LrEIQgwpugnt4J+0ANYdAPmNu5XKI/yEfDx3l9rI03sggTnPSAdn8MLFIAAKeCfLAM9JyIeGJI56RPzEbC0/uIQ59ndrYzFGBNYhUoAwy0DFfdlqQwCe3FaAh185BgmJyfYWclkUncm8zZyrcP0A0uyQsvzxOCnCtw4KdsinP6IVMJAbFXdr3UOTU1NOyrFv5Gdi3GLxZNYigm1nZLWav/IRKB+NKN/fxIDJ2TsVnQ7iM7vVdp+/twFmbiFOZ1z20LAFLT141IvEP70008peJAUoNb1AHpzcwuAoLKAFrRxZg0rxGpRy7FjR/GY96jFP9va2oL5FfmyLsbAWAJ7R95eKBFEqYTIsWPHXINKPQM9C2WZzEqQkchsMajEnyOjQ47blSYUQHAZxUF2QN7ko7CpOvMpqmPsGAvDDp4ut0c90HYkr2kMGB66rQHtccd9Dv60IEkHP0jxwYOH8hw+1/9DPrKRxQxB1QsNYz1YGBgYCKSyP5BKGj7+6QK7GB0dBQr6DgtCIr4OFkgYFi8gbRZdKBmzPEERdGWRsEkH+K37EBy2n+YvQPMrG/Q5Tq8PtYO12j2hX2E6owRfg487UCSAicW8dx+YshiSCI3witzTpugaHxK5hIzduZKMI4/k7P0EtXDT/dOjuXpzUvEGCFSUoyjIFXDjy1I34Bn6mKKoODpkJ6FPfAT+tLe+lLyCfAL6rbcv/uEPf4ASZL2VCHJmGY+AjCDd1s/ZKcCqJY4QDXOOdnb4ZG6FGLhEkCiYUVpUKqgFYkxeZsimwQuh3iSbY1FWUQURIOPR7DbGAlK0Baz9u0+u2MUvf/lLNVO63Do62qHeDemPCLZ7T506RXBxp4ALm0CQpmcH2MoxXn7n8ie/+50BaPDSPzgATcnGpGietCI7UrwBd2MoQQLG8NONzc8++9wCWIpEjUDfgwcPTM+QB1GqRmEIHkoW2ntDol5GTUEm38sBpadOn8YXoGTNNo4vbt26Sc2QTmAoS4K/Ozs6OK+//vWv7YhBcPz4cVsgFdEeT5rA8XMx87r6OsYcq26UCzY09Bd//ucKYaQ2vve995tbGgcH+23QNgG8tbXNaWkimVh+bV3bBlJ86ieygz/+oz/WsbCzI0pcAX0P+x+eOnN6YmpScXlDU4Nks7O6fv/pp0ZcdZ84IYmrh8oNATOZbEJIdB4rsEvWsesIa0mOBmvgL+asv1xSMR6kyKahIy3b+q9du3bx4lu1tfErV37beaSDpZ7JSQ1aKso2AwqF5D1adAtgAl8/E0KpMC7y4EFQgCEUgFWQuNWQaP7pJ1CLOflSyJ0y860rfQsKadZyGUXNBrF5fOW3BCL3CPMbu7W2vsrtUhOcjibpSsE5ouQE9/nz56wBjbp+YmKCqkNSbjs3s+DOaV1inZKPHipBhVuNQMDDCMcTiR6PIy9sgR9ZVlpCHwM6CRiWaqjjm9epxSWjAfVrDA0Osgw1gXUeaSc1CBT+cnNzgpTLy8uVQQW1/r5+Lhf1tjA/29c32NFxhIxIbxNvp+HjjVa8yEl3Hmn4kBUMAtYp0E+hpGUWOFsbrWl5DNiQVjHqPlowkCrhB0B0DFZ+iwPBCuShyQ3ZL0TP2NgYc8wWGNEu1hc4MTFJDEmMYRgRm9ca/188ZzwmwuHLj+Uf9RUwqbAfzYcCdoMa41LggmWlj6I6ymcS9Ulrw3ViUB7k6YODg9iPVUugKI5QqU22ombMEMTTyxft7R1HjnTJMAO7lVgD9WDNbB3KnOMRi1XZtSoXuYelpZSYmwMq6usaBAOYinoSVLGTrhbCdKFiacEgJjIytcbjNMSgURLq5+Yf50al9mmHQx4IcbPeLEhOgtWFBlAjmqmrU3o3e+vW7bffvhSP17AMEDgiAUPCzqYQCSuETBRuwvCQiGd8/sknn9gCrbn19EVJSRk1BkoSqrwiJlHWvgyCRrw4FOjuz6baQYC2hkF0q7pYLEHYh9hFw8S3XaNS6GDaISdrI8kVl9Os1JoKfvxCstCOUIBampubrYGFwaTjF6E0MYCI/gtgGYJciTzcnyAOpk9UV+wnKMf68X8UZA7pc+mAoPC2Da6Rf+VVu9jckxB5xq2WR5fwO8EE9HATX6iqqhKUECr+9qCS0hLRwqvfXtXjZTeQpTsQZtG8jdhXaIJ68QINM1tpfjqM4ssVxg8iIqRCBPOtkL73K7qf6hJpd40F+4mVEK/KYdzBAtidkxNjkEh7KQfle4JeOtqMDTQ/+AelqIUpgCgUhB+kBuDu1OlTFy5ciFXFGFhff/01tfHuu+/q7HJDtGFVrDHS0BtgofipQykr33ooRcUqAkxqki2LNfDF1tamtgGMig5l16o5EGKkCgvevEFXZCNECF1yl6HXfm/cuG5ulPcCFUIdeAoJ0SUEKR4vKytBzD5RoGE8Chb4zW9+8+EHHzpi82/+638dGx8/duJ4S2vL/OOFsoryu733jR0jAOClupqmzGSC8GUnJya7jhwxeJkFz3qg9elgjlQPR2d4WNagubnJaaNsWXuJgJPT0dFx9drV1GJKKcrYuNTAZcYxdLS2toyMjHR2dtKdANLR2WXBVBSCFFxpSDY+fPAQVLGbZbsVpqb+Qam7pxum6B6GtZ9olv1vf/vf3nvnXT05d+/c4V2d6u75u7//777FPoAJVlpBaC83UY6wsqaOIUw/HxgYPH7ixJmT567duJZMJLmSe/dl7BhKUFIqwEBK6MISwVhcclrvlfffuYzFsAbKI/rOn7/ADnZmnWUc7ToqRULJIX5CD17IfBBjNJDeHFagICgIMT9nGLHyScKJyXE7Yjr09/eZPijaYpzjU7nfhmSCgCZGJHuMN+WhSMaKKCIUTxeFUadCCnMp/BVDoHWY2WLz/Hlz7tWwEtfcC22EplYpcCdk0SgFpOwkXh0iACMj9J9ZXMFhopBwGvrjfuG3sdFp4/gS9XXDQzoZ9xpEpKhiZHh8YeHJmdOn3UoxM+qsr68j46hD69a95XGm9bzaVctnDHFS9ZrUvdOQrNtS0D2yBn1eHYcaSTGsmbuejh/cgp+AdIgb/6J+8AMiFkskEUgiLVOkT17eoeqahCKIqamZ+8jz7sPdndeNDQ3Liysm7Vm/LLSwKhZFQ1iN1HaBQx4xP7ZnQAwNDOJ81ImdqB+eKITZCyrHSADCwwBC2S+1XgaEc+gEX30YTSbgMTwjP3XRCY8yg9WHCCHChRPk5xdY4o6VyXXKj1pGzeD+U7WopQ0Bb24Y1RFOvNRzQvwJLZK22ieUPqsuEOdRPBaCS69eOczDjVkuibp6S2V+hqMuojMCSxh7oTl9A9dRis6QlZ/Uq6QDPQyQVly7+7q4qHRsfGp8fIKZzwzyAliQFpMRNlVkS8xChHWy3WZn5yyUamR7OZ7ZOAJBJJnO0bFhndfiP69e7xQU5mvrcBStk79X1lbQa+nhMiwXIJibRxNrxsrLzbNs2oilTMsmpGOzQ+7waNcRDNbW1o7xvrl2TfDg0jvvFZaUKWZVdMRh5EbeuHVzZn5WukWBEs+7Kh7jxHMOsI2+SqFDjgd6QOHiEGiAZQ1LvBA4gi3hC41oaBDS/NCpWEr/xRh4N/TE0OAwSujs6BSMUmXBzknLF4zT3tZKNyNR8QkKVbSS3KyKlaPhyUcTqoV5WpXxiiJ5gZdOx1wBPRG6A1kKnarUATEZNZ8AstCidNfE5JSmKMQcChY1S+6+bBdHevl8X1YgCaynSVEtZ2pRlcrrZ9uqOqmlUFcpHuBqP0FjZAQu9nsUQq9YbaBhxGDD+4RVN8iMgYGhh32Dkm1Pnz5raWhedkTJ5tOc/QdbGkxjz8b+bkXooBm8KW1gv5CLtNhagvpUml0HZRbGeUuoOxzqgIoS9a3EU2Nj06W3L6fruoF6Unxl/z4oFtEKuMgL/hbYeunIkoISRFUCKIaEf/WxCog6uzhzfwYTRDsE2+vSpUt//Mf/WnRhc2Nzz6vXM5NTegm4cR5vPBgfBO6oNPJ90/AgHfEKJrP3q8C819v79uVL/+k//2cDIJRjjIyOiArS0zKYbBSQN3F7celJQ0M9yaNHAnDYjngKZvv6BgryzUDn0+z29hr40U/rWzOhDFsqNEgDFsDE+Fh9XT0xqwdAx4uu/NISR8G8enj/7tmz5xhzKlNoeYfI37p5a311U18ELciSEJshOurqavhafKlyp7qUlzkzvOvYUUed7cnKYL/EauJArXnAgSUUD0sLFoQDnL1w9sy5O/fvd/f0+Lyvv59nhhKoOLE6DmJrc/Pd27dxK6+A2nC8tuGuGJBTS6SuRtMHETbz9/TJ0+qVVpaW0x726Mjo/MzcH//oR06TFytua2526ASBcvbcGXoOgzQ0JNn3ELG0lMK7UzNTq5vrk9OPRMM/+PDDrIP7+HxHjx9dWV/d2twwcQJHC6dQStWxGP+79+5d76057Ku6GrJk7klpTr7MSHtrW0FhQe/DXgUZU9MzlK5JCBJlVVU1LLOGRLKpscUKo2Zftv6uVq6nW5t3e+/Fa2u7jh17nEr19vVlGjZLrpG/WMIOiWP8RDhi9Wi+v64+LSuZDDecxuSHUTIdG9FeemXoQqqRChEPkfFE5IQUwaEqh+KUm8WcdJVmDERPIjCIUB47ghQhKHEFK4m3JDLjcFB3YyarZwEQwS29vJhEuoueaGxKrq2vmNNKYoeDat/sKS83sNGAmAy2D40oushLk1g16mnbwcQapN68sWBZwK3Q6h5ONeOMF5WUUieEmH1R2LQyW9s5TZxWMUM3J9WZP+wL4VnXNLc0LTxevH7j9t0798lu88SJLeGptpZWoW2xRABhi507f1asTGFGpLbEGIlQJnzw2bka7kmFED38fbKPgRzEVvoIqt1diwFA90GIEA8N7oN5qGHwCTEfpYAixkGCGCXhRAFKZZ8xDs9fPuPNxGuqGxqatSIZKEUoMJdYAOBscCqfXvcCfjtcepi3oT+d8wHdEuwki9mAWJfgIwTFWikPsSD5YXPOnU4NtopQ2C90TgbDW1rrQM783GNkSslRBBwfOoPqFXwmicYnJhejwYaIlfA1y4bZQY1CByePf6OOQDsEy8PEUREYgoCHoDmFspydnaZY3rp4wfGCHBUjWxeXWBc6lM3RDr29ikiNYUQwfBoOFkCADNcNDhl9Vh5Gt4W5cSEcJ/qHt/GDn8/OLYiadnf3GHFiNJ+uAgEffmlffx/UFJUWSYJqv/RyR6yiHt2NTNpFoixTAh2RKGPxLJKOvey54KO0mMHHZEJLTBKQDkLaGHuvcOJPgSTAwMCgwBcWQWO+gsQyh7+ZgandOxQD4zZ2MafkoAzY7NyMgPbm5oZC4ni8SsoQBebls4Nz9zN5gj/tkPGXDx4+EPkRSsFbodzjYEhYIn7cpKKASa4YnU5luqF/IljGnRCUp0M4ys0obv7eq90XjB5EiJyiVYRSMi87M2YF4YbeX6UApheFwss92EoXLAfUs3zzB//iX848mlpdWta+1trUVF1dhXNJahYl7QJTWIldyMUMGg+RmDZQWZF2GW2QLqHBH03N+NxB5Aw48avuE92sHCjDcYuP56wLh/Q9eGhkPJK2MIV/wjMMoyCLXoczMaQE+N40rCQI91LajDYlmn7yk5/S3I5fDza0MAX9traOQmCdhg5mAvo/FCQP3VZUUoQmOzo7eVS/+MUvzpw7w6JDGB2OPfqbvyEHhL4GBgZQuyiO0dVUJoqtqZHTXe97+NBeJsYn+M39/X1cNE1YZLQwBs71Q/cJpsD2tipHzRUuY2qwoYPBm2UOfhh3xyzW8G3yMNlCAjQ3yVk4uFGnwSMRH3Si7eGjjz7ESwxkbBUioi8E3gK9NTU3S68py+S/zz15vLa5UVeXlJdZTi3TWyXqGwoUpYvZ5iNFnY75h0Kb78mTp6anZ0ggw30Uqjx8+JDZd/Zkz8zcLCZNJurb2jrMKhkZGZZ/7Tl1kk0L5sanACaN6JzeX/2PX4E/fElMfP755++9c9k6CfyqqgopJVP8nbRlXoeNiDATIEr3R0dHInfi9fD4uDJvu+OeKq2yPOK5orKCF1uqaEuHZXHx9NSUxHV9bS1DHKAYisLFF956i/3a2dHBsySNUC8jifX83e2byBK1kG9vXXxbICP4mivrTG2xfwXkwlfqcAlhXEwFXL9+Tavo6fPnx0bHR7QhcrIJIP1qQaqGkb5E8Yvi4OoZQiIGFrQIoSPIQ0qQHdAJTBYkDA/FxBkC453E4vGFJ4+91y1GAhIfTD+A2wl90OHENaTw7TdXSQri3h0ifgj5G3yFUBoaGyXYbQzFc9hJFtQpGiagIkZTXhFopKS0iM8gpDMz7YRY51W+IGPJbqwrpoEWGxoaOPhkmRX7TydDEFh4OarGjjyt/aafCARNTEzI+hBM5BW2uXOnlwsifGSnKgC9QcEkDtixKPmCyPpOGPzzKF5decjBIflhUMj0o4mOznYNCQY0CKxWx2OGo9oas91QBh4XKSeExUuQWsBLkWMU0toWDxrMuki+8Csc4avNpVhH+cDgoNr6jc2nQoo1tXW8/py8fIzntCUIIouJlWB5QEzouqsK6lZme78AqSEj7OzHLDWaQJQJv2EkskBWAMwBCjTslwjGSFtbmwJc3iNlQsd6rMGdLYkVQsuyELnXHAmYIrYgmjSjdE1Ws8eauhoc6Hwvz/UQGUHgqktQacFWpfnI9I3NoI04fxahEEBviISEfhm5tMlJ0ewnRlQIqQmC2ZSf43+kbJHeWwa68xU5wnZmatDB3CmCIKjVjEw0LfSPvi0Mcc8wS5dXKqtC8ZiNWDwkAeDA4JAgpwgtoqLQhEFQOGnIOJO1oDnYkrr9GAqppVQw7CKziLan+RiwPCHsgDusBxmDP+u4oVHH4aooqJwrQ5D4mJ2fo+YtG4qRK76AIOByE9kync4wzhRjtZAC6NCtoBuJIjASB6/So7YZIjGqn/Zm0MSEFzMU8xs5Td2CFRyBOWRw/oh7M9KEfZobm5hNgGNId0tjk4n7eqqUBbL5hkdHdd5QD2Kz1i8KCqasn8hKeIORcQp8oXnSBJwREsBGlE98mzr9SoCdoD9//hxc3Lp56+zZcz/72c9sR1xd0I+P6RcTE+NXPrlSn6jH9WPj4+6JNEUL7ZgOxnqWzZaCSit3Nw/Cp6IFpgpKSCNZTyQBza4qLQ01roRU6om2yFCnbUaJ9vBQiua82TAOTTvXjliLm3gQelDXDSbBLjTZymimrKxEIsk89b/Kiiq7o4DDyIXI1mTe+VWa9XDTyMjIwhNl8fvqogOWb9+53d7Wzpq/+u23RnHev3MHQFAXgYsv3EE8EEN5KPuM/Nc4tLS0gtIIEyDs7xsg03HO5OQkKYSM3dYdLJXD3djQ6OQ44OKnUgB8AB62GGlLa6spOaxbvjUSSSYbSk3nCIHTbFwmRiSfJ8KE3kTU2KPmztAog4MDSGhmeobWjCs/SYV5GlxP266rrW9taTZKDTe5RolmkS6d5aVISQ+wiDnQ6titmZSwNoktJq/MSKyqiqsnF9LReUQxkSrob510sfvq2PETCJv0gDtuq7ob8O/t7T179izty3qAVl3triEHLAwHoTRGuXJN/gYJwL4RcwqCtKkZML/66stEnWMLXx3t7BJifLHt0NAcRon629qaasQA9eR5U1MTRobZRCIhcXb23Dl/rRZY4NGtUA6M/Pe/+zs5eIjjKBNlTHN2z1DU6cEDuXbtW04XM5RLptxavIfDcPTo0bfOX+h/2M/pUmT7i7/5fzLj8UqhKxEc7ipxRaBjYBoA2wiVIxruf2jAydonTEKiAbf2HNpOOYGvyB3mhqW3tLaZzreytsq+PXKkMx5OUUiBl1sQtkE4rq8JmqEPcHFzSKL8qEDA9WiiDexisRhZTVRFpisZGtwPNlN5hbn7IvUSh6qM1PgZ+aMYLAw2JE2QmlvhELfy3iMyM42QoLi1vYfRLRBDfkGTZbu/aANQWjPmZ1AbYegTu2ZJwSgEuBUc0Bz6e65c+YS8fufdt5XNsq9dnEzUsdMd2iA4bIwvsDU2Jj//4gs20ZEjHTQlg4imZK/ZOGvAPeHVyv3FTlbl0dYJtsDy/7+skz7UvGDcGr+Trpx/7MSZ0MAH7Hy1dJ4GeTJ/Qmx5bzhjFuMRBBwL2T7B1SCY6FRVSy93rCcn22kDjsFixWYDi30h1rTaY67xlvCJD63KMkDDCqGGEGG+4BDCa3k5JaAx9WiqpbWFuKESWEKCP+7GPYUypI+3gyR6rYB7jRGlvJYlhdvZaMxDerazq0OPPP3nWRxuCwvX7+7gOkMCLQ+PkZJInEWCMNK0oQgxSq09673fq4RdlRPc+UqJlYAGePqVRZK2fkW0ua1Jp2Sxp3hJKtBeNbUK1XJsWc9G2tVmQdupsuk7d24TqXX1dWIvvkZIjNAQ3do0yjXMlwFhcIiyVmHwGASFYs4w9HlLcIasUR7FppEYxjN+XlyCFLOAxWWWiXiRKLvEgDSGkZCIIid6MWKmUCSFM+PVcY4Flw4ondYig6XAj1ZjBc86vDsEPFb5RnYKg9KKtr++EYaws2PIfQ00iiP4Fs0NjeKlztEy5MjkDCCajkaLKaiBUsiN3GYEpid9l4GCDHwI3TwSd/aG8cd/1cVtMbhSaM4neI0byg3CSS7DPhwacfLBgYFEXd3IyCg2twuBL7rf3r0HbdlZFEU9cApBUvCCPiC57IJbgP7RmISJXYAPTKGNy5cvB1ETOZ2LT+aRGR/7zu27IszunDZqWVGmC4RCnn1ZLEuiQWgHLrzZ2TWU8Dl9jIoEGGiXqsqYO6uu5Dor3Mdu6f0SEWmzmzFkngM7kpuOj7QRHz9+/Lcf//b27ds6i0yOx0RuRT4QCKhdcNVviSZkRnroacOt1ixNoyJ6Zmbum2+uUi0YCr+4zD2RmYeiTCnDGzduGLKol+vpM4GxkElV3+8akGEUK7rA1DIL6NkQS/5jZ0fn/OzMwtyso5du3rzR02P0yZxsCwm5vJQSUkomkwojKa2aujo/F/iBST1zxDrSHR4aoREpV8lRnELucvjYQFYu7Zq2NW2H0cYoIB6RnxiSxVfX1HD7mpJNV69fRRkGp7Fp7MLFni7XAPteJ06cYB/MzM34e7i0FCiWtIw85tQq1y8ST4e+nJww3quqKk6Yo3lx6ZHRsavffON8zXgsLh0jOir7xhtG5MQHHmSVohPCnNtw7969dKqSkMfgNKKNYNsLFy4wWKlGre4A+MEHH7EXOfEO0nGr1fV12pgNNDc3K9zd0NSIgG2EmU5c08HiqEjF/9z2//jr/3jn9p1M4YXIxQ49sCBFkG0IoIcmhzxxd/8UhyIIEKIMBKsK3UqdG/MMoOq1WCI008DA4O7OG/Ff/r5DI2wJWSNY00cY5kRhrsjYZhjmgiDSZgU/jK2ETG1vfFQ5ohO391o9LCIgsbvtbQmw5dxQ0W1LpiAW9/f3iVxjoZDiemPqf2gUdTcy1E8ofMoG2WFFulOID4DckFgJHP5CtWoB/kE0+lq4/yjVG9YE+j5//ryQNABZEksBwtyTXsSxV69e/e5G/77s10olVfSphWlv0zXULJGHJy9evMB6IBkMYpid1YgTCtmtiv9XX19P/7m/BUMe4ougqlQ9zKID7bQuBAHfoioOjpXvP5DDCxT8QUNKZ0k9pe/8JGpGhpWnB1vcFIxNSImVE9MEjd4PRclkQZkIoLkJ8TiT2J3RK9IhWcgvT7EYuwMWSJeUJZ1FEa0K8aU9dfSHXm3cSjCS/0PQlC5oWC1iYh6CMH5IqyufWwACwGlqybggpFIkcTI4TOGgUkc/PiW1DcYLh+W6g/WwaQDKesJTw6EiobrHMrzxrQcR9DPTs5I+b3bDDJHS0rLywxWlxaWLiynV5/KI5FddXT0BStQCrH1pPBJXoROhFdmIN2gIY7SpNyNoGxsahQFlb3AaB07kIxp8NU+tytvRlDjKcwF5YmKyuLBQ0JUVaPuQJXYJvPSfa9ADmchwlolpaW6amNS6nkHzuTioE8nCTBncbK6wy1BgFPHKInGOHTvKaZiZXSg97NijMM9anWdzc5NreP8MfCQr48qzdF5Buzkd049gxydRhVQ2ND178YwQLCwOg3LwY21djdarglwQztU5bdbq0012T5iOJLrI+TOgQdCbQmJtkNReNijjKKyt0kac00BatMRG8RNmhHgJRc4FIRDJ5bCwF8/4HDBl/ZjdmC4LUAqLlUTw4A6dc3EO5GTTvFIvkZrZ67BogSacuBFlHwga6EBFMIWugjnIv1Rt91KEMJSwexCxq4xCSACcmVxzs07e3AJSGTUeDMvCbDVu6759GfmSEI6vMb3bDoNZmSG0EPx1B0y+2WW2/vznfxWCG8UlECfIZuXLvKSo5x2B0azuTE0ieNQYdGHuQf0ALHXClw748osv3ZYpIEvx6e8/ReRHjsgrD4gMJZIJ+d0HDx4cO35MjTod7Odh1tKTlG4fzp+4H5IeGxsjT7ynBDGd7eMpks0Rj5xjuLt586Y5TX/wh3+AiUZGRy++fWnhyZMHD/rMcifpIOX3v/8MsanpO3Gsq6YmZmjY4OAAK0oAXJ1LLB4LGIyyJ7aOHaCmqblV/g9dQXc0VSObi4iV+DCxWFx7iVCH5GJlrAJZErzAghhAAC+Tq6z2UFexuQk+yUSDCEpZxWEbsWvfaqEhmlxpxhP9yplg1shi4hrSqa21jQmKikZHR1jhvkVv5giyOIXSuCHFRWVCIN7zBRXKUpSEJzhYHsHFXiesRO1mZmbq6mtxHEiiCgwCX3ZEMKKcW7duNTY2usbiOX9+HlXb7X374iU9SCRke3uHpVIB/Hg26Pj4GEgqdUYGagjsa2V15fef/tN777+PnWUHHBH71//7Xw8Pj/z0p3+iguOfd8jfMmgmbdqw4+xKaoEq0LdHkFqK+IiYJw0TAoZ6XdnFmsy2jCNY3958KlugqvOMGW5vdvv7+oQOTp8+xTSIaou3FNrIWBqCi0BRKujTmuNjzoErDiJ1bRP6iQ8BSdV0vkWUMgpqnyh81wBrQwO1/2UUq1Eir05sj35lNqwAH/aGWn9tFeBIokjdhqk05LiVYDl0jdk2mcfbYg6rPT0nUTPdwC+GA1rB9m1yY2uTnSVi7iuY4P8lEsmi0nwJAMk7q6oJR1aGTq+bN6+zGFQnkqlIHz9Qz2QEeU2uiyOOsnnGxqzA3ew60vHKSsOkDz8PsiBqIcckyNF76wdblodPPMJN8BIm9IZByofID8z/wl7QDYB4Q3qJiRKgIXcroK0iMfSu7jEIG0GYPQaSxIQ7e1mkf3ohPp6NlK1wP4mAbggv2toa2OnISz6Vk2EZ0AHvGDjKNplzofH8hd/6J6EG3v4CHVEI5o5HpodQLFTW10vb13gDYvHqONOMWCCYpB88i3Fj/R5N1nAFPNryaLKJiQla0MtX5tcc7TqGXACqrLiEO8Kqpeq4htxHRiLtQhVhZuuksMlTXpEYRpRVkpic6u4+bs5y38AA18f17ChhQARjC0hCwkaNT0W5MtrnXFTRYiwpZsBDam9vQzYEPekfKqSFEHdfLaUW37l0iROkvHV2erqxIQmaoV5xDyDvJa+Bl/lhy+FY7tVVzjdQB7CE+Iycosk+CQgtKcHeYXY8zDJUt7e3RImFlNvbWmXEpx5N9PWPlZQWGoLM5IKpnDz5JDaB8YGVwhjMWyU0dCQDC5QozqysDKKB/YZhEQZIYk8649Ubo/iMgAjnwliJBVD8yNI5JJJ2hI6KBp9DgS16hZvn5InrIBMUC8u8NyTR3NwML/idUSCWaReKbulNBIkM8M765vqZ02dIE7p8ykiBp2pHwh2FfKhkl4HPhQvnMRTp5m9aOYEwg0P9HO1rpz093T7HByp4px9NWRheYJ1MTE56rhCUfwZfM3Mv6GEfyPJ7ekhQinVeUlaiEuRHP/qRD8lKXEb+uzPuo4XoezYWAgNP7gtMWYZrQP67a9dIDZFPUeVP/+n3wuOMb5/Ie8mA9vb2/vCHP/z000+ZIFwuKo3UkkxxW6hcXFyS0VQ+pVgB17MGVG2wqmnNyEffQ+VjXjwLjNaPU8RdFLEgPATpbtxWtc1FpWXffHuV53T61ElrQ2lIt7/v4fLyYkOyDiLQ59jYOCy7c15u3kD/ACPDwLWdnVdnzp7TGqTlXIkp71rK2dgwXiZvSfEIjShoge+ITVaj0CWxwIyDnZGRkba2NruwF2iiMMRVrfDs2XPHjp1gKMsyiNPaEYLwucvEEhFhXo5UhczgwfHJcbdCSO5M1YFZQ0NyeHCQQ8WSF4PB5hLP1k8wSmR5KCswcliETEoU9cAC0WdJZCPEqe8jbeg2LAMOQOdbvCNH29DQgOBdyQzFOGQC4u/p6aH8HFRAoZAhTJ3w1dbGyOgwRvDbR9MzvEDhPcbHwOCAvNXJU6euXb8mNvbt19cYWOqwVGZliqGzyMAC5wiECpga54jivUThSkrKlMI7IgAKWcaBusNQCTI6j9pTG5LxJuPphubQ10TwSxManz+tjYcDBBYW5no4y/kOKV6+e+ce23ZqRpdVmLtmnzZcWlrS3tFq0X67sbElcBdYIqi0g4ozPY5/4Eg5Ao5EQPdAKe8izVxWqkUvSHbeBRFMEzATAIXyS8sa/+RuEtCYip+kdGgplWprayU9sCXXRre+edBvvXV+cDD0VOKou/fuMVU0w6owZnqkUik06pGccbI7kagnkuURwvJycuKx4AoQ4lohph7N8H0dKKj0AEXW1dXTzSSycTPUp91BJ7HNrMZ+hDuugDzvkRTeAAfGoNtCub/0mXUjR1W0Kol4AKaO26D3XEBKCX+ChE/kzzm/zCj/VcdjJIK6Br8iRNjffsiy4SwGPEYt4Z6ItjyUgyIIgCxisUrCkZhIsyjo+dZiImUMTcFzVcUAo2LUUEOzgrZduxX1k/bkPNe3xJmdyh6jB2ZTS3OzBKTVU43uT5whRGyApicmJkHJJ8Ku7kP9gIl/ehZLE+LAKu2LZ2RkUSTA6qw+gikej3tPatCFk5MTsIYb/RPeibZ4PCaQyZVlgiAwgqa1rUUVDLns1BG3UeRWX5vAq/7zfzQQrhaPE0Jsa291gMSjaecMZ0Wzqt8YrUJ0ox+37b1/b2kp1dzc5O6KFQUAlUnyJi++dX5mdkYsgbDjKLEn5KrJYrR0795dW0OuYAWYh+SDD+y/evVGfn5uR2dTJBECzOWCKUhEQkAjMOwzMjbKu/nLf/PnDc0NN7674Z8OAaBmcu2kwE2ClsV60kjsANYV/8Ds8fHxMX4A89SzMHKowDQLiYn+4pVEH9OeYUQxAw5TRsBwL6X9kpeTwV7RGAev/uO2MAv4rzKI0EL6082saRsROPr8808xFPggEsLFUGP4pR9xAcBS+bbT19fHAgBVVwKspQoPgjPB0t0dgmZ4Db3xwHxF96tlw1kuQGBEvP+AK9gxpgpE017cZNIMPFGf0PL4CsEx6bSoSx2JQnPIIiNZwjpMKQKoWG2cDkKNra3t8OKUPvSGkcXKcY+AiueSobFo6BVzwOKdqYmw47EYw8g0s49/8zHWw1/Ikq0jMvTZZ59zWUhYxpaUEn+Ouc8fZSJQeypR792/jz7pCToGHWJ8NAlK2NyvEAP6B3zaS8IYcpWUv/PuZZYTp+Ti22/TVTdv3+GfoTc1gE71MtTpN7/+VbAtjO/YdrBo6sGD3u9/+JGWA/YI0cdyABZCzHywivJKMZt79x8QHQL+Q4MjeEfupqSg+Pp3342NjKmxgE1gcb08ZWVVOS52MXTAF6WC9Swb9pVSq24jmhzZgcUePHxoy9wDWl0oR2oXdYk0SBkQQeSPumX7MsEHwyqbYkUJ5Mpc+tBKBA8N5UA8+tCIdzXJJr5JaoiNz84+kiDgilkA6cdwMBeDR2raH17wcxAj8+EOvgCQduzv7xcn50XQahZMQlqMf3ovI7tnbyahHVldZqQ4uHiCrETtRF91vNr9Ido928Jg7nb9IVQJC+0ffvUP6ueV2Bw7cSzT6Em+HZkkWaqORDCENcezocnVedsAxFBtxkkKKxEfVKAq24KcvHhlTFQic48DOlRF8xoOFqoR369j+pmoOolmAy3hhMN5YkKSYGh4VLE+uOAKyhw/TExMMLTtxxR/0RhJESa3YWkDA/22iefJxKz9xv46y0pcvpnWtLHHj1M6y5nD5eUGrWnfCc2LKA9E3AqCOd2RbA0eIVgIdgEo3rC7EL44fDjkkBefiM51d/cQcxiYtLUD27Q8bCzB5lasP/RhkXfv3Y/FQt+utkWpGhE5RogRxib20XAVFbGIGw/ImbK9tYX5Ul3Wa2340XRNBheWgAxLpYdIbZChb5iWHgc9vrVUL3W5wUw3e8kRgM+39WsoGCstLuRJ6znJz5W0PYT9CCMLUzqIhhA9ShGXc0N7d0PbQb5ODkIlzkjjQ3iDtugGtpKfR/bvEmCSzrDgnr5CXj5HfK5BSe5G7DICyFK/9a2vbIF9QHygTsLFg0DJGtjdFMv0lGM2RS02pUFCOi30S4Xxvuowyyuqrl2/MTszKxgiwBByzPq41/W2z6IpELAGsmnHgK4S/fthRFlGhoqyYK8oJ7MM5y/y2xh9+IJMr66OJxJKH58Amp+gKDRAcAu3SpNMTkwoflH6G3Xd7hQXlTDzmxubt5iIYWDsS9FhXI2XRHIIu6lHkyOjI5Ald8tR8jj61WJEhMTUIMtTbNl2+geG2AGkm8dRjSBD6kksYGPGmY4O5p0gNjuDQJcmZ5Gsh/OTVTa/VBABYoqkGDo4AiWI3MpeQBmYi/g5J+hf/eAHXUeP8Z4UvxETpC3KJKBLS4vFCekwDMLqWVpO/eG/+oMPP/poeuYRfa42khZU6aANRS8EZlb+xwy0GDaKqhM6GONCokAxr2jVnNZwfoV5zWHGBbxbAA+Cv1VeVQl3EHrnzh16heJHnFhALlOISeItHE0+pmkhi0T2BIkxpgBmDPFcUZGQw8sWmAE0d6OmwCpN89CEWvCLv2CLu1GOFUJqd3c3aev34Ewjilv6ObNoaGB4c3tLZ8srmRzGhAmFznGLTjmggH0U/NcXz0mv2ccLNfW1JcUh9R7ReUFNdS0R5NHaboS+aVwvt/UUbGLjn3/+ORsRosFf1RLqunr1qmt8hVDFnCwS0hHnT37yk1u3biFRBqLsNXYDsMXFZQXVDx48xOY2LhhG2YhPIF38jgE5UgiJD20Zb1+6eLz7hA4cQWDDu8cmxsnbgaHBDz76cGf3jZ+6OWWzMDfHGBIFhR5mpQ7yxoZ6mba+vn4HkyUTyegsNlW7L/g3PBurbevoZH59+dXXLS36EZqDJnj1sroqruHxv/ziv0gqMyDUqRHccIQMABz84cIiQVuok3o2mJ6EkYC03wvnL7Ct0PvA4CCPVtxcIBSj2Dv9x0RQTMuOBBbkjRT9pDD/UCSB5Up26uvqUUFQGc9CCQIxqGgDgQE7IUl6X7t5raW9lRc5MzdXl6wLwlrFUEXIU+KOoOCjeiKy0U9IIf8UJyfbR5V3hUqCFrdNY9nK5a7q65uYAltbhKq1KDh6KhNPuPEEQqTL4Nwwk2tX19PD/gc+YHx89vmXbO8//dnPPvjoI9nZTKFS5MQtAJqICsPRB7gIS2QarBwJFwYVnCFWIkMrmK6gpceLa8trtVYXi+uERzdKHhXNq96Mxti+aYhG9Qe6O3wY3FltjxeXtqKTrFE/ssNOmp2VjNrSxtpWzsE8AlbrHlVHIM/Oztow2z83P8fyGAgdnW2DA0MIzjCT1ZV1CFMXol4vbRSI8DDx/YrIlpIdH5/kdJNQcBaxvZjq7OTkBFjMzesbzRFQxvyBhyurOHbWzyXRGKQ4jRxnqyJ6vAQTEGO1vNKGRKMbinfPzc5JxgA4qUftoWBmSDjLd/u5KDP/Ro8EjlX+h8jIGn+JEpojlG2srcm1QKGVgIw7+ycS8SwKklMiEWXst3O7fW6QvVxa+K3Dyh1QHr2oopnZ6dnZcFAZlJEj3h8uL0UcSNPhmRYmLEM2kL80AQ9bGB7uXQmDoYQgKrZUs4pYBVE9FyhskP1r46xLUl60h7CmJ0g64WZKl9QmzZ2oLl0/NDRE4PoEpnARBwKCNje2KTbKmw2BPyNBt2PJ09MzhwpLxBxmZ+cYy2qXUao+BLaKjRPQyBc1B6n35g2jTyqHDtbGLbIn2CAyr2ABUmw8AHB1ldhlwLLfGZL+6VdpLc7cYehgdUKKDdTU1Dw9Pcs9wmVtbW3VsRpcEZTT61AeCTjY2M6g0kAAGssPAd9t0YOdMsg4eKqOCWwhVjZCUJD7FXGEahFBId4f858hhbFn5xcAxeNEaBCJLeBekVu4oIXQPymDvd0Qi/EbHj4cpEVQfjgWQ7Oabj/Z9zzztMqtkEDh92BdWUbwEbcBKPIUY04+miKeeLyxWNxn5VXlg4MDoB2Z8NtEj8C5KA7TmGQhFCwGWxUVh2muGugBmc8kW+wS9EAhIU5LCjyojeNpqExmVvoq2GKZGZ5Kx1B+PmFNixrJqrK6vIlCyjvxWHx2bk58GzSQEDYHfIu3Aq90Gn5Z7vnAQVwpE29TDBGmJP0IEUJQ6mt4Wmmj2SBJAQwWjGW7AdFvVWwiZMO4VL5DgyNN+wq+vIA5a5INkpUlEdjedQSoW6PYHVghJMFAxdJsT4izTde70otRzvKjvahFzEBNsr+x+fzsHEHc2dFJ9CF4riSygRqyQpiU1EKKQE0oQei1q9dAG22nC/eEBqFDUg03eRY+B2ovPBYgrMx1KaVkA8+CeW1NLWImc0BGDk/pO0EvtIANcV5+Plzl8Kjg67vvrp8+dYqRIfiGa/xHZ4fgZEaGlidQ4hDxemPxGonMigp5+kwiPvdQntN9b90NdT1aeyQlGOwK0PkbYXoiOvz/hgB0d3enWQ9lKuHm3NfW1XN+CCgh6M7ODkVi4ltWq9dB5tjnB8wtgpWNTRZIWOiBHLIcVDEUsBPLNpKTmy837FfWIxQhLEFKIwnC4fqt62ffOsuw23y6VRWLaUNgMh4qLJqem+1/+LCwQPHEon0hHiKRfIuSi2/6+/sR/AcffMDfkVrGDrdu3UaQJ0+daWoM4dzZqDCHUIUmXqmkKbw0Nzj1/rVErcBJpAhfjYyM3r9/TzPJj378r5PNjQ7mtGCFv1S0Q3zCaAlCB8OHKJcTFWzR5292ub3kvZQaMIU0gGTD7mvWBmta4XJxSdGD3vsUj6a97BwDsncL8sMxPRDP90IQlgsWxKLh8KgVGnDK4qKjZldFwcR1quLVqqoEyrjJflJZGdeuZpzWxMSk2qSA5nD47+uqKuG+MHkZGTW3Nih50QmHbUPcJ6gibj7vrlpDBULJyNrDFGU7QwR5zREpLC3JPVRI+RcWS7HqHVyRBr9z7x5bJrcgd3B4SEgF/2IXEpZQDhwc4k5ZHAjHTRw2w1SgeW19YW7exvfu7lFypkmOkcX0NlOUjBBKdQpziECG4S+vnG6grkyKjy3Me/KRqJCHkOgUgFNkEQfB6itFLpzL5aVQBBSgHWTlQbYeFiKb/A0CKyvj+ctt/U/ioMtLUqG7saoKaSVTvOAFW+J2jDoxNmWwnB7qttaOr7+6jgwTiVrGxspyStkTufbyxbZkgwFvDDHBGQpPHku1CZHChKehdYZreXGsqdkco+MTeI+zx/hTVygFK7ifl18oaZSRuf9QoaMm2UZ7b966+6d/+j/XJ5LzimmZk84CVA1oqNj841h1rQKUxaXlttb20dExrQu0lPNjhabRjBXxFQsLCgVROTmk8/jY+GDfoH/it317s+SrtHMxUUGDzEUe6IHQP3HiOHPbEBAbJ9q4g7xbmkmySiTL/zQ+kzXwSKUJbzIj2jvaaTUVk2gJ08o7S/hwtQOPvtmjKLwoP/R7oG3sKk+AC3CRAem2zGRWrVBZGfvqq68ZxTSQKQECG9InURjfiBzOpBFLVsp4f5asTzhEWJ23aRZZGVkmImil4bJUHK5Q9rm1Luz/yifsN24x594of8qBWzzzaJa+4iWrrqMrpHhDM000FNfp27BJFyeTCVGd0eFhfWmZbzK0Dj51wxcvGQosdLk3fjAjLwDU+T7B9Gf7b3scc1AIVLqINabfEJvAu3iGehJkjDfFZh3hVVNd9SzY1DazRzUvS0mhKbZVvHeqp5tJ9OjRZENjQ/DCHFVfcbimpvYAVWYMRTjcaoWXydNksRXpVtTk8Exrx0FlLG7FsGNOSq/SrspYYMcPWa7Nza1kmUibNcLywqzSf3nuN/d77xFePsEoWdoBHeaefVAltjs8f8Y4WSeg8w8VLywut7R1oJBkY9O5c+dF4ThDTDTB3tBIH5zhMCsRO3NnvSGRzDCj3Rk9d+7d189KqviJClNz5BO19Teu3eA0lzoGYWcnXlWpVffR5CQSUgEnDaw0WoWn/gTVpFy9VGoJRdGzYioAi+rYZNQbXYU4SUkC2hLgTqVuZXmlEZrGmGm1MXFCY6WwhIyMHamnc7on1c6TN1zNDBVcxo6PV9cSWRIuWdkHq/lYJqrn5Fx+/4N9B7Jv3+vVLiWgpMvb1Bw6mJRQDUySiwFaieHAfJh6dRirayL7Dr52jKLzvKAbHG5+d4NPD4xMybfeubz5bDvrwEGT0P3EYd382sKCIhrUEAD+t/iZzIzEFiuH9wIBAGjsGYWKAak32i4/v9CICCmU3FyZrCyBgSxUJRdruOOzbSk2KuXBw95TPaekrrnsAmkOiiopLt1YC2M3JsbGOo90CdUSsPQFul9TgZNKDQ0O1CWbL7/7Pr/CYc6WtJhaxnenT5skUK73d3hsiA0Uag7W1qZnZnkyfOvmllbOEn+cWGOYskONIqYd3nnvgw8ufVRwKI9QZU7R3I7MPcQohjaym09AfEA8jmTjK/oKEkQrpkKCiIxMDkOR9LYLCSOxOEYW9jBhVOuJYbY8jI72VrakPbiGoc3KEOVQVf+wX9fIAaKW1UxBbj0Vd3zJ+KXeGRogvrSUUsDdc/JUf38f9SYkbVVPn4YcEiUaFNTevSwyUePh4cGJyfGl5dUQtXcWDx82QFzFihI1BfOH8Q3F4f4hdMa/yXfIuRb1/S7mfJCR0IyHFcZ1dIZeSxFk61IRw+4AXJq7WHckY74watcN6cPQCct4hBhJyqjBI2RPTS8mDhgpwkpcdX+5UMx5TE5kcKOF9TkaiNIGgkP5NIxrKVEjW1wC6wYcYC0xwMHBQTYmOYLacGwymbQGwQf7tXWr5cHsy86QMTLpW+kEj5YlTk+ApkCH9kS2FPdUtJzhiTS1Bj/o7Rehyc3HUxqAVBtP0c5Ptzadus7AZzrUJRIhpxda2Q7iFqIfJMMrS48K28JsHe4dXeUQeTVHO7Qdc8PXihB4G4upJQEZUBUhV+q7mEpRCThTwTA/Jiq9fIM/1Vgx3HJC4WJ+NNz96fHjx4DdBlnxGyv6CENkmNQgK2gjkU9ZKKOw6AYJTtDjLruAVegVKTzHNSTRGNJChMyUzWgcGr8Tiwp2Yu+O9s7h0ZG+/n43gVM0I0zkt/J8bk31woAyFPRpCZ7rGiCRsuWsMPzRJ/nFomTYsnhZlwSK2/YPDrS1tQ4NTVp6TW1U7Z0piSJHsIsqSHASRPXLo/EJeggv0EysSVYO/SRry+3AwGJuDCO+qQ/FXc3o4+NiUaEX7+FU0lrKjc5ANtyCkiIDObeUHYoqY4rH8/PkL9agmTiUVEhZSRnK8SxuBAmC9YBl375MHhfpTAB7Iiljm54Y6IpUW1ubW5gjKIXpIAvqOUDBMd2XoViDojW/hmlFIFiJyCST6/79AWTJ3XcH8t2hox4Ha1UVMfwDFyQDMFJFeTm5FDZKY3zYvrLSQO+HCutDSf32OjclHCtvXc9DNeruG81nnUe78DKiAvOV1GOKFiU8ePCAR0uGQodlMC+gQ/Zw/749S4sLq2srYkgOvcjcnyPd5UH/9uf/TqeWciFhYBoUbIf6B3AuCkHhlhoRwEJJSQmnU7BXul4Sn2ejZZ6DivOVVc+Ek1WY4A5BC3ERwqfryBGnNHd1HUEGAGU29PTMLD+DXzAzPZsOBlo2goSUSB/AfCi2BA004xNyNh6vQth8KVKOHGO0GXxDwF6/fk3x5727Thmbl/MWyaivV5z8WprKrgf7B3mXZvth0knDB4qKoWlwdGRu4fHZ82/xokyDU+RCcEGozByDHq95LgkjNBKUv0EfpSXijdSeat7FpZTgIBYmjpQd8RPskWVw7tLltY3N6nhtfm6eaWqsAzMEoIB5RLZQ9uS/WD3ZqpnPG4RRWlKG5W0qkLJPrUcAAEAASURBVHEIpxNc4VRqxdsiENxl6wcWRsCWvHI4c80ZNUtDw4Pnzp4bHhoGSaTb1Xl0dmbGgpEov1PNkb309t4nGA2lZZKa3ihE3NZ51Fg82jc3V29xyEkfO3rcr168esn/m1uYr0/UUwKqsTh2YnJVsTjraltQPUQutZMVtDS3Mvfrw9zHg/pSaG4/1++CdDPzC8KhYqoxIZjNxTKyVtEhyo9H6WERChUbvZmOZto2NDQA386OXB38qr3E6q9Bv5VxtLRMADIxyXomOUyPjY2hBg9Du1988ZWbQAmTAaM7Ns4FyuqUgK6vhJIKhLK2tnH0WCeGR2GMX3V6EsK2YTVpDwCmh4eHkReasBlvrDNyw0MuF5OT6FHygBZ/RmPZFHRSAlSsjUCJmIyKpohAd4iJrq6ukZFh7MHloQ6YFYozovDa3sXHzg/TVvyGgBLKMLe3Ilb1UvOHEOiB7JX1NQSEg4OKehYSZmjOAgIdFxeSd1Qg3YPEiCEvVEJSe64la/UTjUEEKJAhSXGSKWwcrOMnLhOAVSYOPODvniBAYBw92mUUhUFECpFtxGVMZHcQ5RBjYWekUkuAw9JBXOmAoXUSSrOzYfY3APowBMejTnyVpk7uILD437h3ZHSUuSRkBIzMCNeAJEcHnK3YSkCSp0VeEHaMJATnE+jwWxAYHRmBZXux8XSQja2ADEZHRskIc/zsAiVYD8YDKHFa6KD+7dcLKALuTMmJmsNcGdIeGqL36UN1NG54eRxy8leMwjLoReUJHkGIA68LhIDQk6wr1wq5m9lthHwsHqen6bOurmOiKBxu1OtBsq7QQmt6Oox4ECQGOVIaEjb+WiSIMWVQuMCDWKiAh92Jb8uz9nR3EwpQgNpnxdafpJTFHek6ooufZaN8Kb0Xe0yTLjyiMewtQhDinJFwRLeUrq8snkAACvF8xEmCK/qX1zTonI2yvLTKuhLZC1L78WPvpcBAQAWQO4CAIIq/6ZuomKDhoAx7Ik6GI7wEiUyHhA9DTY1diP4xdv1cUR+sgaqEJz3H0g+ojzo1XYloPQhtUN6jo9OsW2rVghUBCIZBH89SDPDq1avuAGgAgiCB1GIsic3kf55r78hGfGV11VHpD5LJemsLSEcGr3Z6Tp7s6joKiegNRlaXAo6YCNwzuU8pZUYSKzmk4laXsvdljI6OvP32+Y/+xYe3bt8tLCqtqat38c//3V+FuxnAFp1WYbsmHDHVj3Z1kS3wCxf25cVEsCRYePU6KFqJN+oYMfhQuotE1vyen2/ExzrGoS/hiHQmKETehKm1KkbU8oJR4nxpZOPOVFoqlYJrm/IXiNwNEHyLtfHdF198jYW///2PJA7c0wUg5qVjgUynSLyEBwVv5RHRHueM9yk16HnMU247dANIKnKPmKTTMzMArpAI2RO2fX19EBeriulXAX9MAX1sa/tFAN5YnmhS0SGJ1TANiimDtlE1ZcZ5Ot5zSjGwn7P/iF8iUthVB2plVQXs2wJE2os+dz+BWTlnj0C0ZEW6NAZLMdFsWVTcX2hlNablhisRHqA9ebyIDlvaWtNJ+rNnzmpouf7dDYajWB3fmrVB9AmqSQGgPfFhnhXYbG4LiYGrOU1B4JDEUGPyfhAdr14WFheTY2naIxbA1papZy6B59qUfh5XihWzh+hLnQskJEiSOUzPTA1XlAKEwYcfQyEAAS72EDeDHloUddIi7o4DhfsYvAAkKKosi722tbWhuoR8bG5uYl8CNJSDV1NTE9Fj52qL1SlJEvstY8qD7Qf9gTXzpLS0ZGlxES9ReDRrQ2NC3IPXiL+4a1ZFEiEaOgbtokK2hh0CroSHW1GoHuGfLsB+KBuG5KO4fdDjQ1pPREuQ0M25U4x9Oh5oyGgZMpYpcYA5BwYG2F+CtN98883MzCy0OQ5b7RbbXJSc28dw0g/IAiIkVFLy/EGJ1UZqBPt3Z4dNZ0eErCLvSaWP0Rl4QCrECkoSdYRpJCAOUDZwaZ2WQQbhbVsgp0Ae9GwKR/nQJ7gLRpi00iQHcw+MDA1DPx+us7MT7ZJE9uVYu7b2Nv6uaAwnVps8uZxGJXmqeTEQysuXeM/j3NCLqBWoRGSedSscDBZGgLoVvxeVcEUgKLWUchMABFLk4b2/qILisTC3smaI8Aat+9aH6MQ1HgdfvkUD8MWopC24v/7K7cvWLC9T1UMAJepoy6R8Woelfx7ySUH3BwQDgjuk12y1bEC4Q10dHe38Y2wPDjg/IgAELMrHanwp78jJJiP0J4leEiKJRKKjoxOo0Cfxyrlkt/FB+RmDA4NR+moHBLANCsdp1INNZWY6+sChhvpAyIRgw1bFKgRRkw36pYpkf0HExtVAspzMwtAuhmDKSor5u16kT9hd5MQgY7yA/lkzQISB09LBU6xflEmoRZGKJ4qyggxFDgJobw12Vw2Y3otQIZEiYesAL0WoHROiEWogbP08G8Kpz4gYpKV6VgEIAnNzUPUUryBCIuPXqtAhpFuhO7sAEpmnECi+A93WHLGSJqJNz3LqJMdd83jXkXaBVo6CnzxZeIwYECHnTMGasCL2JGeTSYZ26LW3Ws68O8OglXg0WEGfLfAqpAxcw9S2kZMnT552nk44O9e5Mc9WlxaJbJR8v7cXrFi6bsLytobjJ7o6O1okpN579xLvR8XN0eMnyhSpSXgzCp34GI9zHAVjheCAT1rNFlAfoQwUnggOOC4So+HcIjlvlMmrlqFMJhNhgqheexnTogI6j2YFqzQAEYaVA9rcQjiZBOT9k+7kznp0Gtdui19cD90+JB8IcZ+cPWtg5qORkalUagEb0nBgLSxx7fp1QlJqDcwRMyq9fPmyC3wrqEP6kWC19QlO1eSjGZMIKQYKWOpMhtvFLA9o6mjrCOqKJbux0dzSLPwOzmgGzH2CGa3N35GRkdCqm58n6EVlYhax+62tTWd4xWPVBUUlopewwzbFxvwKuh4oYrH4A0nT8nLWNlLxF/tYHqCRMwo+JQN5F5ZBwds1shcFsh5wswY0UHSomK6yEmRgm+2dHWoLAJxiE6pZXE4Rvyr/1dZaktk0IhPBiDQsYmeHDpPME8NT3pxsEIFYtDV8xLcBNJSJtcX8SGZ4oIBgxxM9FwF7Ilu2rq4eMypaZhAbBRWp/2B1m5miirL34QOmWGZVPCj2QK/R4Hzk659AAHDqMeRJWPFqUSkP6srURHKEy5isrzeViRkHFqHywpkG20+N0yRHKGRaxyqRmruxMVmvQoWQjaQI3/6+PuTLcfYguXfd1gKqlJDQq9GV7e2tK6vLQwMj5ZUO2wslgvYMdjwA1BxJnFDUFHGU82gCESI1SILyNPcixInxKRaHjAtK4piTDhQnBpOQBwXC1cXwjTcAbnR0BHZbW5WT4NuoXH73jTAjlc/VFNxj0Yg1j4yOESt8bSUn4fiF0Pn0zKQWU4hsP0qt72G585+FUFXBtLe0cqTY+4iGQwOkHh05VBnEjSgQyQsZRAbSIRNtAdCIGCzk5v7apgvAUPc9fYezQEkt9O2bdzk0jER8Tnoykwk+ZhSsQzk7HgWI9wIR6yRUj2eaZBCKRT3Ixv1FXnYqkEtxCYppY2aCAKUrCTWSnR4iNQhTT4cCAQBfWQ/dDMh+jrEJBd+CNpbwYfop7BUY8bmnuL1NwdracjhXy14klSMe28WNQo7CYl7EN2HqW1iwTlaXiny/fbKw6BOfey6p5KVb3G2BEdlQgUxmayBQiAM1oiagytdWxipnpmdKSkvZGWJo4ECdu63wCEuFBgroeLUrKDQ4OMC3kJghfIGFq2sZNmJJsXg4O/fOndsyauvrYUh3mlq4g6VlYcoMY1nTqotLSsI0Tha0AAYyY8nqZ1fkkoaYNcMj+LAyI9M+ZOmAAliAiMIAyegmij95sctSmE6gJb9TZqQ6iMfc7ejoZjcBXiKAiGGS++thMu7prcnq+dYiqTYiQ3DRtuvq6kCeZLR31wOj3aXX4w30+YmbeDo6R2/WkyX0JwYbHdqFhEBiZkbFv/r1kYYkTyvz7NmzH3/8W78lClECn8nFIV20aQhyOI8bj8O+FwkIazxFvOkr733iczKXWCAiHy8uWBUgY8ye7h6znkM6xn5NnNjaILbQJyHFE7c8mRc/B4qXr56bq+5Eox/84A+x4a8//lgg+bMvvhIJoi0ampoIUwarKBx6ZmCFEVwv9GKGKAsxQkRaDxL1aAFD5QhidJLomAERCkiGCJOchaOGX4Qukepo7BY0sT++/PJLOLWG3Pw8v6X1vEc/kBujSqMzPgEThEEyDUOy2Lf2yLbAtgx4wtAnoPTpp5/ClzcERV19vd1ZgJ9Tq17QDV+cdekD/xlv297RqcgTTJINTdW1taNjY9JPp06d8gjy2TlWVAKMKAIQPCOXSAbChLZDA26OWa5e/TYwiNp4Nm72ASYgQ5Bixo9nz557ppQ9zJcRGqEUdiVxV1ZSLCkmhVwpNSlNg/UgiExzZySEPoUoybG0Rsc11uxZFI/rQCANDRuYX5jHzn4FL1xA30qdiJcczD24HDn31KFIvqIOKQMqRhKRL+sOtDpriaGjXsQ1ttMW9TKSdeKOnBmsBd0ATo1gYU9Et+hTjM37WKxSNHFichyU6G5Mx4agvAYG+ycmJtkcSNErnF0H4q4QX3IXqJU38ib4969DIBvgbZgpBgdEUnFZiT2sri3zGOgStCJWgWmZfeMTY3l5uethSmdofrBiRvrAwMCPf/xj0grcP/jee1989TVlsLqcOnXmXFNDg/Ss/I2cwdj4iCCqEJA3xcUFR441k8IkTixWPT+/gIVsA6NCQ9qeJZ3VscJZW1sS6HEXkAWuCwMq2bAOXsn17eysA8CmkmzIhkYMb/2ivOvra6QJOavoESGypqWdf/zjH/7yl7/Sv3Lp0jsqFxSVIHT3FBsGa4ERbAnZ4pOA+8UXX0zOTwK3ozRaGhv5k551KJ9JvioZ4ryL1pYmyVILZijQoKFJL4TCQg0nsWWiQegYCPNEgr1sVcwoJGJ+tF4l62xsTJJr5Nc/m+pb4RyQje114Z3mxgaZLfYJWrlz8xaJl3coZNE4B+7gJ9hVZpGVCgJPtx3ZIcn0BgaDmcxxj94EBD178c2XX1tWoiFJBKjH4aJBN/Xw/NWzzd0teycp3NPyWKYg71ZuwmgAfHIBndE91o9a0ruwRxfgYdBICwURJcb48mLoPZp5NI2qkBlfJ8TbaSeRzygcys51fzRj/aBKexl3tPd1pglMHDL49QjaDjQQWCSvNOwHl5SVDZV+S/BjSCUkz55TSwbIhQFgUu6sf5uyPBALznEECulYz/bzSOvrUHzGkLRNA07QAzWJKdzTFra3nTG009raJpIBnoJRHsduNQeAMA2mTBDrOmM1t6yrEcPwxCjHCvTQP5MFKXovEI2KYJkq9bJTP/TyCBrCPZVdtDY1EpcqL8ZGRlnWRSYy5ApSre7uCTFGiMAChKZ13r59200AX+OjynWe4oDxTKEZy6hChTCZFIAHsRYQGKlkp3AHYp6LGLwsCVhQmm26uX+CsGZTjXyI1j/ZPfyKtPQ02sGt1IKi/KWlVVMBePaye1xt/rH/h9S8qBmPIIj91oM8Eb+gE+Ydfez+9usTj0sk67dfaGQ6wOXVwamxneVHQfP8tzeV5oVYlG0iyyX1Aa/3bG4aI+LoFGO6liUC52anOMqp1MpSalUKDYXwaqnn3EMh7yul59lsY1Sqis0JG1QCcHm6Ly0DNNCS2ijNMGY6YwHsmZ8vg8jmW5GLJQy9WKjsFb9ipEbyNIYLVJ34igjif7A7iHvEBfXu6ebWDGIuAAdbsOzvfe97iJaprdc5mUw8fGi+lUlJK7w9XgHdnziV0I0NSh999JFfgZVl4zvTEqQqKL/DFbne2M57773/7MVOamlRDVoimSTcPc7asCEtmEwk7969e+funZ4T3aKLL7PDcfAebRkeR4GZIubKYD8VFPihZBs5DC/DQ4MkkhKE9Y1ZfhCr0V4ECIOQTD2RcGVDWxjSDbuLklw4i2wkByAdZMCWYAETF8A7RbKXx7CrYjw0+b0sCDkOdOhKIjSKjWdxbS1m9/VewyBV+hWVlK1vPl1SsxOK8l7qHpH5g0K3MuFdf5OpNI9mZj0RbKkuK2RdsY1QCA9P0YaAOV2I64GX/PHXTtWuQ4HlNTU1+gvIvvJzuVXHcbjA9gMvlFeGfmfg4IRlRQk5KpABAqNm6LFDEY33uILQ9l4QgKGkfJH+Ky0tAR1RItFVcFHHxcnkP3377XVBOTzmW+u2f36uO5w+fVriDaQwT4gWhBbaYKZRqLxU1aQQ5qyA0MAXnB/ZPjXT4bBsmE5LOivxSsviqljcMFK35ePDAbqxQnLCbvU3eoEXJmd0kzIIAlZUbVkS3NivsCRrlJLGZo2NSbUzzF6WHZq2TbPMFxfVer0RXmVMY1Hx+hAXFkaLzkr1nhRQ0zk/8wjcwATQhDGXl9VeMtGyJ0zPcthCgYnhUhFZZC65z8j1pREB0jkgYC+kXjDlpNAksvZg8z2EiP36yoJRjy3gNDgGcBLT3qWjGOCSmgSB64PhH43/sE2JTDkslp0kEEyZ1CAxCSxgneZM6/cgj1GKySqkEvZlhMgGMpc0ZYshBlPaQqXP2hrYwojlEWpeVuK37uZWFkYEHzt2jMSHendwpQX7iW8jGRFMFhpOiUdtrEatJBHIVFL5FsSG7e+G8V0EDXmES90EENzcCt3EcC9rZlB6ohegIQgmW25uHjHR0tIERDdu3IBNn6MQC/A3FDAfPKA2lY0ph+EOCIyKYqdfvPi2NWuBt1YUQtsRgqhCYJN8AcD0LmzBfeKxODVM6fCJ4/HaVEosZ7W9rZOrNz4+oV0lSzcsTR46+jdForErG1fww45BUsVJR0eH1erIhl+otKPx8BoDHA+3X/D0oSUhbHzR03MMDXHOJycn+JeHy8phRxgDapdWlkKPSgQZwPFzN0QGW1uqWwMPLj5ZoloYBxwa8IE45pGbj0bH57oelDzI2uwRuDCmv4Q1d1ZoxwWlkfWDSu2JPOVDEBAYpKY61tjUhEGczKPM1XRARoyctEcAuPp4YkjG9e7de/wMQo2fRAhantW6AzanNo4fP84+Y78LLbLP4MKjjVwnxJn5YFiusSvMDg18x1R6zjPLzqZDv/jySySHhHiZXF45fsA3arKjo03wY2BgeHVNw0/+4PB4Z/sRcUVVWnpINPlBgeIgXiDHCm3aHZ6yKttni5PLERUJFkwBuEJWhT+C82Njo8QC9wi4+L4IAEPhOK+//du/tSPLQ9CcAaD0Xj1hbm4+wyvcRP90YSFcAzt6BmFbNh7rN7/5GORZQhQecw2/fP/7H6FJdkM6ko9Klav4JwkGpHiKs0KCNzc1SRMuppYmHz2i0aFJ1QcnK+Te/lkuEc6vmfuEg4e6Azx6lpurcAFVMLQSCPIeWLibU5MTTU1NHiT6ogZ1ZvoRz0BgrK4ukZmFvw7wQMq0bzoHUZ7shRMRUnX1iax9oYPTZm1KyTHSBUmPQ3LQ568HIUvfAm9avFgY3qWQPCvUEkfgGh4awhTZOXnTDrepiof5RXv2qI+ztVgsDr9QL8VGTdoF0gVh9Hz/fq9a7vLKGAx6KPaEFERFJet2sGDuDWsfxFyPlWg4K4SLwcGBkJXL2Nve3mZhn3xyhR/f1/eQyShUo2P64tsX4U6buABUcFZsgJBlakE/SeTfFB0isFA+n78byyEISRLp/WFV6Xql1b2KigoBwPmsBJd6AXxIPxMKRpu3tzs0eaO39/6f/dmf/clPf+qIyMmJcVLfEYDHjnchCJDC6SUlsaKSQ8gRaYo0EuklJU47dBSkRq4t04DW1p5eunTBni0sLTiAwGIWnqDaMYFJ3BJ1eTPe8ZFD0ZxSJpgWRoyCC8JiWxAWNBzhIqMu5ACa+fl5RgajEtkpVs/U1DTFCRQGwhFAYqtqGrm4mflZSvJe7754s7O74LCkbbXNW1SFwfxk+sryYgjLRnEeIgC12RS+xeQo0nu4Ia0sG15BzxsOgDcoFXOCD8hTyWQxRqUbwPPU6TAniawkTSJ2VVVuGNLOs5fSnMY2ygmGf6YVktsWF+RJI9kvDjWbxm8lw8bGJlyc59jerDDwHlqBwjo9CxmxnvyVbfWhT/zEKzLTw2gPeUksLfStf4j7Ym2MDNFsm0J/FobQ3dMCEDGrABlYIY0i9+Mawo4YQrLu/IoFKme7GyQv1cKo/OijD0ZHhxnvQI23taXieVrWRiwPstAx5CoUzDtoDJtWvUKCFSTBJwjEcLr3LFC7IR0DPrYgS68tXQrhYHbWq129d+FQVo8zDo+vbbWucVvbIR28B3k6j56W4TakKq/AcTChzAxUAcpLw4yN83UqOjo4fLyueMhqG9NjuJqpYy+JHpQsYgO5lq2GQu9GcUk4FtH8npLCQzdv3sRsTBoEhtGgEiVgaRdjq/SSSARP/PnPf44q/sff/+329uaJE91yvZXlRjwr3dy2XypQmT6JT6hYOfgMDemOpdpD2JZ5i0cEhZj5NL3H8U78qqGxUb2DmwcURC/gBTo/BM9INjENM4gA8iLiOyAsHx0ePFQQ9Cg2AgQYZFZ6Iq+3vqZ2bnpGWpKtur68kqjl1elc3ifqy1zQfgo7bGpk4Hr3h1MExpcGVd4wO8liLIRoY3+1dbQ939liDDCyzdg8XFFJSKZzqySgLu60RHM3E0f3ZoY0+daWhhZ8pHVdoeML58DdudebWlw9XFHX2tL+R3/0R7SX/5hHKhhDkM25QuWVB7O0QIQMgu14eiCV8nL7sraZmRnSznNfO62prIxCgqmlJ4s8b3vhGCEnWpwKefjwIXsLBkViLMKRS7JTxJciRBLJUuHCTzgZ4geWikfScMMXqdSiPCUdKXQ/OTnxH//6/zx23Gp/mF4Mc80Zuazt168ngAgZkJl2DSPuU1EZEx3R1nH33r23Dpk9lA31jU0t9onqRFO8BIQIRo1M6L+qKua9cB4LJm1p0fdfffUVjxPe3XnD8YPiQJmZ80+e6Jq/dvUbrEw9T0xM1DeFY56wp34kCVqjxRHEvXt3BOfb245yjIOPFR2NiZA8BVgM/FRGlsa49ViMv7iSUR7Z2OEPOAt+on87AnbXsHu8JxNCxWZUeNXU2KQeGh1KcKIcgglb8YI2N4P5oqItWPPRkeyQCE1eiAr6HvQ+ONF9whNpAYhApcQUrkfhUEl0UIGkH7L/7LPPrl+/TpEbd+cRR48drTe7J9RivlEdkyVSpzBSXzIKJRtJ5pCJ2WsGwe7LHT0LQp1aaxRbhcOS1JEIuzOVWIvMR8R9uKxEO0tLS4sPiW+hJzmejo4mwQGQAt+vvv7SGdz/4T/8b3fu3Ln53XeNTc3ffXentaXl0T/9fjNUD2Yq4j959tT777+PRNTaaUczXxKlklfmgcjxvH49C0A2acXEVrQ3vWUqWpfQkD1TNqAP8ipc9IcSc07swXIgjgqhH54QJbKDBvYd/9LnAKQ+L5IRO1evflsR+FAFily6gosVdW48FZFxjh3jeG9Wtn8ezM7njnHzCwrz9G+Jre08V/8yJ6Te3t7mESEMu2+fKib8AH9sEFJeNwINrYAiHWGjqAQZHLQgzIJ5LM+m0iKDQRSOzHUi9m5wiOEM/O3CZaGafHNdja4qQRaL+5eGA5gOXevr18DFv+SCIDh0I4gHiQgQQcHpsxfMFCPYC1AemLhh9NDgOYKqR/ghNn76lAcWFpzuYyVNXIaSzpw+7YcqRyzASji4fgIRGIkFcP/u3RAfDqGekMjhrNi127KnmI3uyexgXopZWhtxg14xjyYUN6Fl3QdrqcpzZwsLJleYQhdOUeA2E0C8WGQAWa70T3LH+5aWJE+Xg2VfaIyGlhaCYnYb525kZKyluQ1UfU6sb2w4Km+XEvU6cuSIB2E8z8IJ6D03Jy+R1OKmvSrEBt3E5zjNBYy5eDxGbuN5uopq/8d//D1JF/aeJdMZXElTEeCCBqJEGQP+yaAkaI1PJIIHBgdM7aF3g0jav0+RFMVMc0jOOulsenrmwvlzHKNPP/2M9YDSqiorYSX0EoSp3HsznM/OR4+OnlieXybhd3Z2sLe/+M4GwXz6UQh2YQlaGd4VfqYllG36FnzshdxHmQjG1ryZmZn1rY3oE4Uyz0KQwglq/Ch16hMBIwNOA6HgMmAxLwKcJ0fHT5w4cfbsGQTjzj6XNZV8yjs0NzU9jUhgDYJc6SYYDeIEKNmLanMAVvtpMJ6YT5lZyoIO5GQlk3WqPDh9+fk5cquwzyQnQF3PLydeMTWNXlgcxsowuVRWxarEWq0tnJ5BAkhKQmI8Xm9Ur2H6BSK5BQU18RpxLIr5+da2seWYDrsRGpaHeOhIBAAa9vv6BW1b4EBp2ZxEou5kTzeXSDcIVad+pqmxQYgCa4CbF3uapwjgxi/FYrrupIcPrK4+8hXRZKlQY+8WALzAjtTh4i//8i8zM536NCDYoOpHl83C4wVpF7wgh9rT03P6zGl0ciA779y5c4rJyQoEBkwguT/7IWmpBK+xoWlsdKRcqWVlFV+KJAE0yWzw5AY1JJLMJtrLNXLY2NZhSfV19WDOVbhy5QqCERVAcpSHvdP3/vJlkf3Nm7f+5Kf/k+nt5dXNzEMYd1IuaCN7jZusXoYXL3P/m/0sb/FVMtC+AALLV8ViLHhkkBYjFmO/HkrzsTtxh6pLoABAMtaqRD+gwAR3fDr7ZMFltEpRcakOc6E7DUWmAbCePdoY54qquPP85uZmsUFpadnI8AgCiwTsBt6EPgqPkUp9Li4vEVPMFNrdflGsaFx9IpFaSj0eXUwkkxTkuEMKc/M+/PBDXiZ9TIPdu3OHcKJHkWVmbk7IU0lykrxsSZrRckN4LTR2KZv1adZeRqcTkl7vzc5S0BKClIQzKUnekbZMOS4jNn6cClPHkgqrNtSezjrsm8g+ceyoI8uXl1PiSDe+u3Px4kWidl2JhGPM9piiFBzwJ4+XdWFbn4KltvYWdnBlVYyNeO/uQ5wvVgnQKIMYQmr+qkhBzcauiUAE+SI4pGVbFZ+xh8KYz8XuVpBj4Ljgsfi16Fzo3+ChivsIsEZ3y7lw4Rz0XP32a3U9pmGo5WNUbW85K2fnQLbpHi6VBH4O31Ky4jDAw/fXAC4ygzI44HSbJ25uKiPWTBJm2At229rTrTAi1togRvsHvNbVhTPVcC9xyKhBZuJstCChSe9SXa6huU1Btkf3JJ4sFYkzpmGDFbLn1ZvqWI1xdIbUBeG4zyzakpnZGcd+6nHmkGBerKXQi0mz981uTbzKNvk3PCoNZEspg6EL2figsruzq9dbUM0apFq1k2xuPOUPcN5WV5A1ic3K3C+UZO8cXwMBqirL4VuQJD/3oGiRjulQER9qJferhNKvh9Vdz4DgJoeEoux6sK0yCb/dV7owQ4aYF1FTExfOivRxmPRqWAFiQAkO3TUkwhw+op9GUtyvJe758xfInYghaIAFC7EVVCCpbcEPV678llhkjdm7yEGEWKonrz6RLCst//KLr4R2QYAzwgw3TZ94mp9boHoRDH4243h5ebWwsJj5CblSQOI8xATg6fSuPFw2Pzcjnk8u8CSoLk3N+JfoxCbY2GEwoUsyuJjwJf65hyivqiiF8Fe7O2wSmlQaOF4dIxKtQkLIeVlhVPV+OZiaUydPkNqPF+aHh/q1s1PqpPnS8uLw6P2/+vd/WlWTe6/3euEh6fZslTE0AdIi91nEbBjVv957s7lBYIWo056oXJfuwRdcFqv1HkPZOdIS7iGySYEc/V6Ud2a2o2pKCksP7j9QXlaerKu3jaJ8B0cw4V9rD29IJIzS1k5gsXJLB7ON7S1o62i1a/3wE5OTDkU3uNTgS03K//Dxxze++250PAz9giwV/NwU8CRzd8N0DWPTqUwTFXO2Xzxz5Hreobzu7uNEBxogbZlapnzhjsAIWnI3N0ZH+94Yh33o0M27d7MO5CpbQUi0ihmlTpo6kO3vm5raius3vq2MxZmsDY1HkuoFE9XBrjddbEnjxL5YhSb0xzKphtfoi1YPKu+op5Z8JIvkKbRvmkgin8x50tXS0NCkrD/UZejWf7U7MjY8Oj4qAKaRzsrHJibnF1LNbY09Pdx0zZRPF+YeS/Ho2FK4QQqic1aUxBXnenp6lgKgHq5eu6adSjqcsx7oRBtcV5d51gQg4aCMlhEoy4U7vvriC5lICTkoEJU1KW1uZlooRv6T9clS15HF/15JLYmcbKysqcMoKilBw9NTkzwW8V5jgXZfhMpX6oTmJvEwS2uL6utlUVBc4xNBOELbegT8mJ/q+/QCNjS3HMzlq1QKDRlqq3ItnEllNOurXfZNWWmFA36Uy1bHqiktox5Mb5FsJqCBmgBkYHmhNORNORHO7DxdZOxyKmX+scNsrSZDXbgif0qcUUsCGcojQ2SVBNf07GxpeUVqaWl8dKSlqQlwUDty5fsaV5RINl64eGlkaKik6BC9BBpEJiSKRPd0n9BcMTkxyaxRvS/T1Nbezu7Czmah/PbKlSNHT+zZm/WrX/0a7Vx8+/Lhsoq8nPzFhdSd23cdq2K+3YljJzo7OiVCQ+2WvQUOCcX0wQQWpoMkf8lfoGRH2wg61AkEuyBxMCfEfwGFn4EvwJecYhX6hAQRYCFtkTixaEIKwz9MN+/4f1m67+C+0/tO7CBBsKD33nsnAPa63Mrtks5Rs3y2pcROZnx3yVw8k0ucSzKTZG5ukj9yN3Oem5Fs+SzZ0qms2u5qtbtc7opLckmwgQDReyFANKITAAEwr+eHg9YwCPx+39/zfJ5PfX/K08h+qJnk+yiKmYI5JCUCCgQBlFpfX7+zVIPU091PYOm4+20dCm3KI03QIC+2hGv56JGeniDuFJkIkkoCNPO/+H0UHDcEYxE562HtuSReCV7gMvuyHXAvceJRCljVnUtC6DXq6esN8YhyD3e+xOzLzzegdpWmxp2FRQWehqzBkj2eVzTvlVwqrujo2BgMdjcGEvIyY0TCAsAFHHCayCPFQHaHYrggLTXdjb84kgJ1SFwkW4j4R+EuN2wU9NcKZRqCVybQgvnC1mMB3HMa0AGJhMJG7Cr4pwvYSCMw9w2vYFPL83FOyidamIFPQhCrdTQIwj+KuAViWop03+DgkJM9der0iROnysvLMTGjqCJZGG3O5OzsLDdIjkI0gFawEdzhI5YXF5ggSTDgrA+SFsUtukE4iYth6Em4is8KcZTCMxRAaqcgXqQRMDcqtbQcvX+/neliwmMOHJIAxzb+45N6QehaCd308Z7M5GBulLR4HIi2HotimMAzKyrKh4aGnLLNuseR7PGONYYxD6pXPAHm5o3cHkuSAjErgNESYRAkVkgeS4DICwYgUyGSoyZnigCMetDeKibLz8mZnZmNSwy3Go2PQQFHqVk5P3caE2KurGkXKml5oMSFheZeMXVW6zsSsffOVFMKBwynqWUFz5JbtdCya6WlpePjYywHXzU9PRSPMFTEpK+/Z3xi8OLr5x8vTHa0d+g/3hN10AkiPCse4b0QZKAGDEZW//Tps/HxoUEwIgKJ/GKBWllZKVOH7SOBCPnYxFqkAzeKY0yHebYXiCa7k8zjfPPN17FcZlaGu3CBClo70BZPaXUQkwCcJbJ//s47XChAGSAOXscvMbLVdmgDmgQE5+ICDji16HR8lkNBc4ph5+kmoeaaMHgMpOozvRAtR1qwX19vTziEUPr0tLqyprS4lMYAiNEAug9Yppj9hzp7et/+ylfutd3TcyXgU+JWV1th7Hl2TvJzF05f+vjD3Lz8ysqatIwsEbbH+1ClF06kPDgBG11dXVyB/IJCHjVJFo50PXjAD374cKKwoEA9SF1jvb6LM6fPRgrFTc/qvfnFDdRWl4uGvX29olVfqI3ZzBMZGx+nwcZGJx1BSUmpyNXBgRZCfM9rljIKeEaI3Ukv1qVwHPSNGze++OJmxLUKM/EtMj09Q9TS3z8gATY8LLuZwLKScUfGsdOKduHChRMnjgF+naOyq56BPnOsCChbUlFh6Ohif2TKKPdeTQDhMldM0to3fLu6vjk8Okbxhm65p1tVNdXUgn8yNmMjrv9dUdOwuyk2hrE5cqRFPXNxcbFWGjZpZHDQSsCVE+Pj1KTRawoXmEPYsnHXNknhQ+YIKyEKErsT+prQGZsROn4qmpglJneG/YgqJQat5caxiM6dh8Scc5VEtDyAzW3DhgDOuV5p4FFRQT5rQq7JQldXNw6sqq4Dqg0P9TtEz4ETIAIlT1GIPn2B2YDMwjD82Xj48KicxOjoz3/xczeN6xnlSxha+eYbb9TXN9DhGlHNQ8/Lyyd3ug9ZK2zgNAMGFQx8sAI2pTTGoJxDNLWhgRpj9q9L+4Wbg2wXTkRZyIiEYD1cRb/grbAsSoyipFwIeUfHA03+jJYMSmN9vSBjZGTsy1/+Mjz1jTdf/d0Hv2MRKipKvcusD5xtCJpe1LLS0sePZ2wPnkcmyYYwSJsWG8lzKSkp8UGqBig1VgSV6dC9e0Inu79aNX0tYKJW7AM7UItkwMt8n52dZjxAXJSIU7BO9tIZhzAnOGuLEuzEVbdNepgvvlFVVY13/cAxQQ1Hyy1IjE9UDVVcGMq9nLQoUM4g6PD9+znyfum8Pcr5ATrgEt4ecYvCBQjW7C3WKYgEyDBIphz5osVQjG2AYzsAZpLDgUctzGtQhsrwRVsx7+5YmXk0I7wmbD6O3aP30Z9hc/n12MRDgheOck+UFwdRNJZiZ1unFIzGNmklz/R66/Qyos2fZxfobvSkufiJrKDNAi3V6jCpK6HaIjQm0im2KdTA6+b/7x66HeF++sJifChIYXR8kgCAxImxHyoqQgGhL4xvxIdCVAfqViUlU6srpsBEb66b77wp9kIK+KepYCBxb7QkVHJbrN17m+ejkqPEgVKG+JgAiFPPnj0DjuNdomt+fn6k6mo/RApexVGwKRsgSL6HLccESJyOgBiL0YULkROJxmkaU4QI/GKfrV9+zmhZ1jQ5mc8uq1ZQWmxaqaMRLMqmcXvhvkjH2CgBm56epo8EZJ62q/fZacyDV62WsvODE6QNCQgXEfL5/PPPKVGmbeEzGIZRQTH4D3DMChngzKxjykrdx+YCgZTErGdbCUa2CB0cjTDR9mkENAywnFaTZVHgtjf6LIfFT+rp6eaL+Ce3EDH9EopLESMj6mE5EaNyHgWKjLQ7Todp9GmR8faD7s7W1tbm5qZPLn9aVlbKSJBQpW1dfX26HXGU1IC9s4jKyhk/4XZyakLcU/21iQHqlP9D7eUlbpNt8xVqaqpuXr+eZsA3QYU/u/lLoBl7iIJzoDS2c5cXNzMvAj+6hSrKRTw7aYZ3Jz1103Jm+tzifO9A3//0V//qnZ/9ZHrqUX52Bo1hfkBGepp4JTM9paG+amxivjylKjZunyvLCJphFgwJhr9z545MmAGbHDUfxAYDGbWYcLAifucelruiroZdITjemJaWPjwwxCroN2huOnzmzMmvffVrwjgcovzbSArjkM1VkWt3SUkEUgrSgW6dnZ34oaSkuCA/TYk/Q4SNiTNqEAoqmPW9d/fu9//mPyWlJFy48BzmFFJ/85vfJEeUg0yINAvor7S8nEeFfxzxlatXpYpOnD49+3hx+vFcQ3Pznbb73YMDbmK5fuPWN7729am52Y8vfeJDz54+BTjp7O6mvqlQeTztQEZR/u53v3PoFCa3Bq9qsJN1AuSxPUZiGYtD3iXhu/Hh4FBZabl1ohvjYV6fOY72JeLn6BN/ekB6S3mLUgL1aRQOlkPVSLlamPDsNfQkzwmP0XuEhSSbzkfficzsKEjB1jbQUlM1PeEjZDz8Ff9zoe7evVvfcJiTLXbntnIQvQWvIs7AwMB3vvOd0E27uFBYWkIJtD3o8InWMbe0CJlNz86+03o7O9dw1H0FhYZlMwGhcMEFo+IQgFFfX++rr15E82vXrgnDXO0A4KWinfiJEyf5LmQnzHmxASwuysQcdA4GDXotCtqQ6/M4y9QD5NSgtUjfvWq0dUaLI2xvXiYuhqeBAdkecxdXFha7o7qbDzc3NTUPD43IcHR19eRmZ7uWAvJjkO/s/PSJE0fc9mc4FfDNbnt7uwsKiquqOVZzyyshFSzfODMd5u57LIslYevwaJm6ujr6EU8zDMjd0XGfdvNFB1ElgjxuqgGYXsyX5zWYb0hPGfkCione50bjJLzCYczNzfYu2IsBORozcIkIGClKS8tu37kj3EEj2pPe8aE4HrxgGXQZBs3Ly8MHSGawJA8u3KMd6QG3MIyFpj4dXQAszjIifuZuBBfVTjGK3TlLn87U+ytN5GduB/3lXcG9ionhlIkb/JOz459paWqrQv0qFewWKsuOTzRg2mhvc41TJJyFUBIYVLyZe3L1XPW7d+81NzXv3u9oFwjoU3x5mu8hnkhMEOrRvDiYcfJM4m1hbplJSUsXvoSoJXI/FO+BhLhtVahhjoO4kITgNm8U/rJD+ZEBCGjCRvoT2bZZXGSzftCnqC9RVIGVcYggVpd8XBiWbd7EpgKSoA3DECmxo/E9sd4yPT3rNgcJTK9xKL526WYBfuNDvdjpB/lccu3iZm5+DnESFjOxZvihto3STewiU8Sm3mq9lZySiUmEGnQum01Q0YEwcz1Y39CWHvUMAUmp7QRFvzfaKRiFTH0AvZmcACHuP2ANfkAoFCA35lt6vgDLGdo79MJqUQDN2ULUdrKMFfKePn02KzPjBz/4R6GVHHmha7kyMmtr63gM4m9AnN/v3Zt5687n8hwJiftlhhYT944NLw4ODxeXFU9NTg8PTzY3V+Nn0QP9aePIJrywKjtFf2dhU1jXQfjoXSXLA7BUrNjfP6jERpHN1PScdIEjrqqo6O3vhZ95byjceLJWWlkpdcaH83qMoGhvc2s7ITlZ2oPbQbk7iPGJMam9opICD+nv78vOzEhMTFUA9aC9g+IWKGBd2YlTJ072PHgA7XCg6WlpuQX5IYQaG6P1qqqqUAmnMTyjwyPYj3LZ2XQj0kEokbMJWYW4QwkpyXFJcbmFuf/b//l//Jt/839NjY5Vlp1YXprTrTg0SGaLB/r64xKylH8oT3y2J0bqiPTZCzl1QHIudJ/xCIUlJb5LVHPs5qYfiSSMdiouKXaspW5R2N5CPa//0pfeFgDZoPxoW1s7AmopBtqXlJTv2RP1aErx3RAFmJNdiPdE1T6ImvaJ2AAaVVhUuLG5DQrVo8Lj2fU17dcrc/Ny8gty2RjxE8jRiWMPazulOnFuxpWGZquS9IWlVaOTQWisV19vX1tXny5gwtk3Mux2q2PHT4eClKfbHX29tfWNd++1/fCH/6B08+zp066HULWO7JVV1fsP6d1KPnvu/M9++lMIh97B4uISv8GlNbV1v/rVL81ztyQRKywKmtrx4AGr42auo8lJlGdlZTkWIg7KqSicUBrjFjZj/bfc+hJuWSktLBInCSfoENaBjqISCYUfkAXRSOjymnvz1rPSQ/MrFUMr4oFQrDs5IXTu7u5xXSttIEYSLNKHNC3zTxJBazQUDgcqOBSSWFNT09XVqfHZjQcDI8OjkxOG4cnre2ZWXu6N6zeg3Or8JORAw2aZaHJWPsrTpf2IMHshQcbrskjHKmyI2nGqBg4Uej58ApvD2OWKtoylllvlohOnCHqj7FO3k2IEdd4Gie1ThuheaJGj/yVuJ4oJZI9sgPdM6DjC9LnVz889GRwcgc0mJaQ0NzcP9PZJOMkzK3LR3/3SKy9yeEk44i4IaCJAGa92efFJZzBmUa6JUDT/6OGEFIJncyfj3SxgiF+k6NY27t+/j3WIPd3hl9wN4SAqK/IcGgqDhZSXA3OcEOaDOwvUJPP1wsYqGd/azxmhlKivru6+uprq8dFx9jAnO5eabh25XVZcrNhnYnwSu6gj8WJVCboyXMMnqUlNS9zZbxh0YgpwqDM2fTrMLqEeiLSz90NwUiJlBWTDPykj7E45Yg5HS0ntOo/BFY2CpK3AEzCQ3DgowEjlCD338dwtUlxLa/MZ6TLms6i41LwNEyQdLQ5DBB8N9xS07d3npDST7LVkHVNqybIyc6hv1XH6RUk1ylieD8WmtJuf+TT0Ml08OjpG/jkGssCMB0wSWiA2jfzSLxRAhzX7LLGa6gz4lcV4Fba2u8g/GcK0uARddCGX7j3WhkUBxd7oZSgpKeL4CguLGafIa8SQ2+rrFleXtT8zy9wIb0c9YmNh8tJB6caE0piIgdmHSjbiaXv3DtP2Tp8CEoYqGhXko7AY+tEUXDEDw/hcetYa+JUe4je8HHvnC5NVbOHTxYgYnrsjvLN9SkGAqCcnbv4xHzgyyKZueGJcUaP0t7Tlw0dTymewOuDRatWRpKWbwGI41oyzJq4ccH4t/UukLQAQwrqzzLDll19+WRrjN++9B7U+ceq0rYk1pT+9ceXJ2uCtO1iVHD1eePTe++1f+a9ejdoLQlxbXhjd2Dik80dsYcicXfDGwKqoZC+pqaDOQ4i8e6ZePz4uu8lbU2wVhmugCOpZjJ8dPUG2qhCThWGg6vJT6hvrH9xvI4wu7NaYdORoC1TKATGtnCpch1wvvfhiOEQOssHUS4uRqnXTo9K4bpjn0qWPeYAvvvSKafJXr17FVwBVHMYTxyTNzS0/+dmPwVN19fXm5jAPTiR1W0V6psEkRn5YkAZL3gB/RB1g3B4j5qPdRaN9EmN7/bN9e/tGB5tTG156/eXv/8fvGRO2NwY26CJAFYALJ06cq6huXFoxLi55wGULETFxEBbMPtFxViycpiMp3OKSkhs3rhPesrJiXbB4CXRUUV7h0HnPn1y6VFJY+NJLL333u98V4nCmKehz587xa62W2oFmZWYGJAC1PRyT2yBxJgIiLUQO9Udp6X4pUce/RHlqhCq3ZRZUfbtHUUqfffbZLit6jicLi+O07CXxBtIKi0v9d9vX3TYfUed2+/R0zSujBrHcv//ehx8KyosLioDGxnb8wVe/Rkx6evt4Ts+dP19QUHj3zm1Ykjly/UOjx44dPXn6rGngim5tamJyen5u+tzZUxZDX0K8WAWcyRSBi1UzyScepsH27gWxNjU2SgmIFIXy0NTc3HV4gLw/bReCvwBqh1EYgnUKnNNgp84dQUgm0SZcQEnwzNrGmrgCQSgcSttfvTIhKTSd86p9J4mihcbGJg+EsAo2xkZHMK2DowQgfw6UtRaXP9sXZWKp+SZmoHf19rLBr5848e67vxHJbhn1ERmmY2GCeJH1hecvCNnhvT/+0Y/kBXKzsn/5i1+ABNg2PegVFRWZORn7DkQ/mp70ZMFoaIpESnxPHVuiZXkkY8aPd1U6gweThItGFNMhGA9/h9csUAQL+JmT613yZBxq3AAthBDSDtCq+rpaMZYSFXWqZKp/oC/krsxqm3oErOvvH7h7t3NkZFxKkZPkdPU9V1aWhAayjXU2XM2ri2dV39FlzL4Do/VwFfUBxrx06bPurj4lgRREWVkJvbC0vMiXCEMGYmKAmWY9YE3YC91OX0vzWKG/En+Zlbi42JraGgCOpdKwRF2diLtexQaUteT26qp5PyE+o0mISkjiUjx8HAnW6L1+5u1yKzo7uxgJB6xIz+eiEqlDEOqewXO0mINusuby8nLRAPJaBvzaK6G4IhzMhPhpaek0lAsa7R2PEWNeWETLEOPg3+Xm5WNcmKRSC64Z55pcsd/UhMSJDQLufIpn8rUFW44i5GzcNqC4LlKfRkoFczQ3bYjPhDX2RPBoTIwrpW+/lhfYUdveU1GCYw9TfpyXnXum56Ofl4lvfIdfsR8RvmfhngCH7RTFPNN328fldgdeQDQf4QTz8wsaGuo++eSSd3maebV0n8XQzD4uAiQkBqurswF6yeMK+DBML9wfzazuOkNIx13QdLW7HYsVPgYDrVxtf6gQlp7x6R999JET40NYDCyxobGJWjHSwuucpRO0pJ5u7RmTxuUJrwNOHbWnMD9gI3wd0SQjDCfk2KAkU+dmDLkZWQ9rthJP8NzZ2TneMfyypLjEz5xcHjfjBDuShSJZJ46f8F//wMDnV67BxcS6be0dBJJJ0Cx7r62NseEG6Q2D71GUNbXZp04fVnXmhqtzZ19pbDje0NDoiZiErFkbWnV1df/gBz9qbb1pZ93d3Rqe6GumV+7EEYiGdxkP4Z01BfQHf/AH6EMZAaUFPeqoqXhJei0NE4oR0lLkn9DPw+fCBGQ+VpR6acI+MT5myMO8uwxD7f1B7emSeejsU5wX/jFBIisrJynRXWDhbnccXlZahvcghw319U5Sm/P58+e1fxllyavhnsunwO7Gp6cLS0snVQTMzEpIK4vjQ4fAfuvpwupjE0JTM7Mezc9VN9QxeGQ0OZ0PJzltJPSepqYWw3fzC0rl7AaHJ+vqWtQx00V2jTGKi4uBzHRrRUUFkRT/0giwvtbbt1T5kww5XUdPv0kgSfPzvIgb5rx76/aJkyexgZMl0bxSpJNFJgIQHfxPUmw5VJMBXR4/9t3LfKEGUkdYXUlUgj/5GRs3NTVR655Ap5OsL774grnyJy67H7yMMIqwC0qKITfQeKQADJw4eQo/aAVxV+INxzo5qW3l1Nlzx04cB8gNKNTp7uYeA43q6urB5UqjRfCEQjD683d+7uoRYLpfprkpN3rfzdZWOk000j84aBqq4lIqCz9nZGS5wFX84JkyQRRjjvTNU4NPh2jOjgftxKqxoWFaLVJsrJmpMt8a76kVHZxmW0oc7BbW8TpoPCKPpLjR7nAX331t/QmaYJpdheNnKpF/xglAGd65UIsK6OzqlLmHggwNDUpcAVc9x0OQEceiP9kHzFTWVKsTCha6b0DEQ6B6eno72h8Y1c2DSSU8KalXv7jedr/d8jT8ub0HEkY/K+n6m+99zyA6+V1bfuuNN9gjme/llUVuokJLghCwINS0RHk4OojSwWr4QH8IUwjmZAMK07PshC5WnwIekxZ1547kBidIgwGptlBOvD4qVzs6cr7S6MiYJ1dUVA4NDubn5WMd2d2bN2/94Tf/8Nq1G6fOxJw8cdZE1qXlleHh8cX5FUDwobgDIUDc84zzZQ2sms/C3FiNO0Adc6v9jEZpaRnHjhk2vzY2PlJSGtokV1aXTp060dHRgZTssR8YFR8q58Gvx3MknIYCs6yEDpC9ytUk2x48mFAc6OTodt4rtcx58RFOizjhKgTxTyU3i1uhx8M2UdAC/NXB05gvvnBBAss/cTkd7QdqFwVpgQhxDqAbOfQbGop2jmjqMMLODwBMr/cC0Q4pYn0Am/L5sgAWgA/y8nIpLBpHoGyNIQLfu0f+0cNnZ2cmp7acvADdwgTeco0UNVvOz6CmMaH/Ih2QKaAAUD4hxLWy0z7RSnbtCgSbKbI826Rbw9mraY5k9VVd8x7QysnGx6uOFafEKHLRW2kZuxYLKTbXnwqdAyQXmYjmabsPxOg+0S+tVg0p7EQXbFJSrBkIekZLSorHxsZX13Wo+w/9Ae9ifgBLWIgP9aXDwWKskyv94MEDn0hx0HEvv/KyrSERbqGAHj16KN3LxaaFvZnuQ0zC4/CshA3g6Nzv6Hj+hVcctC/WDGcuGxsRmXFqkf5p6pU8ISeUS6R+Ty4w4hCEFjeJAkBicAs23e2sgWluY+RpdmaWObTOCPEpfS/zmTwnZoXWs3gqVezLCUXSX//6N5bNRmbl5OQXSgUFi87iWycG8wTaUKoZGDP1aFx3Im2+J3rnypUrC/PXBvsNRnja2NRg5djYrm3qwoULCQkw550vrl9PFoCnpfkUL/AnJ+uBzsUp25rN4h+FiGBhNMEbMc9iVHvL25QbwTz3eGVxYU9GGmhXnShFAABAAElEQVRVg9v9tvb/4V/+98z/769cUaaogIusbDxR5fQkJ7sgMytRuVJmZpoRvvplc3PzFxdW4uOSzeAnWeoJXZLiCO/cunXm7NnTJ0/xEa2E28FCt7W1ycPhObcEK0DQmH3u4sWvf+Mb+/bsU3wINVPdzZNbWlB+CPnfb9qvaUzn5U1dnJR4UEUZ8GZmWSgzOTo0tL33SdTTncVgaG698MKrBxJi6S4y5ehxqS37XHTAV+OELp0xDaMHk1OT3/zSl9752U+r16vjkxI4bQJxkBcecxD1dfUbq2vc7pKSEiskQcePn2hvp0g6JfN+85vfiJ/i4hJwwtbmE54lmmMwz5cWcfoOlHX3LjkLh05fWYNcFOfq2rXr3d2d5eVlGINQWLTjEAgGh2x6+t6DzrnlVlotVFDvj7ly7Qs4AabFVMUlxUsAdlXHhw598MGHDOr5c89ttBz/+U9+9rN3fqlyhIZx2MglmeOU69wcWN9ozb/93Udvv/UWfoBwcnz/4R//gbp/6+233/31LxTbn3vuAmMc7po4fUbSp7u3T+CoMH87aqezq0tnBf63tqAx9kVrPesZGnr7zbfW3QT+ZJUjzqsXhKlbDRCZ0uhImwTGw2y+qDX09KEBMAjDlQLGTnXzjbAo1SM/Vd/U6PfgGSYHDaG1GNuWO+/dg2kjkWeikkf5JUkvCeMCclj9xLhELWFg83kVn0Yip7lkeFKDHn3c1v5AxUlsXEJtbd3+A7HXv3BB9+jFl17827/9/ueff3782HHDNF5+8eUM4wyfRU3NPBQYVFaUf3L5sqAixEyIFVHroXaRvgp68Jnhv09jDgbzQ5jz8oR9xu8aJDbrrwk4KCGJoFJJQcuE2zhDzYX9WDoLRTElxMXhnjdef52N0RRBO6jdGn84Tv+cO3fhw48//ot/9i+06q6thiYbM+NC6frmBkw8KztDffmDjnbjXQ83NsQmJG/tPLt48aJAkFTvUgfPCcPXHgG11ByG+UPT01N8+JKSotxcRZ5LHR3dra23uOI2Rx9hUwzEaM3OzqyumDFo28pq5tnsuDiDf/YpwRfyiCqcog36IMYJTZwHu0hQPAcpSBf7GYgQyXXBRPhryyuhCwp/+yufCGBCWhz/rgqmglCYfcIHKEmFBYLDK6OeqU1idShN7psn7EZU/mrBeAhnWwYTSJi33etEAW8Hn1p1HJYhbxKrXK2CzILE5JR93VJ95pkl7XZcjIyNIVToHIqwppBHLtAbSBc7Sh2A30QwignxYrBVwsmQrwylthYjdBW+BBtqAvhBLoJRIwGofLpPSVi4A5qrjmd2l0r7oIxP338wNPAhjgdZs/16rJ/9ZnV5yTaLS/LqG2onpyaWVhYqKsuICQxwzXzZMLEzkX03nYtj5XCVeygVIuA+AndasIWxvj6aiR4aHDpz5gzyMoEi1KysdB66F2IGeB3Z8x2prZBNsGx/sncktRjBpWPadTYNJIw0f8TEJYVGK4Zfogw/F+QXqkeVDrzf2fH7m9cxdmTSAh9FKdp0fn5eemZWYW5BvdtZQWORzDSXkftCkeEW+7EserCsrAxHOVngv58tB4alcuFeWzt8gvdtqeiOQ7gF2nHSU5JGRgcU9Jw8U89F9pCE2IKK8kLHQpN6sbVFqmw0CAodQ7s3NMXbIycV5lQR3uBaRYrUvNhrKFmsyD9z0AQUwuGyoeQDipgOuhy59WarkuKs9JD6bZ+b+3//7f/tSjnRc1GB7KqZvdz/Q7nZmYlnTjW11Nxra83MEgfv50SlpGjgi2ltvYeknQ+6lNUwCcqJVY2NDI2032vjDroP79nendY7rTihtKxcIK4tgYF54YUXTI6vOnG0o6/PrAn3bFeVVsbEHoo5II48sLS6yAFPSknCqBLebiY6GO/ur/2jE2PzS9NlRRmnihrYhOitvQsrCy++esE07PWt5biYILz4hKSjg9Mng4RRUHu4+QiYx9w/EiGeKC4No7lgs+6cUhQm6zYzNY3jqBc4tluTCDIa8oQ+eP/D4yeOwy3LSitOnzpDZRuSIG7kr6g/wOH4igfZ1na/vj4UKIiodp6FCcMUC+cVwf/2b/6O4/Stb31LCurypd8XleS/+eabGEOIhnV520YGTi8u7Y8LEQ/OdKFdTW29xzq7O3fu/urXv6JI5QJNiCguL7t86dMPP/ioqryS6aqqqv38s8syZ+buSOZNT03yb7wRGvHVr3/jRmvrP/74xwIJvmNlTY3Kq2s3bgASLrz44tXPr/BWM3OygQfyDd/8o28pxpgwpmdx3mbRweQwJlAxPIR2cHBAtI15zCnMTs8WdG6K/7bcneeq7QQywq9lhkUX2JjQYQbEd3DM3uAIhSM9Ea5w4Qrs+vqQLXSD2aKbBBxrFOHMVbTFgU5QWxq14ml4mJfg4SsGbvDY9ocYV+zpgFzMlpmWcfvmLX/NL8zv6x/k6rutJeKhrunnGhgaJstcw+7unvv320T2L734Ql1tHZiBCejr7dXAkpGT/v5vf0s6Xnr5pejCglx7EGfIHGJ6et/ruAC0AxefsDEK1DHFwbRgJpJsvzbg//hExF7pHhycKHq7FxuBFwIK7R2GKSwtNdTWj0+E7HRaehqp1iT3pS9/+f799vyCItHV9es3mT5nLjNBvLWCSTDQxYJIuYGxsQkQv9gt8mT1VzpkAWXb+sCEqXoFYVEiXJd9QFxhg5gedlpSWpaXq0hajVywH86AGqKhmB/4J1k1ekr+D5WtytYMYhPd2asCHLyIAljQD96IsZwrcBAQTJLpXxRwQgIOT6bWAxYYinrCXHYGwHdOjShejor+3YrMxZZRX1x8UlSUT1oCizwzdkf2IjG4M48XFKAjnYdoIrZN78KChNleWDgWl/MxMzMr2Ys5pASl9xhpm2XFZWTlXVJS0/W3WTZrgY0YLm0PXgORF/Y5Lw7vwmKIWZHUd4tbWlohyamp6QwJzSisZ+59UOQ/b6XSQ3iKPj4/mBITMeLjbNAnkhPrdPqoZKfIgkRBbjk7kQjYy6SUVCMD2rApVnbZN7cLbY4fb+7rd6RjJ060PJycgD/qiwifHckp4EP7ZfSEOOp2HTQKoKf/1dbVnTpzmhBCrvTbswDSJ6g0HmZVr1C46hWdCzU3Ojr5xhuvYzCJgaNHj/il9TjNxsNN+QrAOCxLS9aviBqpOx90dHV28WM80+GCyARYSIIAqakyfekV1bVZWbnFxcXl5ZXnzp1/8403XbpUWlomw6R1xJaAV2DqpZVleQU4DPN29267eRG4/Yc/+OGlS5eIN6UIb+zgEnZ3uXyFO9J68yZEzgLwGOoqBG1qPBy6LOMOGeF29FhdXUNZ290HKqY5Y6bDOouB/sEwq2hfNCWLgc0U41BnZaRxHDkHkdsUhDQH9VbumkZ6Jy8PFhvq+/PcGDUCjMlRkkAB5YckZWx1VeXi4znRiUji0eTkVyMDVm7evOaBoIfsHBMMBoZGBnJzM5PltlIBbJpP1Lg/4cilp2V1PujWZBkbmzAxMSbOZmhLykqEoHX1NVJc0hPK7bhc1Ihfkjec8MZbr6s+nTTAfn72Fx/89qfv/OzSx5dcGiBlaNCzE+RZYrqtqM3E1DQ3iikxSM1Mi0+NX99eGxrrLyxLO3G2et/BqIKiHCd1uPmwDixPq62rFwesLKlAgSjIBWTCDLCEgyahygWHR0eMj7t29XMJFBfhshlFBYWaQ1irane/zIR6fTpa7UN/Xx9/RVUUKE+emI2R/753r035JGfLw0XweB6FGSfms6Gxobq6ytt9wVd21XdNTY3Ntre3uxUBQEdOXn/91ZraqkjQsx8pGImhoUECS17yCwo4k9x3SsbIJIqXYGFaN/9RjyB3Op3FHBgYQvwEWabYuGtXrr79pbeF2mQKVsnOaSrwAKeACQ3/tgWY1nvvvivwsE5Z/6HBAaC7mF6h06PJR709PRdfvviLd97RplxRXvHp5U8xVUqo89rRGWmbLEdtbb0IaWBwqOXoMUrGkmD7+klyM7OpX+64sgDPtwuO6C5N0NBmqQviY2ANI4ADWXquA79aokQnIhVvwcyFQ5e3G6Te5+ZggSqKb9+6pTHXlUaQtpaWFsG3VZEdCjMnh2dzoKe7h7T6K9/6+rXrhxsP01Mzs7PuVgTMtt66VVZRriCZOnI1/PjYWNvdO/auI6LpcCOfw+/1sRm+6ggGhvofTT0iRyIW693a+2zzyeri2iF3ajiO1ND9YQR1uFQ+jhH2TllPahErr64uM9d8UtgIY6Ee2tlTlLu6T/1jZkYwY4xZQBtD665qkuXTZ87+6Ec/2tmzk5+f09Pb2X7/bnZm2tbGyisvnetoa/VeyWCghHeEmpKoQ7PTy4ofRRDGPm882xgcGbpz7/bJUycUWHtNXEKsM3BVLI8MysomPZ5bmBh/lJKSsTC3Oqh+buhhRXVFYXF+UlId507y33p4xNK5zH5hDhctd3/0/tHBEZdKP4veSUiJjTsYg2QezhQJNbyYMXPqvtOeIq64JOM/3Pa+4RpGBwDB30txxh4aH5rEDQVFJZRUaEqNikrPzN4TvX9sYqqoIEsyVSo+vyBffCLrKeQRY3PBlkYY7G3MLfpyx7GPY6+zc7PYsIW5WRcpP5wckWpMiE1isZYWlxPiE9FcXS5DE3rpg6sRtfkkEEubVE72allRyfXr1+Xl4L6moeNFy47swoCGEMpHKniSNOuzfHHxxvrFymlalVJkT1t4bIQKwQwVKE7bXNhIZKGuS6PnAUiS0QECYYVPZqB4/S4/OXoYONoyxvxu3EPfKV7iAMXGi2y419MKBPAArE6CYWCgt6Agd/PyqsgGkE4UE7Tqx+xZXpzlmoQI79kOC8EAaSvaCLcUudRpv6i3trauoaWRdE1MP/z8xlVsrUVFh7XLsp9/4aVPL19eXljBPtwvMAwITGGeu7QPxSWouYARiflYdasCsbLetMpO1Las5uzco2d7tl66+HxRSVmkyG2rqbkJtoxJeK/I19lrXNE8QUCR7u5+uQnRPN8Fbbk1bjWAM3NdTKtJTUueNTlsSSIw6dxzpwEbly5f1pRS21CPhRhmps5lUYtL8ykJh6rKSypKigjt7EyIj/enJLv/dX5yPisnXiCUnVFo6vrm1mRBYcbWKi2gCyKKhautrqRuOAfOl5cAUUyIi0lKiOf9ZKan8hXcJAQo1GGTluUqpf4o46b3bs/NLMiyaza/feeuyK+4MKeyruKjjy9VVpQNjw19cfPGyRNH+uYe11ZXczjutLbyep3pvfZ7f9z8Tzd7N3LKMrPLs/SWPZzqj0k2fRK4u1lRV5qXWVBeXj796LHbZPg3Eu3cF8hS6MLOzPjdhx8ypQ2N9WDrvt5umarMzHTRw998/z8+2dnMKsjNyM3O2Ep8q/zlF84/P/fIDboy6+vbSrt0Va8YxCh+jVLluLFn+9KVT7b3rZVUZsRm7ezZtzWw0Le+s7n/UHxqRuzBqKRDUWt1yTmcNzq6qKRI0Qr8Sna8oqpSOxj8v+FwI5lPElMLAdZXMpLiC3KzOtujdREdO3ZqdnZB76KcwPJi6OlajVd0/ew//+RH3/z61+fm2EXQ7N62NnQzcDzMPR8XazychOhSFFPTj5hYPguL61z4edU11WIjlS2UwP329lNnTpaWlcn4On31ljXVFSoKQaz9/b2MRF5+jlBJ0MYn0/96IDt9ZGy8ofp4UVnZ4vKaZgwVdGahHYxTw5x0Idziothy/0Bfn0ETY1tDf/btP/2rf/2/6rHhTuUV5LvJgchLiN+4eXNqYur73/1eY2Pjt//pn9zVjdF62wonE4Javvb7K8+e7bx68aLO1pvXr2rj6O/pWll83Fhbe+vOncWFZaUxLPrJ02d+8Pc/GBge39zYudF657nnXqBt3CNvcEBCvAmf4wz8+lN5d4mGmMVll8c9oc24XzxonQNSjwf2u1kvRzWVC42f7uwZmZyi9JZNT4TYywSHmCIYlwcdnWvLnOzo0tLcxzPzPLy0NNV5E7E1YJ0UpW3qLIeHxrX9EUYogml5SeZxHjrYN9CfI0m0Y/7GU7W2quZYx+g9e5vqG+BlM+Pzt69+rillaGD4tdcvHq5vGB0extV0ztLqQnlN6Z07t4cHh3g/wYk0NCAtJUyvWSPMmojDFdimTEFU4uU8I/UIz8T4Iic79EXrOXWRgR8iEFkogJRLikBA2uR5kOvCCgMIUA3OIESaGAu3ufIYWltvQiZ1B5aVlvJffNyR5mZqPVd+dZu1eyyBefToUarz7t27VVVVzLuIx911uomZa1WzwSWIjP00X04ShSefmJwYZuQ8mlGprxSCnRCK+H+8h3t372tXlS7mKElbihjkE0IZIhApMnyZ0YJNMw+gD0zM2GN0/6SL6biI4Q9XtnK4eVJslWdSW77gADBfGNTwyIjX80T4CPbLJ+IWMCG+U9ym6fATB/oHpNC4aeDFzc0wAhTlevr6hVIWrLCIm2kaMkOlAJRJK8zPEl+CIFiaCPyIUGEKu8XKQGj9plE5y/gv1J8CE6JC9l6a2pQKQiVXac22Y2GwVo4kp8nDYS/W6Lw9ijYOlDrk4qow/wXyK3cLOkAbViRYiB011nJOoeCzvKJcG4lwVrRn/R7CH6DQnbsQmRbAPJaKpsiCRASeNPr0EAobFhUTZnAvKKiYnfab48ePXv704yMunxsJNzIq8EEZ+w9ukKg6Mr7S0QaRS0zg0zkLtS6+BgZcNqkXYlt4TY84ODUUN764yWzz2f3mQWeX9MDIqJp7F5O+NvFwXNgquYk4jYfrVb6Bu4XXjn583IUVq+AE1QG6cYSVVNrYuEvs8pz7d7/3vS9u3IQzf/rZp9/97g+Ghgb4wmJrPA8pYartmkIX9PguZZiWRiqTOUnMobqSL739JnGRUqLmbN/eQ7IhguXaFAWtLUnIhf4Ykk+JQ/D24YbDMdEaZGPKK8o213eKSlISU3du3eyK2kpjYzyE6pF3MNxkaGhofGwE8GhGBgd0ORRo7DOU9/KnV4pLdFmkffzhB/w0kRnAU5DX2dlbVVVcmJfd1dlRXVly/GgTnPPFFy7867/6V9IAn37yicTO6ZPHWpoa+/t6JibGtUTzDwz6P//cueZjh8fGR89fOPd02zCRjSNHWrArJLykuDw/T6vZ5M0vWi9d+uSjS5fMBYLxXvvi+vjDCSZRZCZw1y+fkJIkvLZ94/z5iwsri3nFhUdOHj926kRpeRUeFI9mpWXCLSCoSnIhCYYvaNtQ/qfy+dHcbEFJnnrS5ZW5qUdjCgeWllxhsD01vtjXNR6zN2nvtrAoIzEWgBmaBY0aYH4oK2c0Nj6u4YHuWl5YEq1sb2+Oj45kZDqiVIhRa+sdZboSBIYDSKmI40M93eKCWITTrC5eWyGeBIx52hdf3MBazB4+5IdxifAJVoSg4HwfgRkgDaK0x5Fyj2CW8vP1fvD7BUMdnQ9ab7SKSzCqiEcWCxcxmfTP73//+/sKo8zT4bEdOsBxkbTWzkV0sl3ilZ1LT06Mjw0PDsKo1OEYNWAkxflzZ7VIvf/eu1QH8JnOAn399X/468WlZfScm5kV6ORk52Dac2fPwo3GRkeFCriorrZGGCe7RlFgJOWahHd4aEj3CN3S3d0d3FBTbSendGuQZfpQO6Zzt1QLJtrQMhXIiEb3cpYMK+b22TsVjZjrChlCRlMxxF4EEnuEhvktVzKNlpWV4wqGU0GBYUOBknuj3czT2HiYXLQ0Hent7e3s7BRG0zBEW9cmkw8JA5x4ODgBfE210tVe5ixoG8FAUXGxGXIz09Pv/uY3TIahPxNjYzdv3mD/kIWmdSkbD1SB7ujoCNhPmv3O3TvyX5XllaZs2z4VF11cmI06wlcCSs419FgfhMfK1p9AaWjUmPx89SzhrjVvoEPtmf71G0vB3/wjtFMI5DcqYlk+rxRt4OxuHf6Dw1ynf/KVr+AzmLgJop5muZcvXz5y9Civub9/gApWzCaFS0dfvXpVWAnHYGwgnFQ1nIyRAL/Q+Ao1ERV15LGUpHH0jHOlHEGLNIyIENzseMSLkAX0p4Zoc3xM/wJmA+Zm8E9xMZtNB9FEdmT7ztsoBAxns7u/8UvvZZ5tTViw68t7oC37jdcwA7dv37F3RPOcXWHw3d6BOUydedw0ow4NLMXdsww2Bg9ZczA5ks2uI2ZU1zccLQgCQ/P44uPCCGwG2JMRf7cex2IU1GnqotPtHWTEoOKh/ftNepOC3pJlIfPW5lCDlhwfdxSez8IFto606O2CFbbgyZ4fYqyQlEQJHcphhoDPcogsIuc3silkDHfj9Q/08w09EEfCgy0Pb3g9G0b4PQ0prNDWxMecHjaMJPgZ55Eo1o/mke6qra0F+OC811574/79drgQZgMkAnX9yIkQCVqP1UpGTqrdnJ6JWOKAr9o72SOKGE9FnBU2NTf39nTL58tJXLz4Cv2Vl5dz+uwp+eMjLY3CAtnowoJ8NRpEhefkI+pq6yUgXcSn8ISZF3Nf+vjj1ta2sbFQtyyI+dlPfqpuE4x57MgRRZI725u5uQXcJrBjeXmp3C1hRpDIjlLTU4xM5PDFcGzV8fCyNWIvzs9Jy/NAqH4LRmfxMa5AK4GmY66vrcH2+Ifx40z4E+XCtxsfm9gTHYqY7t/vzCuMLyhJfvdXl58su+TdjRahq4HqdFSy3RkZqu+4LNsPH46fO3NaBcFg5JKyiYmRV155QUzs0DPY6KT4kaHBl18896d/8q033ni1q+PuN772T95+8/WB3gdsYfyh/dmZqY9np5i/r7z9RrSLqfY+y8rOPPvc2VNnTn3pK2+urC26EQIEKuXsUorpqYeZ6RmGa/T1DIgzlPUYuXzv/j3MXFxWnFuQMzI2Ul5ZoYaFMg01/qbFGpq4tvb+bz+Ynp5VuB5jDmZyyrHTZ07K48YlmHzAXD0BOC6v6XUzsM0dSbxJ1yEZ04RPgB2MTX5+7urS4nD/QNLBuDzdXPkNh2tOpsblb6/s22/8gPu2k3MTE9LEKCsL8w6I7vNYmofH5kJpwkLeBR2U2+BQP39TSNTT3UuNYFdmht0ySoYI0Fp8QFAql8WJw7o+/vgyW6UWVJ32OoW4QU5D3oGSISbEKvg0e/aURL447oSIBZ2emaH66JPYODWr+SpxONA1NVUsNO49cuSI4AOIApakVYjk0ZajaWmZwXfc2pY24OHl5eVL41VUVKRJBsQeMjMCJ2elp0rKu1TuQXsbBv6Tb/+J2WBdnQ/4Yd2dnXivNNxo+AksND3U6bgds9AWuDtCKP6rnxUJmiNaU11tgqiVYz9uJU1uVfYlqDDywMQDP3z4wQcba+uHGxpnpsJsF7JPSWDmsrIyC8bPtAO9jVdR2K49gWXyS/AMGxPRWgekBrjAEXz+oPc6SmKOnuBTkr2byIdXi4RragR9CdIEYxPjOODkqZOGQwoqjLN59/33wziYffsYsN7enrKyUp+FdPS5F7DuNbW12Tm5NB6DZ3IbsMo5joxompIgePrqq6+trCxbNvJ2dnXY72dXfq+aVO7sdx/8biHcA5MAxY1uaqxktPlNCCHU8Gi74ixDt0JSJFLTz0H2S19UEqbxS+oVHdlVX95LRLn+8jbIbf0hTFGPpxFkY1OmwcFQQMdPHKN3vBH5jh8/rirJZhy22FxAzWfkQihn2jW0FCK7EnJ+wTFU4KeVJJZzRNtYLffEk2W6pLuA454PqiopLsnPy+Xa2zbPzpGYHuQ5165dBVtxfAoK8lmj7c1wczQXidZmC+3Fz/bCZFobyfFGPwj+LMDudlnfdvABXewHf/UzpaZeJEKKaAKALD4CHbze2lzdyZfs6x3QpcCd87JlukF7prFSpleECSkwtFB3amu+M4GIjEWMcGFhI1Y2Xm2LE1Fn7+BDhBop1IysMMDMvtgezGIxXAe2zWqtytMskpL1ykizgKMJlY1ev/sC67db9jgkGoA8mvYiQ8b93gbRQViPKekND+nq7hT3OjIOAZPFt7FHyyPnXk+8g3KP3Dm3GYrahWfrGRnpHogOIPOQ7tIssbLsLpFvf/tPP770EcL29oYYV55mVgvu40XZNbvjPCnWUFPHtFsSZiMz8/NLVJIXY3pJLPuSnhEBF+QVkBz/JJ95uc4588zZ06aY9vZ18/iPtLS0t9/n/I6YoOgyk+TU7q5O4IDU4JoJqguP7T5cimN89shwakr8qZOnvvGNr3V3d0ExjhxpOtKicgpEFhLhk1NAvAwMwwl1ygJrW+ToSfmqDOTSsrKpKYmCCxUEjybVpppouvZwKlyQjeZCBCTi8IknKqsqyyP4B0HD5FSJ75wVAuwUujt7jHmB7U9PL9Q2aA9LbbvTF3sgVw4YtSkyBk/+Wz5v8qGp8XOCBnj+saNHhDj32+69+drFycnxN19/rb6u+spnv1cp+NbrL6HMn//5d86cOqa0NjHuYFNTw8aTZWHXzeufHW1pfLK6lJOR9off/Co4oKyiLDsjXRFK/9Dg1KOHo+Mjt263xifGZmamqU1DKZqFy19cUKKjsLiwhFUQz/zZf/Pninvzi3OVVDAnpDTgKny6p0+VnvqNm6aHhkcxnjKuoZFRo+Jfef11OQXdXaiLSeLlP2LjFfgxgZpiRVg6y2lOzMwNkkC9fv0qlCklLmFrbX3P05iEA5m56UXFOeUleRVZydnxh5KkxwwuNsuXCKK5k0JenMlWeQhe3QUV6KX2jvaR0aGS4tIwHmivWY8ugEkV/RNP78IsenEwsHeRZTzGI3Q6lPsjfZ+hJFhdW+ixMdbRjnyEwyViPoKGBV/V1rjCyeiPVBz7oKNb6R+RhYd5PaHwQMEN/UFgVabIzXN9DP3hBpEIP5jZiG5cMQ3Tly9/IlpQX3L/3t2lhXn92BMqZwYHmMOmxvo7t2/VN9RffPWi7Cbhv/jKK599ermiPNSXAWzAKtXVNfAkE8hee+014imXjibz87NSBdgVaNF2r43C4qH6E7MNGJt7NC1daiQs9FcLhNgUcvbSCy8KDePiY3UaqOmVw7MbD6QwS0tKzVtGB7bN7nTjU3EBfyJTY2Mm+zxeXgTgAaWEa4HbXXafkED9Yl2/qaysdFi3bt3xLmRpb7t/v729b3hQGqWwuLitvf21N964fdfgl9s4B4LIpnR1dcrTIzUdRVVKdt5va2N+IUnvvfcev8efUIN36wR94ltvvnnt2nWpbs7EpUsf+1za7/kLz7/00kvXPr+akph88uRJOqpEL/ixo3XCDbxL6XDNpLuZK1uNmMD/MinGQnkutB6udeRUqhpFwfjiojlb4d47VoejQXvypzDKbpwhJPGDl+7GCk7l+ecv8Ahok9raWk/zgyefPXuOL8JK3blz1yuR2BfIw1Z9BIXs49QOmesBUSRfAgu9fz6ItSFxFByc39P4k6BO3hYARIxPuphGpv6F558fHx1VBUGx1tfUsk90U29vH4tFu9kXDYsWlkrj4xW/d7Islk3RX1Q/Fe83Ns5yeLG3e71Y2Q/CEVsALUZoEuZYIp3XB6QkSJRK2t3hnCFq9HvPpK9Vi7Q0N0PFQysotPyZzoFYsBj5T0jQrp7txR6rBHdqMlzsEpwMRTr7wlUGViJ8cdQCNZ8dsROzAiAvtiSr9Rq86C3qaxSSsqek2btwRsTykfRALkmd0FQO8d4Kc0z8SUDL7DlNx4sOCAwspct8F//5TSReCZdLUAT+SQX4zpD7EtkIO1XZ4U5w34svPu/cx8ZGmXMmp/3BwLmzJ03kGRwc0Ivzk5/8gpaJDrUM09V1DSdOnjCxgvussktUwPDgwAiCaupSwqmTJ7C+kXvCfUeD9SvLy1lEhpbX74EG1OED1LCdjU2DUqeAtyLFsfFRCXw20md5frX+o9oacw6VP1DqnAMeXnVlpZq948dPsUPXr12zLyk92s0HafQMlN/YaGiox7o0iNdTrNQcfpNC5+KMjpizuq70Q9yvY4lRp1jTwG0ZmQQPWdDHUlm71tbWq1dvLC3C0/RghKYaz8ftyO6s6UCHqfbLjG+1/pXVeWWVmb09E09WDjxekNtasMGsTNU5qUZoKuQBFtBlx48emZ+d5vYZFSY3//ILFzra7rY01VVXFjvY3u4H/+2ffbuyouRHf/+3rtOqrijdfAJlnL1764uG2srjx5pMgbzw0gvui4CI3vziujqV+w86fvP++1IV6jJcfFZfX0vE9eyDNIyWSE9Nf7Yd1XbvfmVlNR7DyWjrTOIS48w3wZzSFnY/Ozd7+uyZqpraMLRjZwcWR/tUVlW99aW3T54+nZGbKwGthFUJNwOTl5ObkpgyOjIae+CQ6Wg8gJnpSSXxCE4YfcT66treZ1FlZpc/3UmNTzsQHbs2vzw1NpGoiULDjEZr48jpP6I0MkxHuzBeRiAEJZFrqhRH8EERmffuglyHG/R4YpJqu+rq2uTUAGiRa1bwwYMONS8UgthibnaGlsdRIpyS0pKbN1q7u3tJKOnA/Ba/K0cUlHOk0OBJu4aTutCUzRyeO39OAOSgMQBHmf+onou+pmk1KlB0uNhvJKqlF2k7NsaACFFlRHlGye2lp6epXlEnQ4mZhS1Nhd+amxqXzRZ/utl66/bFi68KeVtv3igsKOCTsSJqSQRAPV3d1KOKeiUtEAsBOeuo1JADx/8z6zVcFRCZZMYFZP/MsglF1LsXG0nfLS2KI1mLgb5+RiIAYFub1oxE9mg7fsMKaM9X+kB7MDoCHkoPvAbX8XNff+/GzpZEBn+WhvQoRzk2NvbxRx9NjJlLHmrOtcn19PRcufL54cOHCUhPTy9w9fS5c/U6EdUwK1597rm//8EPqCmqTL1bdphO0OZpGK++vp5Awedu3PhCV2lFRQRQbGkRrw/094FtueuSfw56aGjkhReeJ19spOO7ePEVkO9nn31Kb2ixWHI3n0vWRIGHGyuELiGocnO3qlYAbqTDAU+TeapTBODz8IoFUax+Q0fs6mV7A/E5ad4N6bdEZkZxP0bBJTgTSewBre1z1K0koyNf+9pX7RxzU4Ue6LG21NPb/5Of/rKoqMCLmQ0fQZXjYzWoyE2DO2PxhCjbobK1oC1Csrm+wTujb0xtX15elCnhrjLLPMvq6hAiQI21RiK3H+wOKtvV1e1qJ7rbIykg+XNr9qE+kfrzFsv2xaHo7+/3g2VQoHSZF1iYjaOGVaCDXfsiA/w49PECP/s9+21H6NPT022yjdUKtsSvBw7EdHY9+NpXv6oL9drVqzoWLlw4Z9qZdn63Lbj46OAB00djS0qKPZ9Q7ZqlwK8HFCkxfgeFkYylgghWivMVTOC+UEHHADtv6+R+WnBgR0hcpO+Cu+AsMK692IXv3uY3vlgsYBl7TM41wluwT8QofojsLDhTrBHioAa625q9t7QcGR01iHUPQMlO/RXdvIXYCMbmZqcVl75y8UXz8EJVUsBjpbFNXVj8oz/6Bt+Wd0KfehqY1PA8Nz6++OqrIB2l2Orma+tqVQiUlZXzBD2fK5CXly2oBq1gfniaNQS3YGrK6dNuFkD5DQ8NsNCrq0u5OZnqTRTDVpSVMqZ1tXXnzz9HwenJsU6ItDvSgOTSIeyfZSv24RhpgcfQt27dVgsA4YQgHTt2DEDKvSP5EIg+o6ru3TM7FJ5BZUDVJGCoFWmss+fOgba4nPSXLik3qsvHmNJ07/59NpWH19bW7oDIsPke2vsoayG1L7qSCqBD+Z27cu58jV0rL63IyiysrMmpbchzr2VpUUtevvSZJvLigsI8agjw5Q47/IBVRJ+VZSZp9RTm573/3q/efPt1WaPPf/9JRWlR1Lak0b6Wlga3ndy8diUvJyMlKfbZ0ycAz/zc7MNN9U+frClq5appQ2KibrW23lUk0Na+trl17PgxEyXy8/MRmU9TVFjEAMdC+g/Gjo2M3bl9T4BEsZaVlzLnj2YmV9ZXJbiCt2pcsL6jmbmlJUMYHt68edPUX4U2LKViqJbmIxJ3YkTJXXVSqythUoxh5VMTk6J/SGZSfBItTz0BDMiLcgmZf0OGFV3Qmi5kit7Zk5+VPaFQtbvHbZ+KntdXV6CFJii4CU9pGwkVrUqDkYGe7h63G4IKeMMkBdknJsZmZqY5N7m5+QoLa2vquZAgbI61ARpCCnCi1ADexvkYhp+K8UR9NdW1Co/Jl+eTid2JjFxh6sLLSBxa+acni4fkFyhoSOlrr73e3Nycl5db12B2RxnOUMYms3P508/k3c+ef47xy83PS4hTPrN3dGxC6wKCGxbhFs8yaMGTJ7BBDH/uzFlPgzqKlHj8ZJBbOajzpL2dLyhJuRoKiKLMmM7Pz8PPvEeyAMQeGRkyn5u6Gxzop49xvj1SG6KLb3/72yw9xsbPQBp4ILsOMGOJBd9akukIxswJNrU0q2ekwLm21AgskUmzUw7ozOwsiy55wR3XVij+UzgOJgn36mmTMBNqx2VkoXTcLsbHxuZn3BJTUFpWwhwKxLmAyosuXHieNgYHGuApYiby+u3OnztHQQ3099P2yoVQw77kINCfVRayEy76wXf89vaXv/LgwQMAL+XMBJqYQQ+D1QS4BQVFVOW7776rivD06ZMejtV/+MMfqnRWTmeAn2cyzOatSMOixkB5eTndDm1ztDhG4sIA4khGLYQUTIXNeDZ9x65SPaq/grMeE11aVur3XoMhWBqE8ANa24AQG17sjcEXiI//9NNPVWH9xV/8d+++yyzHqXyld1BEEmppKRTXMXURvRZ8QJ9Ia6MsdY76Bn5yVTitpmH5OM7pKnHa2BDvsygqvQugoI/n13fW+3t73NkLOH3++ecb6hsedD4A0HCm0PrR1HRf34ACFwbaGVBAeHfXNmB9KolmRBe/4ZjbBfXkNeCB3dd4Ar1mp0hkeThPYiDsOhIaIot1egt68m7GR8eAMeyKiHBsbLywMK+gIC8llTv26PixZnpzdXWhqanOXFyfi++DzdsTpXCAabN90C52p00isKjbfXdK9xUxbZiDSt0JYwlx2ma44uagCw4fe4iFET9rQHCuzM6GdEsYZURok6INd35qLyTWTrGRu+JZDv8U7zlTJBX3o7+XsYZCTQzn9atry5R4QmQ0jL3n5RVpp5OYDGRRYnjwIO/Sd9pKuojGAScQ0YqK8h//+EeSeljIWSgSmZgYn5mZ/fZ3/kTlKuqxAQ0NhwsUVpRWiJ9KSysARlwmydkNOnJ7TT8nv4pPpk4K5sbG8zMUGti1S5qI4uHDjWRg8uEYhmlpblQhompHH9uznU3Xj+dkZWhj/9//9f9SU80habh+/cbU5HiIbkNiSPtHlDoiyfPdzOvDsdH52Zn8nGzet/op6JOSE4CJA/XK7KxMpQkYBhq56/Rw1anpPdFxVPkvfvUb6n5jfauqyhRg6aip0vJiOhEZOYXKRoTRwd9yF9L2dk1FGQvNXjIhbCem8jJkRHzLShvbn59bsPiY5FFHe2XQ15a2OJQHw9ChAyqKtGohqTMRpWlkPHjg9YSDB7o623OyUhU6To2PuJq67dYNCqskv35PTFReVmr0/r3f+a//eHF2es8WyOiQ2u+UpDTSqQZSEenmxtb+Q7Fqyk6fP7v0we+eDI0WF5eNT0zOz5nie3JoaJAfrB6HbRnqG0pLS09OTP7yl76EWZAOMVefLPYP9KRlZlVXlAll3BaqgQTs8fmV6yUlpU2NDRMTw3IpldUNayuSpI+MNobVTD+eF9yp+jUcbHR0zK/jD8ZjSMVZDp6HFhuXHBufTAtTlNcnr771xms88bjogDHE69szUrWyOjXEH3SV20yfGAzL5o0NjwtAS0pKaDpahdoQiDNpEQEPnjQ6gzFwS8D0E5MCi5ucJ/owR8lY58hkGQqPmnJeQhwu+NWr15xMfX3j6dOmVQCuWNV5l9ySoIgTGQYMWQY94PnwJAZYAkwdw+DQUFdPD/n0Tw/v7YM5ZQWR3Aklcpj5vffe99GKhngVh/ZDoUJffLmxNdubX1y7/vd/959kUhhIeOmP/vNPuD4V1TWadD67/KnGm9qQU39G3gb6ejfWVw+kpyhiUoYvWWgz8sqKTqi7ivJy+xweGqSqeMdcPa06FPrU3BzTaDYQMIkCgf+QWYmBlfW1hRU1rvF8WZRRYMhLezQ3U1VdqX7kypUrqkzZcsqtv78fnaUtARQGTyrwBJlRkozQ5PQUILe4rMw0QVZc5Qf60Et6eNrvtinqcRwozxz4iIaG+vj4+Fu3btHPp0+dVkA0PjTCHBrFSUhV09dUVJHxZ1vCiR6OLyahN9gq7sibb77JE300MyuVQgV1dnbyqCglgC30FRyj5lOB3fvvvy/6Yv+oC77ev/93/86dTa+/8mptRaXw/b1336XSo//kj/+Ap0O63PwpaFB0SULxQZC3qCh4LgXn46k/mKccMrKmawvKzqQWqVrywx/nNNDLHA3pn8g0YbcjPhWlUWG4Cg6OSzhZ+LK/f6i/b/Bbf/QNYYWjpQIIvGJI1yghh3fZBm3OBuTl6gUhF/sETMpOWRl2N0CMqslnYVnPXDWwtrp+5EiL8AggaT26J1dX3WokX/UMlv2Xf/mXs9MzbXfv8uuRHvwlIpGfFim78tjBsDEoaA1UDLa2Hev0+12bHdYWruULt+shTkTRz2Fi9IGG+ZPT5byr1mNm/JUYeC/ZoNo80PCCoOCokDAHZFVVenPzYSHatevqfZZz87IU2VfXVFEioJeCAoNvNiW1MD34DiAj50kTYr7lMKbc5IqV/Yei9dJpKlcK6E5juXM0EQ2ICLWeWIAtWJ4tWLNlBH3NVIbLyYISteDdFVq2B6alp7Cd/o7avlu54gwesRDNc5gxgZrokBKUQ0U9rp+Hq2amd+g7T2NZbdzTHByXWRDv4wykpl9ee/XVO3fuyDpw1jwTaGPkafCI612JuckrCv02SyvPv/jKBx9dYlFCc+a+4En4WV2PuinZJjqFqRP26Ssld0oaUINFRE9r5vqI2KDHd+/cqq6pFB8bvF5aWpCSxOQcGB8bZ3X6uvsUwoDCgJywgbNnz3Av5uZmmEJqXVGlt9+5fburs5ft08IFswUlGRtWrzksMREzl5SqfjTyKFsrAowBOEyHylHpgYPpjY6PZ+cVNLUcqas/XFFVY+aD6Va19fVVVRXFjEl5hRWiAPqInGhGbLDippuBfsF9xGF6Jvrs7e3lIeGBoeGu2dml6SkaJKOkIu3nP3kv9kA2YV5bXuUc4bTc3Gw11SXFhepuFHFUV1YYGXTt898fbWkS0D7dWCvTBVhSqMtc02NmZoqK7pWFuf3aiffsHNgXbjHbL8iJVgAcOppYYqEd0ZORNeSqvlEBRMsXN+46/Zdfvih6J2ivvPwyNjAVT76NFkMTQZUUWsyBGLqPiuju6TJzi2bkOIondArKf0sxu+mQik9OPCD/ub62PGXUqiTN1lMtQAJBzKkpRRo/LTklLyfP5JGUpBQXkRJvWKV+W3G52pDSihKhzF//h3+vRlX7h8LrtPiUnMzcstLKlaW16UfzGRm5mkR2tuVKosCw2IgWdkjSwFQbskO6wI9EQ3Q1MTGWnJIEWOIB81w1fdOVnDlrQQoiPzY67L38d8HWw4nxGzda6dw7d+6qg/UW3exUIS3HNuN5bEClkiyfyCpgOSanoryCvaF/oPo9fYpuVptCIJin0EH/H9tMg6Phr3/9a39iEek6GRuxVHVtjSZa9pXpAksWhAb/ffw20R6HlFopLirhlJw6cyZMg5h85CjVoQpxuK+WxDIfP3pUZSkF3NXd4yPEFSSauRUNhxeoadjc0H66GcnmnD59mhLzGopdrAKz5f4zhNOzM4qBOZqvXLwIdl/hr0y7HXCPq869jE8A5lVuSquLQbXJUngROCpgUWBY7otp6UpMU8Ml0gkjg0M26CCgjhaAtoN9/UbMmEsAeZqdnamtrefXXrt67djR42j36aeXjQqiNCRj/JKUsRGYF88PDmuLnBIy2ZEa1AednblugwFP6ZHNyzcLhvCyStB1oIh1klO0LC4ucZn2saNHtW/yZS9fvvzhR8YdnHjlxZcG+wbee/89qtKL9U1vAKabmltmZma1vifevouIBdp0jTOP4E5IQN8xY/QW8aA9KUQemG3TEXxtNV1UEuViRtTW02UyY5byHuME3WagM33JlY+GYi8cisfkB10N1tvb/2//n//vX/6P/wL0Xh6uwB5RB0y5Kmvk47PH8pFyQksriua1di3Ikicmh9urI38NkyqZfVfUKq+VGpyYesifBcXIt59/7ixxJtVeH8qP5+fv3L3T3dOjihTjpqZnHAygZY6iRCNcg2E4eODJRpAQ4ZfObuEmQMDkQMYgFPuuBTYl57A8A52dh/Pm1in29blMBauA42GwSEPH0eAydmTJ37gtOB6KhclYRGmGD3/3WVVVqVE9TOb0o8nB/gEiSouIU0WxwDImHMesr2/cuyfzXIwOjJ9/kgq4kFYLs3RYcWGBTCljI3vJyGFNbqxh2uy0pTJ4HstW0XGEc0ur3GZoevfcUK4S7kA32sMl4+vm+ubmZDhHQK6PdbJ8F0ZR6wHL7ZcsnO/cMX2sejywyz5g9F4eSYIUPdXMC/EL04Cw16lTpxTWuz9ILcTI8JhQ2+BBnOCxLDrNRM0p0fP73p4BrKUe8PyLL9y4dVNhNLbmFYIQHTTKA7fxW3wsix7uveIVlRQV8lpYrZjoqLSsdIWagjl1x02H65MTDr0T9WxkcKCsrMS4E8mhLTmbHbcWuwEq7rU3Xrv8yZW90fvOnDn3WCJu/rFiMOjW2o4Rjm483g8JdXUtmLG2rn4oXOLj5t5UnKOxn5wD3CUsMYaNSPIRhJnZueysLW74wvLi+KOHRUWlfMlr7R1mhYuoHBmRNplpDUscODAzO7PrRWEwssMGLC7Mu0pXKOoQMTPQuramyk2E3uVu2bLy80kJ6VNT4QKygzFxQk89xl/58hsP2jrIJq+I9wA8mHw4L7fNewOBiMuyMtJHhoZDVn5zjSOhCJMhCUFVQqzLscZHJ4rLilUnrq8uq3rC24IWlUbGH+p/UQ+dEn0wNjE9b2tnlNOQkvxXf/U/O2U3+sKB4J/mcbio2Z0NB/btl2gwoA/24xzl4d2ZTGooa/6pmaElXPLpWfeTnDh2OgDY+QVcpUNxZaoDtt0zzJ+O3jtvLND8TFFJKT2ghfHJ4nJmftHq0hrV4ZR3YoOSUWjnFGgc3LW++sTF7sV5BUKWpYWlprrDMXv3c7AkHqEFhYVh9pnKPP1h6q0A93A8aVpgkpDd6aelp/kTiyLS4447C5erEAoWjmyiklh87jHYdgmSLDtMMDn6ulbu3bmjpC8uLkFxL9FTqSGoBZLZHV8t7eAhrqR3RULkGGdXX1+vwOTTTz+jG4FVhUVFUuP4R3u7OG9gwNU8Jhzxrx7r6LfZ4oKC5pYWPBD86RRdngcMuRSZTTNI+/bSCYIzjJqWkbNCFZol1tv30aWPcZdr3t546+2+7p72ttvsJViPgUEu+pBlImgsUKzMi+vD8nJAiyqZ8vKyhgaHiZVEsLus6aIzZ86wHNQUKfMljNUm5nRYYjeUwnr5H9//u7/75//8n2Fa++KgzszNKWzltdGpfQODZ86c7uhoHxwa4LiEC7G3nz1eW+BbAeVsisOamZdbUVtTVlkFYZ6anrVyRSuUzyyiTc8eV3+guynU2+fcuHFjdm6mqLjgww8/sgSIl0OBI0JQHRCcXFLWuZix4U/cymlzuNzWtLkp7CstKzPA7qPffWCWqBPUUiy9d+LYsca6Who1yaSkzSd7n20nxseZ5jm7vHT986vVFZVvXLyotOijDz4AWXNZQE3RjbUVxj5VV9XSg2NjrmvZ19mp6JxWP+jmIzgDb84HK+mh/vQ1aE3jfCi14AKAAeho2tZ3TgdzSMNKrAqN6S8AsXZ4LbF790fHG/axN0oNyfzioosqOrv7HnR0NjQ1pqVnGG3/wYcfzMzNVFZVI83qkw0mSFF1YkpiVPSOVncj7IQfboX1cdOzs4vLKwh6KM6wElmsdZ3uuuEXFlfaO4YcsQlDcHuXX2dn5zYcbvjlr369sLQcYoel5Yys3JR0HLMDz8C+su9siRVap74Tmo6LyvFh4bQdsMeKkcJGovfmFuSbqTX2cAJQhlE4swJGgaCWIpJKeauAp9bZv0gJgGLaGPvXniEEkwVZf7oh2ujv7RXXlpeXarVxwZxaAb0POtZTUtKJscrD2rpGByGfpOqSv8iVls5VH+GQYmMhXuCZmPS0dDy6vACdf/Z0HeLnjuzHYAQYpmmopJ2W5JcoSnQc1IhZtPwRyLSaXeWWwaPc2BTZs01kIHqP6/uMMQu1Px5IUfsQHu7mpp4nch76/AYHg3evvNuVs7gzKy25rKgoLTW5pKRY/RiHl2rWdWdx97v6r964G5yg1VXHylcYHh7NyaVcdsp0Qa2t0eMbmzu3795fWtvoHx2rPXz43fc+6O3soRSecT6RI9zMDFDYI7OYkZEavU+RenT8oQNJiYeyMlJcWDb36GF2ljZHPekrdbVVO0/X1UH0K1rT82+3W9t6QJksbq9MJL+gqKQkOuaAcz958qxb4MNoj8QkORhoqJoVk5hGRwcT4/YnxR9Iij/Ydu8WLIFOlMnT2M5t0uQpaOEUj4+PI0VXV/fNmzc8/+aNWx999HGfMtOO9kWjnpRGz84Qs8UF8MRkRUkJ31EYqrpDohpGQjdB6cmt7jd1g3Ib5WWlKkh5+vSPkSZC+dTk1NVlV9G6EnzsyfpMVaXpHu85ufPnnidbQJnOzg53i4tEZWlmp2eho2XFLqnLpY8EBBgbwED5yu7SWVEKVOLcpfXUgCa9M3DGZ3v2aTrYdyB2Z0/M2pOthCS3vkmhrbhjKJJ4i4eVaWNPS03KzkpbXV3U+iXXwMeiB3CFIHJlUeut58YwurwoVwYILNOTU8Mt3fv2QafTkuyuqrblcGqqJj9dVduzs5MTY6M3b90kcfAxSICGk8BkCq/Wt+P2HYzfH9v1oItrzNVUFebiUD2Oa0uzMXufZWgrUny+/YzPvrm2WVVeqWJ0fWt9J3rP8Nh4ouuRUlNc/cvI7ex9Njc3zWCTYqEMARLdksfktHTVJjSmpoJQKPBsx2RgSgyHGy2lIx50J9Hjcvm8nKyHD8csrK+vtyA3XDb50cefFhQWk0fSTdvcbL1tZqeA0lkAZ7iqXE9qmpSxRDg8KO6YmIoa1V31M7Oz+iNhGJ7jUMSmOpAeTYwzTub/gDtkygfBGj09/okPdO399t1f37h+XbdDKGUwDG9xqaurZ/bRDJ4Bux1taTZDh8+h1V0NM/9maWEG20Al4J9yT0uPF4V0KAFpGBsd4wdfOP/c0OAQPgwmamvbSFtxkmDg+PHjXEB1auDBnp4ezhkrSHubhc1OBwO4+TQhzrWIO1pHnrtwAaRMp4frKp8+TUs3VzmuIwI58gg++OC3jKfRWtSn2Do1NV3HtISIJEJxeUVSasbg8AjtDSdPTEldXnvy248viUCsED91d/eUloZrjd97791queLqqqvXrhrZ40s0VVdXp18A77lghL9SUlw89Wiqob7eGyV67VRx2elTpz6/ckVdsZ4ZNu/Vi6/88mc/efZ044Xnzkc6SdimdYqisDDfzQbdHR23b94EpzfW1lAUbbdvQ3oAZbxSwhtdVpxDk3Z2dglO1VM5ZiMQNJiD2jitaCH3KewDAviOBIKnEHzwViLpOprUb3CVX/KwvCLMHTczXhdKYPzFzU0TYLXUSO/9l0GOIgOQzmB/QA9U/kik47OWI0cVH9+524bLQscYFjMh5tAhMIJn0qc8LyEaA8zroeOsdnp61kernvDhefm5+flZfOHcvLzTp0/NzcxY3pe/8hVOursz6fvAKdqIoQAAQABJREFUrAuLigaJMV9P/IvWVgJBtgzr53oHmI9zFMFCPYer6KOdPYeOVWbP9NXyJb2GbgK0SixjGQ/3Gr9kHTkCSqSs3i+huNYsp8hhB6wLFo+0NAvqhwYH8Rxa+XQ4Lw/Op/CJZAhkleQbWEGrQkNVspFqGmk5tViCDN3QyZA9WUxy5S18XgckjUz4PdDPdq0nCyolrvLpXAcoh+BVyM5HQygGkXcsBNl0lS4YJzpUP5JVFEAHNLFBI3GYQ5tQQtLU1AhhcBB2QX+pALh5q5XJFw/pqGAYObZxCYnjinv3ucGYYlUitGMUnJP9/MrvzaaCN5YWF7W3P7h1935jU7jnTAEwpAVSLnPG3eDMWryPIBLWTMJJgpwZB5ib4IEWZqEiYEA9Uw3SEaM31NfyzKQrv/Klt480N+Xl5lJJeQV5fC8VN3mFuYy0RxWXlKDepUufrCwtVNVWIdTQyJA4zMazmFn0nJneDKP4tNInKiEKWWSCWlRibCwfARkOxR7IyEx1S1JtXfU3//DrTzbWRseG+QT6M4F1eJWPgtkRkK48fvyE5flcVcyaU3X16oHhvdIj0F3hCHvITbZNIMfausFAO0Az90UwfnGxcbJZDydHSkry9FDoi2xpPlFbc1jPgLotCkLMLc0hfVBaWvL88xdysjLjk+ISU5JsqrSspLyy/EBCvCupMKqjEX8AD1WQrqwsuTDaNHgX2SkmFDvyHVU9xsQAV8L1C3xn4vxwYgzWhNImFYqEFMq6sEzMyjphXfc2mdmrb4yU4DoNahBAHUpy/gEM2BPK1rlfppHhnnkz/KKeLT2enxgbm52ZHR0dpze8FxJBvS7MzbP3poFEvNxEXie1S7tR9/hR1aJJMXwRkR+dI5+6342Syu7S0mRA9Y3x1IGHRustGegaE6ORWaDObXwSRpbH2bU5G/4a5sAbX7m5SfXzG4j83NyMlBte4kmbEszLtDe0orWF4yHEn4FGzahNA+e4KwyCITFBlrn1jDcEUgLs3t027M2KkHcAD8eICgp5kAMHxMcGAPX19dEkmIEwlpWWyVpR2WT54ssvq46hUmTr/bKgoEBqDRto3Wtruwe5oZGIGKHu7OpS7mcvVCjF4u3NTfDUZmWNFy5cgJ9DznOyCFoYSIkPfZSUquIEKu78ufOuH3G+Aiz3TVoGmbIewkXip2dmhadQCj+zfD6d3JEva5VWtUiwql/uWh2z4tbXnji1RdnpcCf5Hs4EDayoUDjb1NgEJBseHRbTEwDqmLEXGygfNeGvUrVtSho1demTT6qqqvLz873gyuefw8wK8/Op9o6OjldeeUUY6zXf+c53mDSxoJJn9LRUeYd33vkFmgTBefJE2zdjevHiRTabZoDWDA4OCsr7IxWLVGVxcYFg8ernn9u1GmOejWPltrrilMnX5ggYd+5aJ6GjVIrAnfhTevwAhia6ub4yFbulhAsQtPdD2QL+tilTwpHi3rkLKeTnGB5fQlqKm0rlaVLKzsBX0FCC+QMh4echbKK3KKVj9vCKS7epObrYG714cQHaKpfPtuOoMlGWNw4MDE08nDLJQllBqH0Bcz1edHg+Sm4yhHBLYUA+ro1w5O7F3KQsqqJCJLtPED0+PuGoaHNxyf/P1H3H13led4InGtGJTrSL3gGisHdRoizFtmRZtiW3JOMWZyYzu6mbfxyn7Gd2k0k2m4w9k51xHCebZBIXWS6RrU5RYhXFThC9EUQjemcDSO73uchnPntFwxcX733fp5x+fuc87NYnjz7RysXMzikqKj515nSIR8mcr91nkhOUbsjHp0SjqiU0c6GT+FIkI8K1B5YGPSFx+5rqnPHFRZrDWoMnoSp/oupwPo0RyD1U1IZUoiCDv6It0/QUAovlQL5zbiydk0UVUbkAIpFAtFDmwsfHEijy6NGjtl8cAo56I77hiQC0vDF3diV2LSktciUG8Agvyxf+76FAJaGQbAUoMJNivthdE3Exy9Q/b/zqWk83O+9dwG7Ft95jPGMwEUEV+4guOVTMQ8KStQjUZ7sRCs3oKbIt3FfNNnfs2ukkQ8LiSvs15TvOX2TXKvDo6uoS8bk5POo4Vnc48d6ZHTvannvuY9///ktKOvfu2/3//o+XnnvumcrKqv/+37/F/qPUedJyGp7iHOaSkog6JM/VTUMFH0US7YuxeW5GIHNJYkBMgqBoamqshBrNy4kUFYqyKk6HOhF2XtVBZCWUUSJiJhhTCeB+ZfUOJwDWr7iksLikdGQ0aCDknZedDQqtywk/wLpVVdeiWPnX/QcOOfMSU9HI2bnpEhk0xMNN67lbcy5fuXT6zMn4zbG8df1NAiJgabHMaXvl5TrTssY06hbXxYFyk8iJsCPFRI0E01CR1ZucuoV8ZNBFF0heSwoWdODggXSR/aSUmuoahmVjY3VtXWVOdl55WfXkxKwoHHO+saFe4SMcvKB6AIXpRJGoZdSt3LzspC2pSkE8EaqSsJYNlmlbnJlMC7UMDulwRseYEBgbQkCbCkwI4d0YGpEHL3cOWBHz6EFJpLCywjmlW+NjN4mk8QGlkGQktqSnWkufZIpAanmTnuHMIMaHe6BMAmGec698Oy1VyTPsPvTmsm55iRTDsoMgcrNyZG01IoK1IncKthbkZOrYotYitPrjN5gIginKz2dlc3Rg/9JUICYGNAC3jJGOuaD8JX5wJTNTkoV9xqCLj1cWnMopNxmRFVlWqTZxjiBGU1KlEiw4xt+akys6QjjIs9HxJBLeV70ooGoXQoDkriIHGfEEm6XfNIIkc27dmiXQOTf4gnIiNFGIAK2KGuLR7fAv4UDguADXEFK+TlWGrMqjTRNj45gLHH2gvx8OBYtRHgQx2R1YLzPT1xEYaU5oMKGwoWG7CZEC2uOGrS0tvBFJAct+/PjxkuKI/IzbhshnKMjmMSqXYpRnpaSk4X1fgZ+yVoIfQ/pER6txeKLe4HqDJM38iSQxEeLIh7iATPBFIp8kFIBFJBBPJBviNTtwUzYpcx4vWff83DzVhELKhuHpTz715PgU8FcNgc0cEUu4u35PWmx45EZeOBY4tKkyAFtASjMvujo7wX2f+9izg0z7wUH4DFrKTxm+v//7vyermXfnzr5PorW1tfX19dKOqphGR0eE0wQdsRXR5FYEoHXjOwa0QVYWs+C1V18l9pEukwUsUuQGYNXECUaIqsuXLknJG8D1jg6Bq21NTUYil2kX7AVXIe7JI3uAJ2h+9iBzRly4obGeVcW/0X6FOoHqUTmCnigk8wxb7sCepNBx35iIXctqnvjBvlJ+kiKyccJxSEyczT6lpoROClqP8icG+gcQkOvF/cXTWZTA2T/72c8dHKbfkBo52kFA2fbwnziC7m8M0BYojJPkE5aUBxk9mjEN0S3mgJlwcZyBDmrrAO29u3fxBsSFent7Ll66KAXipbMGkjUpq+N6qRq6AQmaNfkrXSOfJwHmiblb8yg2OVWHcrhYLjDViVmh8XSiqEIAMsCAAG1GKw0oUkRjwOZlTdwTIXocsLJx8o5tKrIGo2dOGjYJLlSCw11Pm+IZN7RKphLV35pYxpojc1tnXiYI9eOnBIxQZ1TlBSWNJz3Fr55ohKQA8hKesguSgswVu+nh/AMKxgUWh2Y1Ep9bRvKzCtQYHjp6gPXG9mFUvLEB06D4ZcjSxIejA4Dj4Eempaeeu3BOI2Yussqkd0+cdHbiuydOEP/5hflTk47y0auTvZ+5srKImYmA1946rRpHYPOHP3qpuaWJpzg4OPKVX/niX/7FX0rrk00KNwlWCxsVu6qU5memptienJ7Kiiot9B47fKi1tXXPrt27d+KX3eWl5Wi9rDSiFxHUqICngjYqMzo7B9YkT89MQbraTD4udxZ1+UpjU53oHAsP0G56WvOE1WgVR+HlC5dAbDipwkeK+Qgjxtb2tu3Ilbn69NMfcrqmXWAT8K0ZY1euXAXyDN5M+paoBz/FGv3Yc8/empyA+qMOBwb6wfMqKkpUp9mv8sryqqqKxsZ6neH279/7q//2qywzhY1MJBI+hKEePpq4NSFEzK4HB+dqUNv5hTnwwzArjfUtw8MT5JEl5dAgafNVZEE/lZQUayqblQvQuyY1a2tkUqUt7Dz2vHd7ZX3tTqBbfkWWmE/sjf4+9q8tdqoRjhWYZWrIQK/duwMYRTspXHG8pn1HA+AzPge2ssR8MiEjUfe5mVDUrJSF9GTj4UtUjd5npicdJ8ZmZ88xoNE2L5zoHBgY0AaWXowUFsNKKIlSWWjQyZuTJC8Bdpbm5yE4dFIB88fj7Cfs51e2rWFgWTKEUuLesTiRIhHP51MsQ2Sn6BKbmuFwVlECdhL0iqQjF4GgF1KCPSEWJIrwMrHIi5ue1rdgDCtFWYDfIoP1EG2z4SzLHBiIFExocqRGIm5wCD4B0hjILp4QHx0Zl0SU0SBwwwKum36w+/0V9xH02McI2YlrEu9BsmnOUsZY4cQYANmN2Cw1J8YqcScId4xPCktokUiYi4A2AFrTDTE1iUo4sJCI8rHREZoAOTU1NqIu9zGS6qpysoUp74ZqxHC0IbkziSoBRIzga4pEVQMJ6Yb+6mddfYMx2xd/9XXXG7nPjZnQ4G2Ls9lE/W9k7pn2GRyeh5rzQa6JWSxT8FQISAsvraezq7istKlt+3RoHQcbpaHmQ1AXmA8hImk062MWQpvqEz2UflG6YFcZbt0g+nfv8uqM05KS3uCmfICBXk0QFwyVQDZCy+UNFUOiWv/a2lpL5LYutuY+JHKff/75zo4OqsACshL4ecYv1CGrze+/OXbT9Jm5rBbTtLwA7gA+hLCMEhPEIpClemE5FsrmhVjlWig837Rv7z7bfOXaVa4umnDSILlGtSKa6IAY7DGQoaBuHuwuhKafGyqQv2w9PYmRtsmhBIyBaOOx4M/NTJaog2HjMMTCsezr1661L84v1tXXQ2kmpazyBUOG8Y4jYWPQF3cezycnJy6vLFPDbAShJDUngwNDgFXsZYKDqLK+RuINtsQ1qk2JJ5Pq6uoVPmC1WceaujoDCI6gVqnLywYp0+ZERD2ZNOqk6lDAg80PH7FrdSKIjZG6tmqey/d3iEJibDw7kupyC9tgieQsiQOKBRmxrYzBEm940vbGew9l97mAEKF1LNTTHzr6wbn3kXhWZoFJ4g1L4Upbbnklt5kqfDZpGBtMAGx6lMzZFBihg6gwj6DJMAYm9Inp2At3I7DcCuAqatkB4ucq+52cnOGO8rW5GpIltlkkOScXQFGNl6qddfr4/u27E5vH3NPj7B2iRByBIMKDeMaE2O1+BstAP2NgedlJF4X79u+OlD0rFv3GG2+QNSnpGVKOwqqskw0wnpGkBSjpg9LSMhegV2H2hoZ6/TYdz3ngsJ6odz772ed/+uOfMpQO7AM0VzWcCSkq6kj0GyRjgi1CbPkVZ0ovj4yMTU9PgTtyXBjpSKu2rur+vdVnn30GVHh0+AZd57RPkQh+LsGnhgKqMzc3m9YHv4QJ1NOKbjMwO2slTcc4N7YsDeQh+NApLdu3u8BpahWV5Uvzs4f27x1xSgDUaNKWqvI6YB29JNe3PMh/SqAVpnQOTAEgaHGRT5Yfu+lBTWV5CN+RqU114nuVlRXFhVvFf/jPf/EX/3draxtkxGuv/sxOYmA+B8t3+tY4Ucutc/OQx50Z3719Nxt2di4pPSXz/p0HRfnFrMk8Ta67u3fs3G6yImYcNW/y83LwbH/39brWOgVY8YmhpPXO6h1Gj/yQQJMciSk+vHtbbwhOSnZR4V4VCDeGV5ZWWESu5JtylTI1mnoQGi1pLG6JuC/CkhDewj6koehIRk7uolNK8nJmpgRU78DD9fT0azKQmZVaUFaB6ZZGRzVV5ItQdaJDN2+O8PUrK6sVFcg0Q2mhq+TkcIST+kJVE7O3RB0zEiBxEjbrLExdrMU9wuyyZQx2sAkOPavR0xdjtIBIAPwb6OnLzcsJmI2QaklgYwJZh6T42iO2Ml2oBw3HtCyiO0R4CT7jC+THwuCYe4OWyQRMFykp9iH8KzvB1mN86sfYGGEyJr6LMFzGAB0YHHV0y4YuYTZF7e8xcsaecjtwDY5GIaQ8gYAG1KcLaGfnasVQj2fxJgnrJ1MVSZP+Yn2uxKR0qgssC6Z76qmnSGp6y6/+ZGykgc+NmfgAStq5cyedB0fMCBsfH41EilmNXV0dR584/KlPfer1199geLDavYh1jIwMaI59+/aRybwldzNUcskFNss1hI35epYxeAoNYZDodj3mIfcOxzFJuZvuaRiMSNJObtKdiWvZYpY1n4EXyIE5duz4f9ixw3n0+ncpgBkahRSFskrQ96gg8ohAoAttme9aWFLLxA8dgsSZJsTMy9O///3vP/fcc8bj5RpnE2rhJkn/d3/3nS9+6Uto/vr1dkVKRkj/iTLxGqV4zGJjxb72ta95w3s2C/eMeo11VoA9FILSt1fljHS6cb1Ikn0ZHR2R+DBZy6JIEW1sbEfc/h2NCIvZZVORWcgqp6TATLoLfkJMjY1N1tGNolHiO3iPFAgQytB8NuS9SHDra6AuJo9wFzXAG0RhQgfonCgXGvIt3q6nyg5CQOBGIB+KhnDRhUuOBBMKpslBepwYFE8lJzuLXSz2g1BsKtLk9Xuos6rN2XNZWAZADzEEdLDSRxSU9eMf/5j6MMStebxjqZl0jG7jZ7HSkQuzUIvGCHkRT+ampirtCDOy6+shUhjinMjXTyu1QVWcWhrx7l2Ft4vmFkQM6Qxfl5jICA0yKI7w+9cT7Wm1DQmLnlC/YSBR2uXQwQNdnV3WMBp9Qtirxk8LWpDBkB28Kz0Ax7+4BFNBcU+KqxHoNnL45kR5WURBhYdSDCiJc2PxvUzc9NWtoDZ3Jgh0ESstLRcpKiyKbG9r3bFzR1Ut/EoZZ4XdwAgwKYswODR4Pdgf4bx4ozXmQIbRgnFTtl/2rkCD9jVHHIQYab0DJ59+koLkYL333ome7n7RqPKycnFDExEhANWmz1g2QYjcXjV3RkNOTvaOHS3ieBzx+vpqDU1e/PSn7YJe8U8ceZxzVmFglZXgXlOTt7ikXR0daiqYvVoAK9m5eOHcysoS/0yCvaqyNC83p7G+bu/ePfm52RAZ5aVlNKI0lUQohS2UamGnJ2eoDcwg+Sr7SSVE/4FQ8PJTgGLz8yPLK6GZgESgRNfK8kJermxdxrbmRrQq8qyNuuKK+Vn9QYZN5tF6zNnTZ1YWl0VY+8H9Y2L7e3qnxid5FXNzk+fPnRvo6/vQ0cfmZqfar11pUuLS093RfmXkRv/PX/lpW3NjVUXZW6+/6vMVmbGZybqaSsHjGwN9GmxXlpc6iq+tpSXmwXp5aUlLUwNrFO7YWR+wMlq+MDonx6fLSqui2D9hA33VFSNIB6bDowj5ZuVlxTy6JzeXlB4qWDanpTj06/b8wqrToJKS9GUCqhaPGB4cXFu9nar7SlLq9OS0U0GwOXKX+NTTnwUl0QMlJAIsM6BT5Z1lx5fPivPgR1k3ESA9+zMz9UEGEk7MytnqXBcncUTblMYAQwhjojf2q+SoCIHzbknyR5uAe9Py8vN10kpJS88uLCaMQtEnGH1sPBmalQW9tUzxuAwP6nPNi2KYehwvVhtmQgnQl7dFFquJ5Gc5BgiOCZ2rqDBUKXOxGR0SncHBVCouyqe4UZ0bqkDXsgNz4Q4dE6U2+/v7Ll2+gAtwsRtCmZFFogJyhyxUzgehQ0RI7597/6ywm+OxYUDIHDE3PwlW/hapTQr39fb6iSnw78bnmFfitqq6mvKQKrseXu1SigxTglBfhStXrqq7aGxs3BCSxcXFmJfgJmfcCvcRO/huQ2Nhan+iMwzm/PkPjjz+GJYdGhrgjZDM9xmDqytigxxE9wGZlpElEqln+sCorGpNTY17Gq2neGPk2NwjRMXwfm9vn3UgbS5cuOBB/kSIYQ0EwmqXAQWEVtJAqmTmZMMZjE6ExA3LQ0pF/Z98Xsj8wfcN33AwbFFhxHFqN27q8xUnS01xCMiLlKBe5oIlvXz5ckNDg42+evXqvn17h4eG6upqn3jiCRV7IsyGak3oPyMXjSfG2fc3R4bljEzNNAkl0luGiBkRdnNem+JEO/vkk08yTb77z9+VIeIum51MgeSIddM1GyX19vWKr5g7v5BZ4z6cKJtO8nLZxZPF1TnivigduuacGXcnFLRv0bKraVuTcuCh4WHA3MHQwNBBB4X9/QMJD+TzwhlB4KRcBF+k6BCQbWa/mDBSsFZab6eliX8+sKAMcHOzQ1Lm3jBoJKlD1iqOWQF5uIZompoau3u7JqcmdmzfRdNoFCLGIFi/tDyfsLkcwiU3Nw8/iMvzTkhkMpdDZsC0oOVDB3QGt6OhIW2FHF1eLi6OOF360uWLLW2t/EhwO24BlvAPi5PUCiHYAujDsBzjbNDGFgsMnJyAONhH/Ev+ookbpJkGgyjgVqZYEwQmIqAMtC428eg16yFEEJX+LjNxd6YR2VBmx8wnI2yYe0pINDY2GTnKp95YZy42BQETW0XN1zeEHgc7dmxnPIpy5Oc7cDmptrbOVzaCqB5nKW7dmjYvVow74ENYcK4qm91f7azkK6NhaGjQyCe7J2YXQls7QzI20/RCDXwpFeTOSfe5MeAT5gvLw3sX+H/b6lHNzdtCtV9Id4ZmNxYt1Mesrf/5n/7xa6+9PnZrSsf2hE0xDbV1Zuqw99raGgTKR4WogFzHw9XVVawfohBx7z2w7/LlS//0P74rCih3beIiZvjWGxSJGxkm8k9imEJg5eWRzEwwxbHdko5pTaJYVeXhmGxVPu2XL4XuquLqOXod6G+ni5skhwnG93T0bc3L39bYOjE5Js6fX5Cf6KSFh4+mZ8DH81hiYsYW0H9aDQi4SSPGpiRovwgjAu4Lkz883P/gQQRpWZC62kpdXVM2s6OzfSdSmKODV3JCQEOw2KZmb+1oaRDIun7lPLvkiUN7n3/+49lbkjUeu3TxA2kRqMeirRm//Rv/DvMf2r+DDQBj0np4b1VJAWZUAel02eX5qb7uDrVQ0xM3ZGzratuYcepG4M8Tk+XskhWwGjQcILOIKhUn1obFAWfwzFsyU28va91wT6kBXYU3xZmTEuInhqcStuYlJskfJ4PSpKVmzE7NP7ofq5XgpocycFuc9paWnieaDbYojpq3Nf/+g9gbN0d8glNBryOlAccBDp28tmn17sPL7T072lRJpjxaX9cRmxP8YO1R4qN4f9I1oHh9XVeEzdq7ZOcFGys91ho7FyI9KxFh+ScUMXHzZqiKSYR4WlN6L4cqPnv+4iVRTAGXtFToIWFeMhZAcZOeVXKKdbW1xOjxd47v3bOHrckdBPHsGbyRnZ0Pmtg/eHNLZo5ZAxNweXGNwBVpHvRHdq5f0SG5yRnFEalJm7Vhwv4YVpI4W4fzjExcj5YZr6OjI6vLIeoYQuexOhLwzodq61pYz2SaeKYDKNyZIkR+0QBSOBXZZVjPBQQO9YN/xfDHR8dQOwFSWhwRRXSBemJxYJJXLgYbumzHjh0DQsSToaOpe5It9nfD//MUysB7Ip6MxfWwo8feekte8Ktf/vI5JyF9cE6s7qPPfKSnp4vdDBvBq6OfDIbnh+shJ1NmFwh3n2w8jpTgOUWZGrz5dnJqqkVA22SmtaIYPcW6P7x33+GuAlxxSZvzCrbKShrq2OStmurq2MSEfW0H3zn2zvDYCI1IM3HhVzQMSk11CgcjuDgSgcbgjTQ31jggjRLiSo6MwEAFF8LjKGNpF9PkQlRVVTM8uru7MY6/nj17lnLxXQ4YEYqLQSVyQHmHwSBCKJVGZAFYYesMFltdUwNHY5VaWlpeeuklayjMxsqhTWUu6RdtrHyHpjR9L3AYPfZOnzzF4bYs6kmoQErRIrNTiDuSPK6hshA/UzkiWk7Uu3atvbq6xpi6u3pM1XwELvjUThjBY8bkJ5lCZdswv5qGubmXEROyUhF+hHp6Z4BJO6zdJ0DJGl+SZZOI9pPIsxluQgpMjN/64he/8ODRfQ2ON4Jp7ialr/umo9ojJYUz0/OUFs1kCTyFTsIk5mZpQJf279tHoG94UTxlNGfL9+/fN9Df47icPXuE2pbGxsdF6Hk20FNsVWf2crbkEfEJBWCHKA8v1zxUiMb8SUm2oN6gGwsUBaEFlSn+qS4HG3giReRX47GU7CZjdjGOckNvkLWVoV1ZCebOltm5cyfQQWdnJwyLHOd49JBJ11s0j3ATP2V35fOLiov0VeE1injQ2uJ4grGIA0XCQSAXLLRnz04UYLIW3IOkoNS0dnRcR+ua5qkHgpV1B2Qksc9stDE21/WIXs4MtREXWlJBl2AGO2gYiMngjcTsrAh1IvEhtMwcq6ur5VoSGQzP6nLl15GG+gYuwt5de4qLI4KWzquqrKyKRMoYgHah/Vq74Dxr+sc//jkNevr06f/6re898fgBLulXv/Kr2F7w2RONJ3DmI4jWYKpRgRwdKU/0HRuyobmqDDhbzp8ryM/7+Ss/+bVf+7d6YxGOVkSumvpEBuKfVozJZRZu0tK4Myd7K8IToCTxzYzjJMKm4EIuA45+a0GhgFXUXn6YkZ58986Scjp9oldhNzhY2Rl6ZMOAPHoINrY1Y0vK+v3l7a1NSrxnZsYh0bXfubu60N/b7nyI5uZtu3a2wUf+y09/vHN7W3Nw4zZxWFOT4pM2x+7e0XL4wD41EjxXuA7/9HXQqHNLWpJSir6erqqK8pqqyorSktnpSS5OY3PD4tLqzRsT4m/aWfX29UAcjI5ODDtVSrZgYZ6jA81BY21rbpIVWF2c4/8tLkyjSXQMojk5PrEyv6DvraCiYKJeClisq7Nb4LqkuCwhNuH2yh1ncOi1PjY5y4tSXNfr9OIbI919g2qKlMyMjE7CBOVtLUzeQlkGczdZNU6S8GSWN4lJ6TlQsvGJ96JqDU56eh4+IIFbQuDOLS6rB4bo0AAtIytHLcqMth1OD1qY1wBao4PAZ2vrDjlhFNqamfkZHoTcniu2yHFMzbBOeOrsZvBf0Vroa6LHG8adfr9qiBmNQacKt22KU4ekSoepyXY1EsBXTjITWa6EziPZyRbEjK8wIanx/tmz+QV56M0gUJvMLqkCRYn9Ors6la/gdzXELMmtAVK3NDwygVl4aRuuG5rEaxhW9CsAYkN0V7Y59GMiBHifpBPng3vhuRlpW5jbJCexCNx/9sxZyyJZzt4GuBGiIE7d3N0M0M8gK6JgAmIkygWpxJGEBXOTtN2SluZ6PmVDXV1zc/PAQL8dV1cm59pxvYM8mZ6eGegfwO+0Dvgra5uPQRRgsQ3bHccNDgziDl6geLUBEyMbIcRotCCOwBLj4g9YNw1fpANIHnW6lKvtkzPGMq3b2/bs39vd28uwUN8CPKFEcteuPQ47rKupe+/4e5KFcvay8ur0iX1VV6wK62/pGJR0JwPLVjJhf/7KK6VlpazGa9eumWldXZ3V4A0zfJ39YinYIhQhOeQOJIQonXy8ONOHP/yRPXv3HDt2jB4CfbAsVKON4MRbbSzgJIYxXSZEPh+s8+/5sk8+8YTAkosfe+wxh6iIPpJ4BK7QP0pgeRtAXGQrdEOE3DbSIg1Zop2m7ejgYP9t3XcSNpcUFXdcvw5VQe6vM//CyUpxYqSuIXeohA0FYGWD9I/dRJcYAZ9diNzzwue64CmqzdAdhu3uHmgonIeOFqnMw4cPb8nSK2hlcHDIWIEFhMXoJ1lA28buHh+Z4LZr0oglbAbYguwCkT07PaOfFaVjZZW/EPS5uTnGUFlWfuXKxdJI6FeL93q6eyKRUqW1uTl5UIXYAvydkrOyeBLJ8mv9jwYX0IQOZk3cGlcj1S+uCNIt1SFcEtA9GZkGw3/yLd/lSUCdsDgsyMYKIDhPtyYGb2VDONFxu9E+6/V1dfwYdgOuM0gKAwlSRahz4+siBk1NTRA+OjTu23eAzoMxESCyU+YuKM0pNEp8KzIDHKTyT4iYToWwtTWI1YITAWpRxVCmZ5w2GeCmbEkCgj6ANwQ4ClZS8FwTIc2mJpV56RDmvxBbtk2WwWSDQUBmOMAoJhz3wZSjY2hiW6NFNQD92OiYcKtmGe8ef+/yJX0HO8+9/wHRP7Mw/6MfvdTV2QG/AHYQF/NI9P5LX/zcK6+8snPHtv/nv33zzTfe/ODcB6wZAW2KzdoGS1xZIlsvuLlBmlhAeSAyXWWnmrKcnOxPv/ACEwOfHNi3HzKN2hNvoSzxIbMOIbNmjNmuEev6onDXRkaGracAtXQu6Io6SznmpRUlpBEeM94jMRUFJiXGKY2nStPTk+cXZrnxjBoxVcYMYAhzEqXeuSvftDgyZsEdDKLV583du3ccPrR/27ZG2A1lG+MjI0orqivKRTWjSq4azGX3zl17du1iYlnWpWVWebbKCootJ3tLwdbQ6VvZgcKAUAm+KebwwcMAOGhbWFjexXFZw0MD0tQgtZMC/vMLMJnbt7fhGphJ4NXmbc0yWxg+BFc09dW8IZWqcGSVklxpuTxQboBqEGvKTCMV/rywwcys84MhAOPWHsU6hUHJ4PDIuPJcVXXTMwvt152SoSpgzkmnyyDbS5pCqE2OVfL6wYXLN0fGh4fHbE5q2pbZ+QV6A4mIMyN4ro+cgGrarOwcyyv0ESkpC7ZUchLW4C7bGk3WiosiIcp6DzsIPIT2Sbc0eJI7HBnVb0wIh+JnbJMeo6M3kx2jHMSxTk+OI65joItt0i4CdCod6HcVroq58wuLaES0I2vgPFTeCcynMJAI1+074DPpSnpw5Nr9e6quBgbDgV9dXV05wD9ZGroCVc5n52QA/gRALERofPy1K1eJFKS4c9fusbEJVEqvgC/u3LmLBMN07GCcgcHxLALzIt8wiLzMyOgYzsoWoqfh87cKm2A9DWKcF1hdU7V95/aOjk4iWxRXiB6JWgQDZhYQg2KMsip4jWPEySJMbCvbEGtozSH2KCQb1MjSslsfPXrUXpaWh/OBmaEU6o4dO7G/vRBdPHHiBHnGVO3t6UG9eBvz6sID2LFv3/6iSIn+aqRWTa0j7GP5BuLh9MRd8YcNMRQqJgOq0fDoicamRtqxWxp/cprkZJCrmoBgevqpp10u4vr885+4fOlyfV0tp1ZBZ2p6Csi39LMGMcKSBFFHezsTxJTVqjc3NVJXP3n5R0HcJmz++3/4BwPWOZaKtA69vX3ckN6+PjX45mrNGf2cUYaYwiry8+Mff06/ix98//sEfnFRkf7gBC1RC11VU1XFt1M/o+5TIL2jq4PHj64aGhq4Ct///vf37t7DH7DjBDQBgivVs5F7rHA7GJedmZaRmUMNcE2qqqqEg7CrjOvKqpAUvZLQ1FgvDhM8P3n/hw8sMVPdxpNWaH1D7lsRlOG9EmwyV2aKsEadfL6Q4k3CTo9UTkjzwa2RbsHzYRqnJku77z+wLy8v58KlCyKN/EmikMVnG+hTfEX8ydDIA7ENRXpCk13YI4f5ZWQkxDKrayjcG4NDMFc2XqYBYLm2urqvp6e1pdXxZktLK709/Y7h3LN7L+3FXGKrcrBwJ5I1BWOmJpAdmuAKG/mDde038W0o5yBAqW0mmLAe4ACLRpoBg3lRmt4INv7/PT+7655EOU8cIbPWrYZggu05e/Y0j94dPDEvN08u3Woz67Zt24b0uVnGAAZNrGXnbqWuoLyYuxhpcnoSob/+xuuzM8SNUA+KdVZ7JvlCmSFWuyh2aSgWlSsqmPCAT6vdq9OPw/l/cfqy8ryNnDhXLO88KwgU9aiqj0KpSqwyYSehY5mgCB9IB61LmMeJ+nLWqBb74jgC3DU4OKBNAZN2x66dakggj6giJ/IoNdFJAELKGXWafackOUKoEAxvdXlu5/Zm8eY9e3fgijfffBNBUX9wRjeGhzcnbR6buEXIejQBFNLDyysg4NWVHM1iTtL+fft3tvHBWtyYnsB+0reFBUVgpGqEDZxpaROjnWLv2zhy9vq1y2NjN3F1NNTstPBkdoxYHck7u7QqFcBm0qBkeWFuC22TGIoygfwert1ZXJgFRZF5HZ8YJ3eIb5RBCMUnpVzv7iouLt2zd5/iBxvHDgWEUR4jsAC6UaZTYaRYGgN9wkPTgmjKcc6owqPFUUTcH8Q8vHv/TmIKhfdI0MbOCjix5CbGJ0duKtnWeqpgYW6hq6uzCvamrkokGVUrQ7eb4mmyaNCY+rGgQA5HxhYATnpPw4pZ5lxqaubUFGSgoibCC2ALiHFa8XtcfDIbJtgVj7TteDS/uJpXEOHXadFyK8B51uYWljMyc4dujMppiIInJ29JTU6dnIQd774xzJGY6OkbQGsnTp653tk9zUtbfygapvMtQ5vg5i0V5OZZgUcxD6fmVCXcutZ+lcTHy1syZGfvw+vGb9qsTax4g+pFjCnwB6uppkCQJD0rk2yFH+EccBpo3dS05KUl57sOrbgUPDUrc2T0pqWWMJA/BtWgOHG+3qYKZNIzclhnjmBlJI+P3iQKkZCCdEJN1o0MFRUk40gjtujyssYYSxWVldwmbhbeJ8cEmTJSE1cXdShNvqfIePIWeU1eMbX9JL6YaIKxuFKBnT4GjBWCwrYyvoPcjIuTgqHwsDxpBssmnVFcUpSSmuTMBP/6BvqQk83Tle2d4+9iXg4G+qE5TIcpzCBYXloJwaS1NZE2HgkZi6rhb+k2RrmoMuakyF1PlkrEagxGJPpnKeBdyUB1fgbD42G0KrnhMxQV5As7yTJNTU/VNdQblpIyfT/2HTzQH06mGMnKyamqrdFybGRsnDsMCAgelZW2RRcCioQYIQUIMVotNzeH593d05+XnatJ0LWLV5Ji47VfYUEKUQAbkl2DQwPAuZCUuuY613VxZbGlteXqlcv11dVdnZ2nT5584vEjym/efusN6O6hgYFX/uVnrS1trLeSSOlHPvKMCCrG11qdwDRDmp7dz0e36d09vfhIlP4zn/lccUH+5QsXnH1G0FWUl0/eGu+43i5hLMIM2AJ+uq2xiRMkdpKTl4sM4LA592pnIWkvX77EBTQYFgynlnQDfuQwWGMagQCJqy4vJgGZJNSjc1KIFCWo5iboSPIS04zunr5+2xCcpIdifeg/oCuDkSceGH35BK0gOLRq3yAucC+LzDZ749lUpYCeN2BFiJ73w3SizdxBnT8BIZjZ29snt6nqXbs3a2CbGQvwb0p6BCctCn3mafQqFcgEECxQNMpK+p92GWrwngHCiWH+sPflzxmYH5z/QOWWMQ8MDrFGyXkKD58EgY9Zg9YOg99Q6VHZF84QdqvwIVeccRSgwyHnB+Onio3KB9wnkqCHWAMWECe4G9WIN3jlFRXqxCqRNbtvW1MjZ5r0D9nIrVsZGXxKUGBmjpegvFi5jDkiAE3s7x90iJ6svsURr3BzlW1Sgww6vjT2s84G5nHG5lm+ZQbCwkEZRIFwG/acK9ScpWdksaAhdar0jiwt2bt3r6/zqCgPYtSuKYAVTDWqUIfOEQiH64Z2ccxnJMVOcjcGFHvcQ5EJ7aV3ATOooqpqROWctVtb00rLmHkGDGf5RZpDDfLSgiOO444cPiS68s8v/dgwBodugl1wU6NRd0dlNqL17Tt3i5/s2rX7wIFDO3bsAPhmcDCbqIobgwNgAa2t2y5fviAvECkuaL9+RY5NJZjCuIqKUrShZCwtLYXO5nspE1Qe4K/gD8KAaN2CCMjjZAb1w9g4eR1dxxykojBcwScgDHPbBWwzxgxnERGizJHREUVkbPYQllU/qkXno1h9DmlobQPnZ+fvcYDENaJHCsCq2AL7aDEDXVm4RzFRA0UkOZsox1aWC3BD6jgUCUxMAfdPTc+M3Bwd6B+Sy5Fak4LX0eDy1Ws8exaIU0Chdvk6hB1Einzn5YsXbQEPRl8yzyJ5OQ0EZVqqI0yXnYDDbqNn2AHTU5pRLzM8kfjwzdGXfvST733/h2c/OH9rcvr2vfuTU7OGIAIhHrBr5y76S78nUBobzoZhigmbM9VxpbSNcCpAMOLXgKkgLz9YgdGsFcZkSqrlF8ezJseOH7vW3oHTbev09OyF8xdpAPfvuN6Ziv6ATpllm+PlMll4ObmmoAHynShEWa+xUNBtAa2e2+JlFG6hraRoQX1tneuNR9CIqqAYSW2PSM/IZskxsN2E0SzNjBHgzuxdJBIh0xWVA6BiYffhAo4FIOFNRH7u3DkMRQsiZspSVT/651oNDQ25QFcEE2cswmfocoArvbOh2BmRmyxywpUbPzdEn8H7VRDDr6zhnt5uMgf6TK4ryNa4YJ4ydik8jjuN5j6Cfh5NMrihOxOm3iADAo1k9Sdj9l1851n/82fwXZw+mAbXY08GYOWkeDzUXLDn448/7it2h7im3YUZ2eqCn4q78J3sitlZT6tnUpZZSWRPT4/hBbqNV29dQJu2bW+rrq3doqAlWuEGxzEwNPjiZz/b3Nxy8cJFAHG5TQGeO1qcx8YqkvjQU09xTGtrqgERQH7czcQlQY4ceRwTKII8/u67NogTHyAht29X1VSzkxzJaymOHDmC2OQ2gWWeffZZGCKmpxWw+WZkcVjMxrl9e9uXv/zlEyfe+5tv/TX/2OM04qD2GILwR8wCBg76f+rpp6ykcCgjkuXU1tLKMrNimP2lH/xAGUbwra0ma8gmrSh1Jf/CaQEeYdiBSiyftfB4trwRW9zR0dHcnNxnnnmGs8bfJzvwpAK68IUQtYoj17wQrhclsbFVNhjbcAZxp4s8TOYB5wcjk465v8aBnVEBs6ajf3rJngiS7enu3jD/I5FiR3qiQse+MtaaGpvIkRtDo08dPUQ/YQBSPgZ+JWA1TDC0e+CPBJzGgwdChYaEvskF97Ql5eUVNgMFrN69Z/7gGKN6zaWnby3YqkcKlqP/DMkq+Om7XGr+FlvSXOgnSkUgRoAuOyNU1cBoOmKcnoPexqbuw+m0VbdT7tx2ZHVueL/BVNjVYlpJd2YNUKO1tU7VKfrOt7/tVNXpKcfHS0g8am1u9RVbYp3b29s9FBWiCQKA3hJbrtm9G6G/8847xcURnrbRCqsK43j0xiM8zhtPwTN0NH8aieM3pODOrqdNBW2GxyZY6ewbhgsZ8cTjj1PJ779/npYSxJ+ZmtVYgWjAlg6VwFFuC5px+55lM/gQnLTATCIHeBK7LS3NS6sremThEz2tHCLADPfd6ekZhwEhHQffRJTnFJeE8x3Ts5zy01DXcL2r++Chg7v37NU2WhbHIJnsmo3ZaIj2u3fXZqfnTp08A8FMo4kQklki9avLC4kJjxjWJMOmR4D+vJk7LduqEhLilLpXVZZQQRhsSK3xzITcG1aPiVnTrst+ra4uAqC6DIcUFkd4Y26YqwNt8HccXkqUs72c5xVjlYShYOO5VTpASHRZT6vX1TOwfXubD69fcQ5DAcmiD1aoCF6ZZD8SB5nZOQ7+QEHcJrsgLk1uki+S6ArXMAIbhaaB7CBi4EcxG7cjNZG+pWDgeGMd4Xn12tXFxYBz1ligenEpISmFudbe2e0MKSEEgFuiSg4EGi9SUmoTSWRWCM0nAgFwbRO1r2OVFhaUUg9xsff0ewItSYi/Oz0zNzZ1a3h4ROWASXH4du+pnJye7+nuK2c6pDui4ab7rN3ngSgW1HD5UQ+4UzwEExPnzvTMzMGDh0QS5mfmSspK2ctq7PEgbDqSsMKmtrS8fJ0jsmVLW8vOlORelhxWGh+5hSy7OvruVz5cub2s1dyePVpCpr1/5gw7QGnT6MS45aWH+N/4jvQglTx3gxNZmXwgdcc+hxCN1NbdGhw8/vYxCTkXj4yM0OKFxWXCQlm594pLyxgvTCVR/Qccdw1mo6Ep3GcTiekwHS8nNt++LWZu5DZlQ7sQFCLPixouzM+npExG6RxeIYY2In+DaZKabiuhEE3UYPCmbXITiW03cZnxuK1he4qv22gyt6Qs8qEPPUmyI/Lgf67rVhrKc8XL7j7w9H89i823SC0/3ZnglUjxq5V0B8LWDX3uE3/yiRm4iYf60Gg9y9IdPHzQ50xkk+WuRWcptueMpDYXkIcSk3Pzr0KsGATTGGVC1+N0dMglYvR4eaJPCFKV6shA5zPx1fLKCg7ppSuX8iNFJ99886//+q+/8Y3/evbk6UsajGXolJS8tLyqj6ccKll0a1JBQoh2GgP/vqigkOE4MzNNFl27cpWJXF1Tc1OHoJmZX/nqV3/wgx+Mjo2+8PwLu3bsYvGjImqYVEEwCNvsDNWvllr8mU3BmvnkJz/5ne98543X35Chn5i8pU/4/v37zOXE6VO19fW8aimG8pJykWcfKkHl4DFaYSpZANj2jddfp4Ns6OzMDCgNTsc5tIi13TBujAE9BH0WlUqhyVl7+7XW1s+T7ydPnjxz5tTBxx5r3tZsZf2JRc88jxoIAWgrekuIGPfGRlpQ13gftMijcOwAkwaBhrV+6DB6x7LckzYQfxMMjG75uty+2fLV6BuNdSbGJi5d6DxyZF/WFoWZ9wb7+2mOttbGaTmD6Ik/zrdchme/y65PJrxY8dB3iAAf9vX1ffrTnxYcZy3aS0pXLKVfd9iRkf0HDihA3QinsEEYI4xlxRI4WFgDMYXIUmYG/MX9O6S5r98X3OMQeATPSYrRGlkQB4ejmKBEt24VtdiYL96750wPR43Ala6u8iGsjOcjiLAywuoxMU8//SED89eCfEiFrQaMXv26sfq2/Ktf/erbb7/NeMSWy8i6uARz/uQnP8nNzRGNeeutY3l52Zzy/K0FCyUwsQ8tCz2HT7Cop/gWv629/aoH4hOBVi+EbhjYaXJ6Nn5zgLrQblw6ibqvfuVLH//YM319vXyUM2fed97s6EhI8sU8SlqLFfV1SOyd4BYERE9gRTa5D7Wb8kSI586enkqHaoFbbHrEVw37nZTY0LzNaaibwwFNAc4uqKvQTTmtCrn33j0pyvHYh5+mCE+e1GBTpa0Ud8zFi5f91AnIcR96nsDRoJCszDQ7+NnPfEZU6+++/d/0l1XXkZae/PgTBzMzUldXeMnSSFrOa4u8TsxJ1aWlJpZEChhtunnpi6JnJuNMJkX3YSQqpEJS8yCLikpz8hQYLcIuPnwQGnHZQRahqWmb19Pdzmth56ENbu38PFDkvfQt2VNTs6PDY2mJaefOfKB3hq/AlxZqXmxjbt8V2rLm2VmhgbuFEp+srKh2DRrjDwVFoiFFV6cg1dDwDekc24SGIlCXj+IEb4dHxjhJyWnaSumnXORMgPlFoIQ77uA8jPLyiltTs1Mz806EaJJruSUs2cNCEbK/fPUqnSrqRaQWF5ZJM8zOr3D45+ZXYAb1MEAh7G5nEhUVl60p+HqUcOCQ2BHvcxxsU2pwdnoeDA0MfMMc0XvFVzSKU01hd8hNL9ydnOy01Wp4TjQGqGTZzYicQk5igIw5lIaMJeYdaPjyD3+CrMlygpsY0HyfuNSfVodl5lRxJOKLHqeAkYlGMtgu4HAfivcwL/yJWczhRnvWk9AM7XZv3z575gzhxb3o6e655Uje3DzCyyuvMIL0fMvL9RxN5U10rewRY72krJxghSjBL7YGY1JgpBBpaHg4mnWLiYYH+4VO2JoKg1kY8ugb6b0gNOWSQ0umJHoOkfgua9UTLBQV7ok+8Xl4StB2IR6Dtb3eeuttnjEvQ9jMBVFppAGf2WW628bq+ekl92mvQ2hNPjbqSOBf99l4b+Q4zssjSAyP81fX+wk0ILvmQy9bYy/0TqMtQG+cQSGm4g78Qo6tMEZNTc3Jk6fMyGozYozfxkHeUZNmZHZktb9SYG+9/XZuQUihOV1B/JOTV9fY8A/f/pv/80/++KNP/8Kxt99iwQDaaoGGwoVYAIhgqeQsJYdW2Rmrq4J/kql9Pb16e1bX1rzy6s/1VeZks5uJ+A8uXmBCHTp8+G+//Xevvvqzb37zmwcOHLBiVkn1AjVmDerqasGn66LAH9JS6oTNsVPa5fadI088efToUSr22DvvXu/o+tzn2gRL3JDPNDkzjbZBjYSRKE4pGOcnS+cPDQwWFxX39/VTRorGHFKlwkommI60FNAf1pOgCykxC+FFw4nqiAlQAxYaelMgVXMj78sryoWpPckSrC4r/k9IlGLiWQSAaHCkcILdst98RGUcHsnnk2sFZyIMLFMKECAUHTwXB8vJLbGbOBCC+O6hdZLuKFIyEG79vX1A1NUVldj7zNkzvlvfUF1UXGikQllB8G7S90ujP50ptmiHKuDmhTNZiFCX3/3ud2XXrJ3DrM9dOE/tM7SGb45wEVR6aFcdGmovrczMzfKmQ/otNma2p1/wyDfQdyiYTQOWSauv34xnqDxTo/aclApJFtK2odHAin4iQsSYROBCn27AD4F7/pOFshruQ3tZW0AY/lx9ff0//9M/6VFCCcGAMCQ7OztwuLWiqNjIVDhFiEtJFqqITMTh/mRIn//8Z2kgW+uCQrqxuHSDeeyRx3Up/u/tZTEJHiYkxLIDGF8YBotuWKmsjZKSYo4zLUAst7Y2Hz/+zn/5L3/1zW/8BV/c9XItr/zsva3ZidVVFbSCrBq1LQCOXPxq7mYk5EIqipHyDnPycnSAtZgmbln27N7t5gKBodc2Eri7zqfv6uosLip88sknRsRnjjxGxXZcu3bw6JFjbx1vb79eWVEC0kL6KO7mfAjI8URRkBRiTGoCiKaz0Xt7rzH2/vc//PobP39FB0r5YwcHPFi7J8h5j7sWswl6VJVp7COJrweRIl0ci7DBhmcvG7ccDdWOjo4wDVpa2uZmZkQvJOyyM3WnnF1ZIqbXhNaFKRCkTVSpIuLrDDuYEe2u7II3YEDJSWk3F0ckkj1LQy8OCubB58O5ITkvcsXQwTtkk6XwsqEoBxcwdRWSWr2JCS7i9NqD+8oSurv6MYvuFdvbdjO/OjvPZWXn6TVNbbCo0uI3D444B9gWhDQMfa8jCc/SQp04caqkMFdHh9Iy5Z5qRcoyczJxuHyPMuQ799a6e/t1n6ir28rio3tKywsBNyR9xMUmJ+d4kyq3wPeut3eWl1ciP73v5R31FoXHMWyGEZ6FAHTikoSbf2JcQlGOVVtamYRooFegTgQPpH8kI5CWaSJsIaxLly7jyfr6JqG23JxcciqvMGTg5KY+6O1T2Z2SngI9kRApZmjTWCKVTGZv7FZRfgFxKbrM8ZBVlV8khfW2AOdT1DsfE3Pp/HlVeHTqrp07xYEZ4qpo8ez4RDhVxuM4wQzsYG3Hx8OgaGDF+GGdpGcEZRMEWmhhE9ITbGI85TJM7XofGgNDSZiaFe4QYHgcipNOEvRisHIg6S+GDLFGnWBq7OaLQfXmhYbJdI/Pveg/fyXHxV3dsLO7A0ngQcY6XUYLMveDbIxLyMnJRSqoy199xcoTGN6w75GKTUdOnrIhUdGST9zKdz3X567xONd7itkBo5EPGwob15vFyy+/TDUimH/56U8PHDxIYqB5wDmyEV4sbHQ6TG+SReDaQroahvu7IV3IbSUnhRxIUcc2wVqYpiu/9KUvFhYV/+mf/BkY5y//m3/z9htvSkLR2SNjo7UNte4AiNTQUC9RSh4K/LDjeWPAt/5EwDqWtre7By6I6oKha2lqltlHNLSpebkYVuXixYsCmIAK6pdo6wsXzu/ff4D+5iaK6vlpdnRBTlYuXu7o7BKS1Xq7qCiye/deqySJANghV3Lq1CniqHlbg1RcQkysopeLFy/AI6u/smwhBwcLeiec1B0Suuz7aMAvuv6b4g8fPmxx6WHOkDPvRbGldolao7TZXB+HRZHL23dsb+/oGBi6AVmAqih8G2MQqMH22Dk38att9kWMZQs5EQbkYTpcyNprKlSQl3srKwTWRWPFo/AVG1m17+jwTSqwqrxY/rIABWkAAEAASURBVJPlQgCxVgABTp4+JWOZlyedEE49jpQUzc4v+YqO/y67NQaFpQYueMF28bd/+7dFSAYGBn2yJdMpXLq+3ScHyUTDfuHTL/IFYWZSUgI1uD/bh6j96Ec/Smegs5DefPAQlVgjL+QFoUtXWYS83BxRMy8zNXfZewKRkPTr+r3bEkWu2SBf10QJV9lsits2NDSI+JkC3eZAS3vdfr1dzFCvL+YbzhFh+973vvexj33sd3/3dxkyURRyADoaGO5CJX5aYTFVkf25mQW05RH0JUXru9bcJ4uLC2oPaFNjC6OMjtOfvOGKmZagLiWSvSV9KiH+1sTCO2+/9fnPf/4vvvFNGv0XnjpcVJBntMrFhaTsu6Wg8ChCWtCv6rG2bLF3ydZEmoGOudp7eWZysrWp9c3X3yA9p6Z40ne11+I+cAEdZQ73ONDb7WhAC6qZ4QsvfBK+cWp8qLIs33EN/CEHngkI6kqSlhg/eWfp9qO7mWn5W9KVnS0vzd3rnRy/vTz5y5//pd/6rV83ldXVJUXaHozWlXqoDCkpygBH5ILApAQSjSZUSiIRqdahAdZfVlkZIZgMta1ZSlWl2CnzOWZxdsYi2IXYGEdRFrKgsL3Go6B6+mLgk8rKShgsgUCJG5EMZyzcu/tAb3vIEd3u4T3EIMAZSsu1AI2BHRsZV9yZwQY3ElEvIiNIqAc6bImmxon5640iaMEjqW90MPLda9farV9xSeXFV/6FI1hVXYdCwBfp767ubo0IVH8wpUDviFrCaFWShmWWnDQ2MR7AqJOTfsLe8CN1IrY7+/buhyoibUFjXAM4NzE9NbvgcNo5p2FIPtu2xbnFnMyc0alZB58QlOxfK2mJqDGwgrz8PNAGWQsheqm00PcwKS0YzgMDOFP1i9JAUgZdEbvEqEJuX6RC2F5RaR7igQxl9e8f/YUPs8xoJc4imtS4gB88pBvi/MJEcTGDWOusQ4cO6atky8aGRxyqgloW5xZO3zxF4IYjMhKn7RqEPoMS/iBs2eJiW2vbpcuXuYAwxNLInvXB+csZueqmQ9m7lIg7c0dIH/TJFDcBDr2XLdDqTBsLdUEiAUJHho0jaJrt27fbDhJLzeUuWM3rXaSW6nrRGYqKa/L++x8wPaHb0T8+ta0uwFAe6o0H+WRD6BmDVbU4XElQDm46LAvDzsprPA1frSiSPGH7rujCsLDgbu5DVhCSvusmRiIOamB+NUJPxPJefvUnIsI1JIAtYASgN9d4A3krDOYy75nL3rgDY5oP5L0vdnZ2GifxZVO0jDB9OIb29na3MgXSw09fMezPfvazNA2zXq2FtTp14qTswJXLl91Ep/tnPvrRwqLIT374cmtjI4EzONB39MknTp09zeLkAIHLlpfzj8rhpJwoe/H8edqMMOnr7nnsscMVpWUfnP8gi4WnY0Bn59EjjwtWzd2aRcNcVStAxoqF2hGsR3y9/vqrSJFA/su//Etk5q8GacpMT7HnsfGx4Zs3NTJfWln+8pe+dOjwIccECnX+yR//H1//g6+DmPzWb/z6pYvnZ1R9yOulpqoNQ1cwmOIoZLvPzUgczwijfBocdOTKRInHbBUVFRJFlAoZZ2579uy2E5behoVdv3v3wuUrU9Oze/bt03+vr6+fDRjwg2SiBI2bRFVgIIsA+IyHFsE/wITBytgcIq8EgTDXvbtJJcLFBfk0FrQdkSGjjzL8heHcktNaX98wODjEkoDg7+vt48994uPPT86OK9kUfbciOERwWwiITUPoMFsYO6w242TXaHbwxS9+ccOiEXnQrIGAYLMcffJJoMfyigq9v1PS0nJy8vlPnsti6R/odx97huDu6Fiv7UHoCRcKG/gV3BR1MzqDhAYEIWrxCN41LFniZnkzQhPfWlayQCiDKMT51BjCMiP7KqhV+HzB6Phoa1srzJICJ4cdqYWyDewdtgVVJyXjYk+3VqdOnQw9GNYe2GP39HIr8oK2NuACZbDJuvbc4Ps3NjZ6rsW3TVbAWNh68ZbeSXgmEM2FYEu8ATvAtmUHs1INr7qq8j/+Udjc/r7eL3/xC47+ApQSKFfOzh515fT0lG6wn3rhRUs3MNCP37CHthqCeAiXI9jd0w3/nQWUr33flHRO/P7dezg7gg/qTfVqEWrPy8vmt2kC+WD9Lo3YUFelW8y2xjpIyNsrC/d1H0qMW126D4fCh1Ijmpl+p7C1qq62Chh+Znrizuqmlqayq1feJ01ra6vpaa1ql53JcZd2YaBsYgqI2uF99GMZ7QRWWYRRzMtvamohudjv0Bl6Y1L/DD5/ZUKhdj1ZAiGurVVX6RJyV5Ry6Cao9BJr3aIlp7rZluXV0BUImu6hKre5eW1QYJCd+ABFJcMdkZ/LyuapYAS0D7oFQOj+5BpNnJLCtI/nAvLm+HD05ZNPPm1XlChIND1+5KjLUH15WWX7tY6XfvgyC4m4xnF8ymgnmjVBBU1c0lI0xM7DVmiDvBSPIbNQCBOOGT42PqEuxo48/niK7ADIO989NCSLjyMsbt7UbcRB5034iymzCJyj/mxzQuaW9IlRWZlZltG2pnrAWvlvCL3x8dFdu3ZQq/39fbdX7tbXb8PR0koBvhFcfPDIUAIr2IB+ouOP/+EPfzw6Ovbrv/5rNTW1VAW4Fs+SM6GKSWjhxtgogDDLHZMyF++uBDqhzJBoaWEIn3JW9MGG4iavqS4UqJQPAspz3Y1GycvJInPwIEcT+YGGkWiimoJvi8vyu2u8B1itqOQB7ExEclISpiPiimLvrwcr3IrRiEzV/v5+v+Ir0olN6XMyjZEh5Y8GKELFuOAFMErC6S5DA04w/9lrbyAZ88Us2BP1eG9IvrKhAolmv9ojcokrzyVABnFrm9ESebLBiUQibqRxcSWBgCXdyr7Y1g3hiTr9KiLNVdxQcr4iRUigGfPGZaQECrH7vu5vbHAjIUxlZqqqKl999XWSx8V0CS0S/WJQ866vqa0Fw8HF2dm5n/jkJ2k7D+WQkZBh+kno5/HTp0+7UpxZbCYvKxe6chOzYv1BdVnF+6fPUGm/+Tv/2+d+8ZcdoX7+3Lnde/ecPPWe9Qd46erpxCbWcKC/34MEJ6hiEigN+C4u/vq1a4f27ecrrCws6RJgux2qxXp2Iu6hjzwmbWfpfP3EiROCsQjjD//wD4+98zZh+I1vfOPb3/62T2wTWWo3o7rpdm5eXm//ADyEkN6Bg4c++eKL585feOnll//g9//gtTfffP3nP//TP/szk7re3l6QF5zj0NowivmkSqUwaAf2h09sBwUv2eEn8egrhhGPyAhemDqhxerqaufD21eZYetSV1+vWJ4oJ7IRMR2jag27kmXow5a7FzZT3uQrPglupsLBaLkStrEWifFOa9q0vsmxTDGME/snKGGJpY34JnxnF29gZ9rbr6FsyvXKlWvQKjwnW7Vr166MrAxfAmPj+ojOUj9EDyIACSvIL1hff0C3mQZCwV09Pb179+7HrpviHu3esycgfO/cQfczcwvK7IzwxMlTynsHB/q53oHsopBUvI0QuYDp8RBqobDMuOKzRVpgRODBQlN/MLbgdihbVhMZzXr6iUaVG8srbezZ7t278Q9hhJ8pqlzV6OlpSVr+xMWuLvJFeS1L+pfZIaqX1mTiHT9+HC+hbGvLnbIxUK/UNgI1KoTOgzGM8opylUzMEjuKCT2FC8u+I7j9ldgFNvIGxZMvbmjWiMwqYQnbTCbSFqiKODBTf3rjzTe5Y+Lyb731JsuaMpWAZBZs3I3xYSSnT5+MRIrFiDR3ZaNQIdxnB4+VRuOxCzNztVX6MG3iisE38fuTFQJsCsKaLhRQq64qO3nixNzclPTo5MTIx5/9iA7LzA45UucjTKOzm8PN25r+4x8cvXtnZevW7F27Wh1OLFGnK1DGFpDlzJSUXEiY5ERWfjpnYnVZjd6dm0PjA5sF9zfxJgu2FiKnwf5BvQ4wCc2UkJjG9BZ+5KXhn+TUNM4PsSNUq7R8fGKM6XpvbV2jXHY/TJQ9Yv+CgutBK6cltKjQRZQEzMw/Zh9bPi4xWevfBBo7MbFfJH14hHzX4YKj4xNiJc2yFBRYbRyASDyX1JRTkCuA+5drRLDt7R02lP338eefE1zixbJp3IePRSxybR2qIMWADIKjWVYqR8Wbsd0S2DhKk1u4DxuHmZ1IRaoK5q2ssMAchj4eq8PfptDC3nYTiKbG1HXwIDVZWVLqdA8JXidR3Fladnq9ZhYF+UXyOrr+SfDn5xUYg0belZXls9OLI8Mji4sLpra4sszxdTG/AclVVVXn5QVwJuZqaEDdVUxVcp9rWVlZNjszKZ4sVMC03bt3txltdGDA8gHm+PBRWXGkaGv+yI1hXLZYWCQqRfJevHTJ9iFIwk6E07ewv/u/+dZbAqcUFakyNDjkTxXlFcgYNxP0wll0J9lCpWF/y+5z4oX+c733VsnEkTQalhoUdM3NyeHxk074AuPYMjcnsv3EQaRHgMUGwEFI4ppsXl5Ma0vLtevXmVlu5YbBlJKKicZFLXKQkDHhbnSbX62DeyIGEU374oaEAzJw8/r6eu9ZBqa28Ykb2Va3it4k4GLUANpBxOMmfrUgHuqJ7kyw+JY/YXlfpI+jf012Pib/jwCRrOHqBRKKxnhd39BQr/zJXkhJmsvA4NALL+z0dHFF13/oQx+SYKNT3VO0jPtFfz/70Wd+8E/f7bzWDngPrWtZ9btoqiP8537va1+bX175ta/+asu2bdcuXf7IRz7COnz+k59UL0Zc6E3Yca1dT2mvV372M9kggeiYh5sYPUnxm7PSM+S/tje34I6rFy/dXluvLqs89/77BkNtiMf6FmFoMISGLMlv/uZv/vjHL//4xz/5oz/6o3feece8XnzxRYqKyxR7a9L+Eh1sI1JL26DzFy7s2bNX8OPrv//1I0efIHT+5D/9pzKYyqZm6RjxYsoFHE9EQasa/pg9Ys/xIiwyPwRAsru7u66ujgyPB1EBW8CxTD+hf8mbwcEhSYuQKkjb4iSz+3fX6uprYAR7+/ovXbhEHRbkF549e5bqYpolxAUcDYLmHvlJ4W1Slhaz6d7DR0U6TmmEpivUvXuUCq4IYsJOBtEc7HfH2WxkFDl5/f0DTqvftm2bOm5aJFJWbMLnL57ftSccsiXGphybbi0o4myJTSneWLu9uCg0xEhE1lB/oqAV5aX6hAyP3qzlU1TW/N13+iKFUg5KQ9prq0vdOScrbUEfyVscSugmBktCOJtJZ19EyMDS2ikwp3UWDHQ+n3Yq4Uz52fG5pNRwYB4vmTj2uKA1E6Des1g9HCDBK+pK5EdAsrSkWFyrtWVbemrKD3/0o7PnzmEksk/YB6aAaJaIYg0x2eRR/du3Zw9IFZZId0F6OulyNpwYos8sCCH/M2V6Yoa7oLUBe56o0hUOTMwuPP30kyx0CBoTuH1PQWHgJslX0oGCB5Wm8AzVjly52t3cXPeFL3xBDvXM2Q+wB/jUyFvHcZG+QQLdYiD6IwdOS/dmFQuJ6shtmpF8yWJAM4b2j2JZ1zuvFReVEHwSqzl52YyE3p5ex/6lpibl5abrsQfbwqwxFv2vAQ737XOga/Y7bx9DUa0NdXtam1lXpOInnjlKfZaXF0WK86TllDHdvr0c7M/12MR4KJa0pZV1rdOsKQVPsNoeXZM3OWAoO8upo84TgPhXV4MqEBUgyZ277nB3c3J6bPxm479ytQNBZhlTWrpzc5BcYUFuXW3t5DSVHJueljE8MpKUkAyyPxQ3NHdvYW5pJu6hVqgNj9YeLs8trsOp8nFj4vJzCzPTs+/dVsIsRLk8OjpSUhJZXl3BupnZmUVa3JG/akwfPAS8V0hgwCIN4geEoTYOi6u3Yzcny1LD14/cHF2bjP3ej376V9/61u79BwFfQ0nJ/fWktARH6MXF4dL00vIqMnhmbpE9tyl2MxmUV1CkNt8mEFgdHdepNyag8RNn779/Pj1li3OdmBOy3zo7BocmHaPNS8AE2a0EO0WoXHRHNO6+UiapPQ2HJKHWHtD6sK/CbqGwtbOrS8XkyFgH8C/G3Kw6ffPmzExQHR0e4DLsmPPL5uEMzT0owKoqS8qgYURm6EiWu9XEvbjCjGFbJnltfydGbwmkrywFbYpZSssiyZvjBvq6BTMKSwD35959912hThJQH6Ks7EwHokoXZWWkc47RbU9vHy0Ch7++Lju7+cbwEEP7yJNPKJCXPWMES0h4qNY5mu8szc8YiOjUFnXO2VoLhUCffg6krZgh2ed8YJZHZWW1KmFoKUfbOcd0Ua3s0srIyKj75+dvtbygImRrZmbWVmj+1RXGhaKoDSUnA0J+qUdEjCHSEHqRh5Y0/jGzSDYWPb/WDlqcEP/Mz8eAZ86cqamuZnsRKZaaDsPdJLs3dCELQykZ35HWN5eNC1zsEbQk/edvRNCG/nOHcKlyi4QgQt2nvLxc+YELdu3e7fPXX3/9V77yFTKBUgxG4fw8T6atrZXpQNUNdHR+4pOf+Pf/4d//yR//MZNFSo+audp+7Zd+8Rf/l9/4X0+dOvWjl3/E9M4vKpBAiU/YLA6viuLb3/rWY/v2k0QOFnrhM599/9z7YvjtnV26njwyzM0JC8uLBw8eYjOxz/gVx469ze1bXl6pqa3zUGf/Kl9mWzxx9OjQ4GDXu8cPP3b4pR+8JAGn50NIPq/d79Qm5u49kb/jx9+lF60D2QU25Y0AmMCADnai9wMD/W3NzU8eOdJ+/bpq5SOHDv7VN78pudfc2HTqxAl1yKIgCvMZizry7tu3l4b62c9eqayssn2EJNufhY4qKM6xyXHLtXpHG7KkuJYGflQ5V08UQjzEmSbBmWjcZiPJQbYeu0wym1sC5RUOnlhekYtWgymARhNYa7tO5HkGfeBUC0F39W/paak+ZBQQh0YgyKABR3FJxN0wvoQiQJvHmycYj3ZHTDZ0Sa+0bt9eU1cj7EY6Aqaz1IQHsZbYJvv95s3R7p6eS1cui8MqF9Px4YcvvSz/L6UBi1kg2Zibubq0sDU3T/ynt7trbnpK9kfBveNFxNkKnDCno/zcDLUVasAVcaw/DE2Ql0O3XHJhQ0Crmi5iTkciwcitqti+o62hob6xsaEkUizIgxrkI63P8LBwzuD1jus9vb2CD/KpBIqadPHAtuZtMmFAVizLktIKla+5TkRLCd49E0km7Au/9IsqPVV5yzjC++HRkZGbmK25pcUctjVt00VsYnQCngrmMC8n/8hjR1rbGmWYmpoa8/J0G9/EcZ+d1fV4fmRibHBkGLJ5fHxMbhl3IQLGDoIQXqEmxSSPHD4yPjahMkQsmfJYUuK2BeZihPemKYlkGFSLfQyM9/AhwDFcC/agLC0Fc4/4qKmpIsJE7Nq2twD70QRojS3y2JHHyipBqcvqKio0NLHyjJ7a2jr6b3RUgWnL8NDNpLjNkE3DQ0OdHe03b/RTe63NdaWR/Pb2c+fOHJ+8NaJbgroO6yDYgJQgUEAuNsVpwpCsTJZAuaVBqwPThRlvS1klyPKKGDMS0Iz6hLfffsevxZGStUdxWlhr4zQ6PrHRNpPtD59GHwCMkqaKEE6dPAX1nuf4g0wp3oRHDqdcmJN82rtnLzu/r7cXNJShA+GNNuIexsEu3hqfIKZ0jFPWyGScm5uhh4D55Ja5jN09veKiKgi5+rhlSCXKrbmQlFtZ3ZyUMjU3B/G1a//e4bFRvcY0Fti+U/ljeVdHJ93u9Gp1IDlOXsjIWVhaxaUcVp4oxCmXVKW06Ma2lka7LJCF9chcB+8pl5a4Gr4xenvpLmFoqRPiEnOz85gdKntVuHOcGZdogAKYnZ9lzOXkKvBR1qjWOCAVNMEWWdZ2qrMrNO1bXFzikzkGsr65SegGFoZrogbLotFntgbbioChfP8ikRI5S7xMUKD/RY0ixXh0Pw8Jew2J+DE2DoSKJ5SEgNm+0cBdhlw+bXrjxmD85rjC4ggN0dzcVFlV2dy8zQWM/RCwmZ2uq68lkqS7eAhT0zOepZy0qCgyemsyKT3t4KEjlpYpbMGFoJC6CrpkhS5r9zOysvX/1TuUT2/peISvvfZzxoR6Mm2cRDsZlJHiiOpM4bKO9g69y6qrq3EuF9MUGH5tbW0cOzHhUc3GsrNJeI4evpAppIQgV3BT6JvjGMuQKsIrXCY/QghMxMg7Mg0b+ZbiJGYflCYFT9pSdSzODbVHM4WtAR781+OW+APalEvZazNJ2wknqCBcd1OL77kuc08Kj6z10zgYNzk5oXLamF1AVnFVhYsla3mc+/fv594NDg3xJY4+6SDS2SGvG8PMl1xBBv21I8VAMpAYpgMBbr5Xrl47cOjQR595Zn5pnoZwZ/Nh36jGUagjFghAjn/eefc9zCh8IpZWXVNDH/QPDTQ0NQHr0i4ioqyE4ZGbmtWKN7ft2FFdU/vuiRMHDx7EAizW906eFEVTzntBjjAjpDBujYeTLBvr68nqgaEBRGsu6lzB6l584cXz588TyGBT/DlsYr+++itf2bVzxx/8/tehK4edHNbfVx6J8C4Apo48dlieXwKYpsx2ZEdd3dXLVzZSVBw+y2s9KXh7IUnrrOkYoSTQDb1YyxRX5OTYD5skoE+GcuT513wKVi3zECmIsTBfKDz2hVuhaa0W+J7Xr18ns6w+Dymo01C6p3n8ZrtEz2nIqV0NboT55gEpWkTrjEEvDyJ83ZmRwqgkTNmBwQq7e/fdd97xCFoTskg3BORipqKgaiExFQCunC0fX9ZaYp+a4qjxiw2gIgAjhRA3i/kWF5cwvlQ5mjANSvrLqMmHMZ2q8FelbgDpmdkOaJP/SdMSp6m53mmCNXW8xzriCZ8YGNJnR3gik0TEZmJ8XH8vEFsobeORhyfrmavI0cp4aadZWEDPpfCn9f5hU/T3D/IISASrT5HQebpBwmLAXso3oEL+oroZxqCNR2Qa8SUmp1pb8U/FuZGSEiYwa0MLUCbwyNgIPUfgTs/M6uHLk/PX4Ek8XHfICNmkFIYSoiaFAuSWyHG9K7XuVetpB4lpFm5NTbUVo96Iezvir7rAEDHmouI7pBJXVpqbtgG8sM44W6CbkYJC7A0xyFkkB/CdBafqLF9/by+dAQMwqTr7nqqm6cuXLwmtQ/EpcLZxxJyiV8FDYQCEIdD8+BNPFBTzbFZwXWdnTyjV06UnhhTI6+4emp5Z2pKRp/v6wvIdcX9kyaMi7jH/BoKuqKhYD0aqmnODG4+98w59IAoUUkg5uYo37Bc2MAXrUF5S4sBSUpK55n8GQ3cKOGsRwGTT1susuR0CI2BTVVWVaB5hCPrRsuwj4SD4EQaNVAfrwNy5KURbRLxl+3b6z/CUM3IdoHYpB5LUVuotYrAIBizl+eefF5PUmPHQwYNXr14R6iCbaquqGRm9nR2A6mSQ3UlKoMa0s+KpLDgdV1dAWhZKIjM9HIFLVIlScgjcHzvs3bfXUMg++Mx1yi+akaqoqDB4gC8ET48S0HjKxZBflZVVVg91wbvJWXC0dS3x4uexXjEj2mtobGxuaV5YWuJM8y+FdolgzrQrJSLZqfbLG+yJ0WgjAmVasYuj5+NDVzkmEvXAMkPYo6MjXd1d8oLIj2dpFvanrq4G9Aa6F8+I2u7atevcufOqkGW1+/p6eQ9EgQDs6Oio1WZAuwmh39S0jYqypNXVKsFXU9JSa+rrOP8MODlLnW0JqLHRETF8z0XPyGv94SbszREnFCxmUHJVVceOH2Mr6+2Xm5uDT+0axCDAyNBQf0tzs4gc5YQ2PJ1zj39RgtSQ9+xvWo2II5GMxzL6wfqhq6LR0ZCuc0FQjtHApgu83B8xcJRpdELVNT6hLt2BPrZN7kxa2sQQCQtdUQLuzIcSKOjBBUSzF/8TPGTj0X71IC9fRAk+1MQAF2/cxG0DR0dPLPdEgp4vde6Dc4i3tW078fXMs8+y1EljaCrBUluMDoUBxXK9WHY6JwvsEf6f+9znqIMTJ07wMeobGrjadfUN4PRdHV0Cnox++mlkdERYgmsrACZAQTpDqMJkaFQCkkYezkyxEQOs1LYCix594vFXX3v9vffe49VFSoorysttnAZPZDLthUSxm4ATeoOlElylsaBM7RRJa2zsPzLZwlqr3/md3/nzP/+/3n33PetvVWl9aSaPrqio/MxnXrxw4bzVYUoJm3FRwNRdZn+tiUWjUyyvpQ7JrGC/MI9ll9bjaivC4asbW+KpJmDLjd4LyykFi252DFsHLbIW/YfHCAaxOJGlsLsPH+Ais8WHCmkpPBjr+obGltYWQ6GQcV1BUWGO4szMDOae21oXdzB0P23Gsbff7tMev7/PuHVRodvQFHUCAQiWIijhEXSkwK52UWQ0qmKMh/L0LRljo+PCdoaB36qrK5m6vKicjKzTp05RRdw4CQ+ZEuvuDsKUuj4iIINpamoi2tyZdLt3784NztHNMYzB9QZ4u3D+AuMIb7g58iYppCc9F2FaPpNFfBaEDU/oQM0QE5x6iKCdu3acePfE/gP7xZb7BzUgXpaOmJtlOS2gaRqFCrT37KP26x1W8uOf+GRKSuq2llaMjZk0MYI81Grs8pWrAkzXu7rePfGeImUyS45QLBewgnHN5pJY13NECZ+Ocxy+uE0UdiIUnxH3dHXbfhmjmqpq6Hn0WlSsmnDLhYvnqXZpjwfKevTYyMouLnKcaRbjfv3+ugmy+yzXztaWhdmZHa0t8mcUucYxF89fbKyvhYvQupqqKWHPF+RrMGYqHDjaXcVpaYmgV4FcCAQa953mE/5Vj0T5hbMI1tbYn4ePHGaea6MlmqNdIXSR/l6LS7ezs0TnUu7cXc/O2To9vaDklg07ODTAYUGTTGlxXfRKOpAjuVnZ4g1ElZWXKLIp9gLbRyFdqYB9zdu2sYc0s0hLSxEMoBGFQ6Vq2NqEju4TDHPiibI0ERFCdXuTU7eoTL61JBxgkTG7W7ASoB4SN6MWna7oDNEIgga3MCnYDUEoxsfbzm3NzSZI4tgyKlnfQlJGPqmhvv56+3XRcWFSSDDq3C5oLUblON4UuzK26CMmnR3BzKFsJlvpRfC9dAMnYtbX7+NHIsbGmSxORnUY1k8eY2oK8GoMYkB+FsfnuJVZxizkQAOP+bC1rQ3QmvYyfS6mOgSHh2ABKiQMP2Hz2C3hgVEX6NPmA7aFCYqssDkAcMDf2K+WjbvTcb3j2NvH5PXYgm+89prjNgGshKn5Qs5ZDGZcNvxeRlVoRcRwKmAr6+q2Koy1vJiYnMSqED3evnPXhUsXafOenm5VTGfPnpmZCXFOEyRh8Zr1kHCShRm8McB/pW8G+gd0OMN+IgGXr1zbvmtXVXUNuO/A4ACK1QSErcbfBb/UcVuX5xAxunN7bGRkdmaK1/veiXfraqppRFtcpDc3GMLa/bExf51GojQENWC/yECiSZxG6At3ePkc+VFRdI/3yMx2M6lZAN4jRZ9bYT+tp8u8vPFCnHaNmeIaL5/LhhB03vPHbJOv2ymfjIyMkIEbN/chiYzA7LL3HHHRUff3Ifnmtr7uZ3DtocJiwjHdxrxxt42spIspMGNG3qBtQniPPXbEo2l3zGLEQJX+Sr61tLSYMr0LFivUw+zYUFfUD7gmNMDly5dJG3x3tb39uY89x1dW2/57X/s93UdZ2GQFxaYPJf+MtaeLnWSH1m3SOqpcrl69pr0Lw8W2xsXFMuX/9m//VvyMrXrg4AET8qyrV6+++MKn2NYwHwZgWfBjNPTi4JGpxro6zh91oB4J88oIsJO+9KUv2aD//J+/wYOyvAcOHgw6eGEBs7zwqU9dvHiR/PFEibOxsVHig3agdH3FomF5S7ohK7AG58/6R9Ne9+N2tzVIM9hFdoQFtVt0pmWyzGEnYmOspm4UfB42ERnigmj0rFSo83Of+wweEHBAWxwm/SFZhnOL8zhQD1aDUKsrHyuKwocTCeA3tLe3IzLEYVNtHiIgnS9c+EDMwf65ZwjaZIdDcGQva6qrVADbXdlEoXaHrZgMGB7WNTYocv+1X7tmj6l3qPKGhro8p8o11N9eXhkFXORllpa5BmxsZoYxPvPE0Q/9zXf+9vjxEwqEMzNzX3/tzampOWcLCKtN3pp/oPosZPSE95RpZyImXq03+sAy0Lg74sCB3B8+sjdUBeOFxUCqgcmof9KQlw/BFJJMrKms5pI6hUtgq7Gxqba2rrSspKqigoS7s7KqQQOd+o//+I8oj3mukxBwhGW83tl1/ORpQMQFh37V1Up9ffijH5b2xGTgNIEBQCxgbp0+MT2Ns9ikPGOZlMwtaeQm5Ur6o0vWALF7YP++sRHlsYlGfPjwIaF/AmDHjh2qUIUxSWRbUFxYxFnhtwXbMl5Fc2iD9OyHf+HYm29UV1ZIBjiTT8AgNTn+0IH9FWXk2laSziHf4hLiVkP9vU4aT4jbtE0so7Y62tM5TVdAPSMuX7rU1NjAxj918qSY1Z49uxEo0mJUyC6iilOnTo9oD5+cfOXaVT2vTYpDzPzUBsKUAxnk5DBB0C7i9kXkgWnVaxCICKCsvJzlriUN3aa0gDZS28zzka8i1yYR0MQ4eWokKJPrtv5AT5OA97HX7sakqIU3ralyxK40KjMIbeMflialaB/FJGy6z9XYinszMngkFsn6G5KKKzhnyi/aAirX0ykeW2k68bEJg/1Cvh0Io6a2puP69e7OLjGXX/13vyYnZeTC3fAg5RXl4wQTW4Ajv/6A/a/XM2WItOC0qJW1+3dFe5jV+oCGqxzeVFfn64SRwZMI5Ne6Sr4ohsK8LBcfyyoZniIcqQQK33vsQ51bSaIWjYVzFkIJ7zrQmdtSFlQd0BPN509Egwyfu5kXxhTPxGMEfDiWVoELV8OB0lL1xQU0lliWhp+YJjMjPSM9zc7Oz88WFxeiQ06hEIsWB9RnSWmksanRenIH2aDCF+T+vgP7BakIHHazjdiz5//j6T6D68zOO8GTBJgQSCKSBC7CRc4ZzKnJZudWt7IsuTXltTS1mhpp7V1PzUzVbu2nGXs845Lnw+44jD3lGlmyZMVWJ6rVgalJggEAkTORSCIxIDAgEPs7wNroLtTlxb3ve95znvM8/+f/hLOP5jogdHz0aHFpMdghaisCCXbw+yXuJiSGg4d052TO6xr2ccGlTeP9UPVQwpT21toRxyciSAMr8myFAZIpyA2xqfXIBnYNCW6Wp4r/Bw8GBvqZQBJlE5MHupJgmyl2BZ6YmpxmpM2zaUcwrAEOOsY5AWh6qFNOZjje3ZakEKhK6nXdFHm97o153wu/iRDPoay83FJi9nzMmz5vRbxwd9vQdfysf9cKek2QdD1dU9OBX/Xj7iyrv7KHTKCYEV3rOkJlBuPH+D2FKXVlCpZgpKSm0afWHXtE4ZRXVCItsrOyL5w771uokcKCIi3ihKvEuYJ637EDsUcbuHtldbWNYMUJpyMmpJL+w49+RB5OnTrFerH8FF1nezvR4plYO5aMWT186LDF5Sfd0D67pMSbZpjFQs+Ojo7o7qLIWwGDwjBaSJoSwlPmC+zM8aB/8vT/vHNXQgPFay8rMFUqCmyqVX3ppZdd58///M+thWc0aewoNwMWJj/ePHPm/VMnT7IgMkt5MkKDO9VYSwRdO1bWJAABVsTc0hgeivJ88uSphPCwn+0rfzDFJtRGMt1uYI/Z8Pn59HZUAoOcZJs8Lj7BRSF9fIU6rTNnPrCu2q719nSZv5BwLjLMEuox6MS10K89NMw1oaTZHmNerISLWyqiwCXHLjI5FoYeNwhjsM8hEcoaDGF9xeCMCgvFDXUFu1c7CZ0jkHgV5eWsUWNjY3JyqnDVwqy+3oKOcxc/+yzm2caLly7k5RWAiiSxpaUNQpQ79/ob92amnj68v/Lpx1emp55kZxVTIB3tgSmuqa4U0FpPGwNJ/NgP4darG1BI/QP9mAEzA7N703MFQVxcyistpYsxbaAQ4VTCrcXyCy+8QIdevd5kAqed9vRw9tatURma3KYnC7N1VVUwB0VG4g0YF+rHU7MQvDFRdlgT1fn++2d0M0lO3kEv1FRXWKObzS3k1QvUgZVmxfr6+7m2CXHJ2ok5pk5XQQ6cswsiGRm6IcWLWc7P5uREBFdCgbmct7mH777zNmdC8NJ4sXylxYW3xzV70TtsPvQxePJob3qq+rkdCfG3x0ZQCsUFUec1WTXYAi0mwUImp8WtqanVONJZ0/NKOGaXbw30zN6bthkssUTbKe3/I3tdR+bkoYMUVjpFebOrjfcfes5s3Njb24O23ZWU+Gz18eEj+2AC9gaBlpYe2kRhP7QZ02EZEpevVFpaTn8ShsuXmsKGX3hUUlKGsrN/bM61LmtPtsUlrImTrv8bxe0tDhgRg/ebmLSOU1PTUmZAe7afXaQjgpqbmlxLtNmgUgLTYiNYr7X3p9Y32IOlB9vitnr2ncmhAZ6aVb00brS0uunD2QWbCIQixmTVoviKZbUtsUDlVRWZ2RFP5FmYCkb/1HMnNykgWl5uqK6ys0YG+4uLXtZGFRxUNWv3qfMnWhQczRUIGqZaV94g+CE6IoHNjeijyNoxpKaRjsvMjCQ54X15hQaXS8PfivUAW7ZQOhTi6uJyTlSlo0tKXZZfMEAF9KP0hfS2h4ci+fxID06eIfuguCVF69AT0mhDM1tjoED9aUQjmx07S8sr6+oaHOp998749MRdvjV3GcS5NzURjTqqNGf7U8dJLgs4Oh9NqrSOEmXlxQwJUSejMIRdduPaNepYmICrxUt48cXTGCiZAbC8YRiDUOe92TnWFyLhoMiYg4fwODonEsFoalRSC1QKxxBCX6AxtPzgRqSk7Q5sI5Zmja/66Mz7GghEdqeBhraLBSL2VDwFDZHzV3zdm+5ouqyIyYF+qDubkeVzuu+z0A85zD/UDh7m5kYtMbTiWyaK/aPEjNm6+O1PLuXFuiQYlQ94Z02XLou95eO6PvrI1SyHXe+HWLoCuXJr+sQXvaATfNHXvaOK1AxbyvUru4VFXzeKkLfr8Kv8pvEwdkTab3kSWdqjrBUT0+/VdXlwUjDhiYkDAwOAzsN7948cPKRi/e1f/JLcEqcjBw9ev37jZlubnfVnf/ZnDBLXnAnxXEwaJknb9LMffdxYV//VL39F+t5Q/0BhNB87eO7sOfOzDiuDQkpIMLf2oN+oDrhEAD5WItVaQpECCu6CJMGPz35aV1v7ztvv6PliIcyDR2ba/ZbgRCxTUlPIOZlBS9hBGDJFFPuPHBRoNDbzaZJNncFfbWqilFL27Ean6wXa2LjPgP/sP/+p98xSZla2j7EpHCqTYBp90YDNORfeUVo2l1wcoDGYPX/2B8/gtXuYca8tg/2JxDM+JpAOEckXNTE+spWatIMtpWHBN83ye7s6BU8tQ35xidp1XhGT/ix2WZqU7Fhtxvzg6xE+gtvGQf4sniUXY3B9E+gwCpqFT+mpnuRkY1mh78HBIYqpUtvTVYfOzD9dwpJvEiE3PIoMnGSem5quWgbQiNb+whc/pw+xp1jeuOKINj0TdaeX/Z+2N8NBMBITtEmsrGy4e/dDGKS9rbu9rUffSwEj033hwqUz770L4ZWUlErsJIhubWzWgAAR0EOHDoXV4lCvlesZvPUjlIpR0E8oC21fUvRaO7FRboVKdngqv7DExD66P+vrQIDXlDssjB29dv2GaJ+4guRWO0rmSF5+gWIy+c7yqTYuO/I7sIsOx/n4wzP0MkrtuaOHDu1rUG060N8Pv8cxTim7aMP8nEhhZdWuhETn9inrKS4oiGRmLj5+envUUXOqQTKvNV3CuGdHMtjgrr6+r371y+yu5XMOnWc5dKihrEhnS21WQisD39WjsbGx1gZraKghkaZaCsOnZ1sHBwe3xzu8NEOOWU6mI8fuF+VlAwJEmVeFLePfjYyMbtnqKMdnWdmhXAkNFR+XgAD/7W8/bLp6FXcvR6B+//7jRw4KOCk+3p2RgjGTTOFBSgqjtjE9RtO0tfU8fPjo1POn+nr7mHnLAGmSCptzSrL+Wl4ATIrhoRrAQGZgIByKpv5t57UbN62dUNPDuUcT01Kd51xQie3c3Pynn56F2u1SGz4QNduUdq3IZMJrOrHkN7/5EK7krwfLlJaqA4Nj2m025yatuWGLMwP3RV8nJ2fccWR0hIJGjapJp16V6IkROK8uJSX14NEj4CAmh5LLjUbtLx4qgsFRaprc219oBsIQyc7u7OiSaIpWcjxhYkLckyfyNsOP+KI478yD2ea2jqxoNh+Cy0s703ewMMcI3vIseh7IxlSxkxYf+rdx++BUyWLIDw8rAyLkPmRG+geG0Hf0S2lZeUYkw625iYSZkjaTmKL4+HBGq94HGp+a66CAHuNFQ+BKGILqzC0oLCwoVu452N/rYaWdTU9O6E8BMDk7RMaprpYyV3OjWdGiPEkK5BpvffnKZ2yV7dk30FeQX1hRUSXnuaFxv1My6FDfamtvtVKALH8H0YsKu9R0KX5nIiqyoqK8vbsjJzuvvDAvdXea+ksOqA41WdF8CpetYLGo6TWvjKmW3RC78hiJ7UCFbffviVROSHSnoDZv3xp8pthNSSniKTIqFXFudPyJ5BXrQmwMwAUxfl67oPgIlwXBI7jifVoVEEQLi0tRY2JjmJJlnqBd8U/10GCH1+bKwpnVdRXqNxVBF1mphob6ixcvgyO2mPd9zLT7E3/DHSlDL4ixH+OnuNc/Q9f5q0+6jh/f8v665LujYzgktNPc5sEgbQQDYDPYb0rJJ2kqqh8RJQ88N5qj1ZzbeoeTxx7j9rEplp4/o4Qa0SS7RH0easp4FE5YfVnozo3CQ8Kav/rlL7/97W+fP3/ePGBKwRWrpuFiQWEBepMfKb7rN8+SaQGbdMFQRkSKl1cWb98ZKyoulJB1d/LOuXNn0aq0io38rd/7X/Clhm3AqSmp6raXNjyjtKfu36PK4BKJfLOPFySu/a/f+U5bWxvTQw+sT4jfAI1cPA1SLl26RHv8H3/0v//gf/6ALkINWwwQStEoLWcv2zV2h7k1LZSSR6ZRuNIQqvWKOVBfQQjMuwVYN37mxW4x4+ZdUN13EKEIgulpNYJP1LqxNwEDrp1IZ+MAAEaGgDrx3InAlszcVzNJg8tzkE1nqbUuFeEjJAJ1BuH6xgTgU2pgCFnfHLPp6MGDPsCxswNNpdI9vGJuTjYsw5zIizl39uK6eLW2tCjc7u3tk9tJdK5dvQ7yGwNH8LXXXpHgpDuaPN1fvv0u0Za3dmdyOtYJZ89Wunr7G/cfQFVzXsFsWfgcWaEOz65zTVVFWX5eFADnzzHJpcEQ5kiI4KQj4+09inhmZlpy4ODgAEee59rS3DI9Mw1SwT6Yt8K8PLo+Pz9PSiEacHh0WHKasheGDRaX1yAEx9fETybs2Hnxs8sCC9h2ycRa/lAKGZGsgb5+Kd252VEJJpDCFoebqxLY6KjexMfzc90d7XzYvBy9p4uQCMJGdTXV8tMVyYobHTt6GNaeuO0gntWZ6SmD9BRyfIJ22KTkfLKiqoISIR9idfhIj58Z2ZuennLjWhNLcPiwo74aVL8gtTByvFgVmVzgsbERaZDOH25pbXm69KSuusbBJfJXd+4gBou6ZDvnXWyR5x96+uzdy3CSO+EfJCoJoSiUOiw9efRsZUkzM3vv0IF9Cid8LbJXYZwYycPLly6bSRkKPmtWpyemwIKBQb7mAtIGGcCskhkaynJTxZmZEZS42K1CLj4E400+7XwRR4UEGi7a9rT76Kh2EmP4z6eL+hnuTE/dAxCITmFfDVIKtG1cXl4q4siUNjdftxVVGqJueIpidrLGCYlHtnxB44Qozq2RkTEc6q1bI1XV1V29fdmhXu0+OyeHE92gKF5eJY/t3GcX/ROVR80Bf4ijvLx8u+mdX/8yJbS62OwwdyhVmvVnZ887QZ624kJI+AGGPAslfu/BQ3y81zhkLdZoJWjPpeg7v2tra6jspcXl8ooq9JXdlZ0V2p3DKMykjczA49y8w1ja+YSTiNIa0pQUHXpeY0aMyqlStNPb18fTYtQ9NUdmnc6hSsQRDIytBhA52dxuSZtrAt+twlVGOzclOWlncXG+Sn7JL5mRjNTU5P7uLvGp+xZyZhr4RXHr0+umAq5B+2zbHspRtjtiIvQyNiceZHRslOahW2BoVhmRGYBptuLIcOIPjeGpeepim7R5VU2dck+FwtQRNc0l5WrxZ4ZHx+0gUsuWP7g3gxTREj1mw6pGA2N3x2uqquwjbA2zZ7p09qIljYclMw9uZPXdyCxRhgGgL6/C2UZFrogZKTUwBslUBOI5pGWGBhprFs5XQ3tkQmLm/RCV9T/5OpVVUVHB2LA98qt9DG52Ix+jdnAG6yZw3fKZASOhly0x9WjvcEL9uL7reOGCPumHAfXbpXzdfY2ZRvWDriQDImfc2fB5bo9qG2cJVVQyBlcuXeEx4+2uXb2Ke8jNjVKtyAZjw6sBc4iWX//qV9/8F//CxT22YJuqVnVHDAwTe/zECWpN3QXF+Dtf/53y0rKhwX4HLR3Yvx8zh2Mf6Ourqqj04tOznwD6Bs8NAFsNm8WFOH/1q19Jg1pLd9/y4YcfvvXWWxI7zp07h/2Sx6CxO84/YMph552FIyzASoW43/lX/8rMXLhwgc0zEghMHQgTYHgMxEBfLxL16JGjgM65s2ePHDksdeDo0aOYSBXDD2cDEWqhTazpWpsTB6GHegSwmzxbiJiqsjxzZPp8zp2AvgWeU1qaSfcmbpz7AkQTMjJnMdhPYBOxJkBipiyY3wbn60SnrrZhenKGbZGZLS0lkpEZzcnNzMh07rNgwJ69zm4NBcJ+uEqsKI28d28Gdk6MyKAhK+8DLHC6oGskkiWZUIaxlXTqqSuAX+7rnyBVUVE+dHzj+g0Wlncl+HP4yKGR4SFRkCfPljt7+hS16E2FAuvtH6ATVYxZiePHDg4N9UfzskrLCisr/b2gprZMhoFUiF1MVkqKDUxR6hwoZ0l7s9TUFGpOYMnkECC7FFO0/rA2iVxE+pQEcIzuTU/Z1fWN9To5YXtm7k3TjPSvwIZwj1338ksvMWC11dUiSSpgaCjHfWFc6XcTKBH0ypWm0aExwUITiOtISUqS0JgXlQ0YW1SQH9mTnpsdYUvy83IPHzwg9slnF+qTQ0FbodE0ZZCZyXf13eSdoXQsfU/ayrMl0dD+/v6QC78jEcAX7weSqSBpAWy2bMPNm2MQldsd4Dc+xhzKk+SyO5Tj6rUmKUtoHN1B+UZCKaUFhaAwWGPr+crkxB2FmehEA56YEI+JhXI4+pgQgAbmhaV4DI/mHvDRa6qrrDyl80ibgPv3EIa6dvX0DKwsru5Nj6TsSrs37dxNR5ns2vhMc7slbcWlNtAFsC3DQ63Iq3KLvp5QaMwiUtCUiA1Gmjs6Oqmn5dXY7t6BzMwsqpbro9pFvY16CVmCkiOwba6Wl5/3xhuvZ2VlSqO9NzPtuWgH0m6THD16jNvEYFhSVgTZrppe12DRL1oJy9Xe0anBdDSaJy3ro08+EXXgvqQ4wyj0A5pkqh88eFi3r+EnP/3HqpqaH//kx/RqbX0tG0OP2B3Xrl7OFLHfsg2QAoMa9h24fOEieoadE6ntHxgkJ6ot/FN9BaPIlPNqlE2v9RHeTacxYzbt6OiYkJu6K/0wURRhq4ZO6FJbtsj/4rbiMSORbAreONlICEySTmZmBHmgg/c//OOPh4YGhZMZPJbVBE5NT9MUOFitZ7xwHT3SYAWIkBlGz6yfAj8/Pyf3BGCde3h/bHRkTkXeDCGfM0Y6bFkMNSU5LTvLGbX844qKMkl4fQMDGllhUsrKykFVKMdDwakSd4gHLQlxSm3lJ8nck27NV0Mmem0mja23V7B5F46rpAShovFKYl6harNHo6O35TUxfmZVWBoJAUIUFBVziNkHqde3BgaznN63bYsDBLhLvF6HOZg9+kpvWIhW8iH3xaZmM2RC2tR8EWaQlszNzYVyaExTQQbntCZa6ztji3EdDM/SGLnp9gBUgcuugyS2zSr4VlgLmyq4CcEvtOk4Cf5qm1OhPszAkCi3MH7b359YRHfxggV1wXCRMEGBOHULa+RPXhie37Dn+pXdyJWN3Eagmrw4fvw4peTzZsmFfJXqtoVpAx0k+GfAjftSO/hDfouLBuWvDGN5WfSaW8bH+N233uI8ffSb39g4+fmF4nNTU9MC1WZJ7oXHUQlTVlLcUF/HOQNQsK/iwFAXiqiisuK3v/0tPQAZGjNAKcvJPEPef/s3/x1RxC7QtL6otbdp5E6YWLL6YP4h3rOhoREyA9ZF1ts7O954842vfu2rchs5haaFJ8YAnz93rq62Li8vT1gR3cJyV1dV9faqxq4aGOhnvGiqq1ealBkTLbPqAU0qRBt+Wy/uYCjjCe+H5dvfWBlQ28MH5oISMaE8+WhedM3tkxVNZp5K0GB7rJgERYvLRsLqWAI+sh8SYyVMKKzC6yK41lUtnVYyXDqBBzEkVmTDJt7kFi2PcDUjY6MKwGX2CzZQSV2d7VLyZIG89PLLagBYeBVsIADNjva0Z8BGx1yIliF26SqEhraTTowD28fGRgQmp6bucrRffuWloYEhaHR8eIyrJA+ToymRTi5cfmE+NgAZdezoEYoeVFQni96wlt3dvZp+WeORsTG6RlHU5Mw0iwhq7d6T7hYXzp8ViyKRjDSzJ3PHxPE7iV04hS8zQwbVzZbms5+cc56lZBC1N5iT6alpmohRVKy5HoqrrqzwXf4lZfGrX/5C28NjR460tbSIjiE/y4oKJ+/ceba6dOLk0QP7agVMna/E/9MyVQ7ks6WnWzatCu9JY6HVDAH5avOzavYSBwItSUWmpiZFsjL37W8wOVjtx08fpe1OlZbJZlgXC81g4/TkeX7li5/X+5PVrCgrl0RjVyQkhp7I1gh69IP2sQD8cg9y+dKV7Vvjdibs5D6KfarZsi9JEidFupfZ2JupqruAzWA+KUZ+oR6w1oi1dGyfc/dUp7mFfoGYaidKUA6pacloRopClg/cAyOzT36Dpei4aGlJUXnFjqQkIiuHEJYyKoAsLSkF3InfnjAzNaMIRT6kIiQux9joWCyME5cgdSo1PZULMr3mm3MuP/faaxgb1YeyhLLUAKUm33t4b9PmjQXFBffmHjhRi2Fm8EgXQAAYmlIAnLrflaRb9LiubDQPRRTNzevRB+D2nRdfetFfOa+gDwBn0h4tPFEM2Ns3IJbBuce9p6SkX7pyNSZ2S1FJ2WdXmhwK4QwaKRuPnyzFbNn+cOHx6MjYoeMnzl+4oF5KE/QR1Vg8G6yLw22fINA2qZR3IIVbY01hbX67s9Zamm9AG3SdNB8Wa3bukd1hu4FobW3tNCBNVyBb/Ym6Zaeyb5ZCQhlzLvFCEIPeoVmZWTOTU7P3Zx1ErNB74eG8XjClRaWd+tcIXj6aVzd8b3o6pG87T9xWvTU02NdPnZHG0pJC54XZzhpoEC39KzKytH1N1xtBictvf/vR7dFxVfngKeQKl1A0GXvQ71vXEa29H5ewvaS0SKhEsauj7AeGh7HBKpBUsw7cGhbn6O7rA7hFbamUhbn5xoYDTpCQtCXzJSV1d/KeCGdZTIQ2pD05ZwCfjSmykJUTtSWlHanM+uTjD3dr6R63tbun0w6J5uRxfYYGBqW6ymGQ22Ozb94U+iyK0ciX5i7YGmI3egL5cWU4Y2hwiAaQLLbWNX7Lqny9QNhuYf7AO8PjjDGBtiEhZnIYKbvGO+tv+gx3nyyxJWweFEL+TY2vMQxMAs1p53pn/U0ambVbuw6RD7X29oIruKY3Pa+7hF0JDruCo3scxex3TAyNzVIiCYFCn6RIi0uKWRQp2QwmQYWCjp04Jtpnx/6f//f/dXvJuoflAABAAElEQVTibmtb266UZNV+OJWJaZ2DQ4Y/0s525L1htJic1155hWkh5HkF+f/u3/1brvPPfvbTffsbeREwYnd3J8SswyrUMjo6zDm52drC/1PTWFNd7Yx4A7Mf+Zpyk1putNi89bV1Vy436QMgm5eevD/74PU3Xn84p+NmL1JdghIc5hkRFcyz+WFlqMrvfe97zpcnmQwbvTEeNPYDeunrX/2aBX31lZc/PftxghNeEhNILJ/BmqIPlRIEpmqnuMACRYC2tKP9hCXzX4CVwc11F1A+5rlj+8wpaGCRPANELEFOGph8eLta+iXIo4kGIjG/sKC0rNTtq6oqojnZCm4YGKvi98DAALzmxZkzv2EFKaAbzTeMgBvbrnK8r3cjiZNQsH0rUCYOIp1J3r8FTt+zGxdKEZtihAOkILjIhRJo8XnPzPT6CjaNpLLt5Ax+jI9zfOXjqupQ8iyiQO9LGAPndXR79PRJUVHxw8kZSaEq39k5d8HI6g/U0d7G99jXsJ9C/+D9M0h7hdJ6btFxJFk3FueY3757e3HpaZzmxNucHO38raramko6Xa6jJB9bDp2CGpIjygwq5Dp+9BBPqLPjZvONmwlSVLL2VFZUGdXAQH9za8vBAwca6mpHbw3eGuznDOXl5sh0Ag48MrpLc3CEz6XPLio/KMrPkx9oF1bViNcU6mNTkJ+tlqLlxrWJO7cX5uZSk3aWlxRI17RXGRh22gvpVewZ7car45mZXsoRP8xAeoqni4+cnLU93omjmt1QKwn0q/Q1KunokcOSSrRDoP6Sd6VwgKZmuDqhGkF2CUvP2ouiizMJhRYXmtdSWzuSmaWgTSIqsBI8p2fySuZFlEEZrTW1EsOKe0DdXsgcmpSb6DAHEnLX/lyYz4nmAnd6EEbz8/TFgXUcKefM8VCOvwEBiP/btjOJplZ6/AxRK6PnswsXP/nkk8zMCGED90guX5ZWnZyYCtDsyVPm2RIyhGJOHuD25GS2CjktFG7dUmBXoTInlDR1clUlhWAUibHqRyYwdmtMVV3Nlrht7V0de9P3QrI2vyGBybYDb8Ac6B4yM6OzT4YmpYITs2txo2PHjvIUIfhtW0OZEWHo6x+URelodYm8hw8fCW21U0Lsqrenr7i4tKFhv/6iFP29B7NK65B4Tzizq6tdPb37Dh+mQNGkVJXw0j1ZjA8e6sKD5kUHeTqm3XN1Oxumq1tHaXoZVgBKqqsrbXvZYXHxMnWS9AKsUQBTVAxvYYahNFvYVKOX1jZ8OPHKBu8f6OdbBJ/p4VxBQSGo4RZMiZa8HqSrqxPskxjlXQy8hHroFbqXJCU3+84dqPEJg1FUXMQCw8o7aBsJAWEOtuq3cvHiJbEr8ys7SvLX6dMvzjmKfWqaPaNALBaJhQiJBUgI3W6M3UrkOIg7diXX1tc73FFpZo29UVNXVlbKPDQ0NJgmLuyFs+dFXYa0ht+VshKznUljM5gZNtALsi13U6NwGMOmVVI5Onqr+XpTWWnR5PQUTe0EKxSUILes9MS4+JBqtLI6PTnFsICSvs4dRKwJGPs62wOPekAPTvpFATlSlo+TrX8wVwmYYNusGnvGNvnfa6bI0pBzX6dqaX8byuf4fC619mYwaes2zOoYNoPnCuvWyyfZSNaLJfPbj0t5hz7xYt0u+ow5dAXf8dp2tnDrVw6PgJyLi6PTfYWQmz30siYbEkkoT+7Nq6+9Sr39+f/z/2ox8f3v/1fq95333uGQ4fPlzuglxq4KKzIbwUkKrW0Wx8fGtcnu7OqYujdVXFp08uRzSpP5dgcO7r9w8TzN89nFCyVFRYKstCJN2NR0xd0NDSgZ6BuQnqg5Z2NDoziRphRZGRFBEJVavf19Vl+/i7LKiuKy4t4+9bGdnARJMxpi2N10Iw4gLy/flL70ysv4z3fffw9IBXQAFxaK06xtCqj60gsv3rh+/cKFcwwwnaM1FV+ov79XdEckjpgpBx+/PY7IZ3HNj8WyqU077K4rnQfns1mEmJPH9pnE0dFR//YiJSVFKNj/VkTxK3RMFATVLD3LRH5cEcLWV52yMBrow7es65kzZ3wYAdLS0urcChJml6rbMFZTI1cwMdGm3QrDEiz5HXYa6rK+ri41NaXtZgsjbfMZX0FBPjB76dJnRGFNSgKTm58fxdZyNAUbrHRJ+FFmkDOlB9XDh6OjY0EjbNuONvTdrMzITieHJid3dnfTLyRLVTg3VBdRjj8QoMDZ1INgdAS4BPStwajJvbtTS9WjTE5tjonVLo2cVldUPJqbk1xApBgkvFkw3nhqhyIlxEmgaG93tEpAgkge7TY8VF1dHegn7GSxkQA0C8E9JAB4YH9xYaH4LbjwyacfvfXW727ZHANAcYMYJMCKAvTOplhHq4glxDqOec/utOdOnsB5SugpLIhK+4Rqw7njE3fMs5C+GL06J8Ld2dmtBjmcNaP72uwstgpWGB4KZOysiqrQY94xt0lYTZJdVlqmX1TbzVb1MYoKeAwIPW43hYo8UZ7R0QWT3FR0ZaeFjgSrgri7HHZPhnp6u9rb21wQWPFXsGlpKTTw5cChB3SmerQg8hyUAwmempySPylNmGOUkx3lMLkF0p9xBk2APtTW46falzxQYJKVnctnuvjZJZZq6/Y4BiMzEqF8xZntSYS5RSIk1Aq2JCMrkwpkKRFfieEAz217IxmAWlGp5PvdpoLrbwOLJ8kQ7OvtlRMfyVL/ukXdXsLOxMrKCmw864VAY+01Hh8YHOIzId4xh7wnySD03dj4HX1NJSIVV5QTRVlgHio/P7+/PzCxt24Nm9VoNBdA8E+hi97egVMnj5uTg4cPccs0o1IspETAx1BMf/kXf/Hw/oyQsHkze6Q9Ly9KjkkIoZL8pS5CsxhptKCJWhREC4uEOG1orP3cG689f/pU+l7VLFkh5LkhRjK3k5UmJmcsE7+EiueF22V8WYSt+BakQmts3+7YIJoxzk5BtSHQmHnu4+LykpJ8IQNYxBQhRVSJwjf8e+wz515+KYyoqBuXLxkvIWknuDgY8mvSyxrqyT8DWl1fw8Q6BODylSuEUMCPx1BWUe7iMoOsl04qzk11cJ3AZ21d/fDYmHJYQrO4vKL7rD6LJ0+ePPrcSeiqtaWVEaKLSau9QGENSoVzKkXsZkfk8GjNaoxmQCm7MU8CPDQXS8B3IXukURWyMCGwS+3aI4YOwgqHcwjKyyp4pRAAEYI9eDxjI6NUiqUECOxrxmbdVrFbtiq1Q6ExUbm5uahH3j/Was2zXTFT1s4H6CKfZJ/WTFRIhPGmH5elS1g4L8ihi4BWXjOKgVxZs5E+bORglrt731//6YshvOdPPuahzAAtzDX1d++vM/+uvH4v005+xPB83SfdKHw+UEGKiOKQt6bCRjtw4FBvbx/bjzhp3L9fsIBe5dn/0Xf/N3jzWlMT9pJ1Wcs9Dr4mUo+cu878fPCQ8vLydPAKR8ulpKAffQB7WV8fKGtWVm7j0MCA0VL+9KexUcVmjLumZtEa8fXLy0sVARO3EyeOyZaicBzM6xiAb3zjGyrF6UvZD0ODA7Ebw/nDaEjI++jxYyOjozxaDCyG52/+9m99EnKSmFlaWkoRWY6Z+/fAPuzuj/7hR3z9ouJipAgJF+4pLi4iAzLeIWMiYT79hJWNDSu7PtcyPsm2N02m8cecPL7fDBIRs+mHcSIcMrLMoW2mjN92AnIpbnIRttYmZzzK0VBeGgK/FtKsoV94r1ZUbgvmRKnD6dOnNBNROGKa+ATWkn7Xss+9ULTIX98Si2EZvOjv7dkBv63Zv57eHoaTQ1nmgZ2gVFDAIgPd1pgpFVO5cYPtvy6hqLCwcHR4xD5nkhVEW8MXnn9e9yO0yTu/epsOohMJM5DCLibEJ/IYqH4DePXVV9T2ugt0aeVMtz0DoZQWFtRWVavoCtK9ulpfXY1Bp4ZOnDjR0dXJsIFCfmtqLKGU/vrhD3/I9TbF5g2Gkc6amRnBAwQIv1ZSgyQkYcwJGRKhleqt4p7i7u3ruHdvUjCvoCBaUVoMFSmSaWyoLdB5uiC6N2OPo6M2h0JJqD/dUNSha4iPOCkqKkQl2d5a2whkkSrnZri4CK7HkTeblppSUV7KFwx+mIPxZh03HzRedXWNcWIL+fFmlcBJXeE+GiF1aLR0CqGfmJwqKCighhJ27tAYqRvM6e2Fu6kzQNhvhYb9/QMEke62TwAgS7MWDAvqgwoWS5DszQhuiwvdyxJ37JLSsU4fjQyP3ZUTdle6M9dxZaBvcGh01P4uKCrpHxxGG+7NzIrdvE29HdwtMgp5I5EEz2FMmsVvQmzzh5FsDlWALN+15huDQ0OcyMFbQ/GJ8dKLlMQ0Xb6MQ8N9nbtwTt2YMnlUgasxfnY1mpT9A1rZg9raGtUXcwtaoc71Dw1xU1zcucaCuPyKEJYP+SCPs/OiTsq26FtjQ06d4jZGfnh4KOis1Wctra3qlo5jwE8cxbG77PETx/RwEQUAojMz9kAqEMkPf/T3gmckC2aSNSagworXa/U7PEJ3zEzelWACDDXW10nLeuP1115+8YWTx48XFxc+WpzDknZ0dYyOhYMA796dEp4oL6/KKyiGTdvbO+jxEALMyubfhIBoqPl7wMe3QwPnHBMzMuL0xmH1zkSFlRKR0ytr/8H9+HGV/Owzrg990tvfmxu03ta1pk67dJCaujctIisnZeT2qLxVptrayfaSlunYjbn5Odlei08e2wvQhu2GJIe7EXGpaWmQjcbCOdF8ihy8QPbqrqmb3TONKmK3TNyZNDA6iQJFOQojmRlIrrKyfGZ6EscgURYfMhH8yGWpL6KAVTWN6ZlZUyIji0uwlGekIgkdvZSWvsdOpweZo0uXP8OIsqOEh9cSjUbBPitFvcjBkdszsNY713bwJhPFjpoWhpAwGwNni07IzMx8+HAOyB4bc/qjfAgkS3DyjJl98pqS9NtFqFFq0Pu+5QU1S59wBkRk1y/oW8bJCJIZH/NPX/HU61fzDo1EHYeP+cQa5+kWdpOL064G6QN+r19/7esWNhz77DO0oh+f9F2G3DJiJ+SYCP1QyMXFJWI9+MyMjEww9/jJU1wWI2+6dvXb3/rW/sbGC+fO88CCJViz36aCKB44cICxaW5uNn6ygU5gWd1X4RYbY+PLSaEWOOxsvrscPnyYUQQNRVXXDSe67u7dccYYXyL3oLY2ZJByl6QdOPBZWPrlV1+5dv16eUX5x598/GDmfmDX57SSndMeq6S09K/++q9PPHeipLTk57/8BYuoWXZtXZ2eC4T807Of2oDPPfecRUc0ys1EswUmpqdHTum+xgYb8NbgEFeElguUp+yEtR+IzYPDLmYeu0iE6EDvhAl/4cQhMzoj2gkRb4pVVME4S51yJi/sw4fgcdPx62reRFgvi6gqVrTX1FhCtwAKjMwVKBenU9jeeEuERkdHG9/T/KJomMnioiLBPJsEIqOCfbexocF8yV0WVPNPnpwTB9hjS+FhhofCcdviah0dajAfUfqm0gIsryxxe3Nzc8k0F8FxZVMTU4TgSEhheuBPXBywSy63VNI1tgc+mquu1IF3p55ehw8dXlrUHmJckie+9MmjJ8z4Ek0XyeRTj90a9lpj3xNHD3e2tdFsYJv4IgKqs7MdKaqpQTayd2pqZWXZpOuPoDsMmnHv3t0ekM2zD9h44gTs8wBALTOUk5XFf/L4jCVPhkNs1tjXsbER0oy1cwAQ5RgikRN3hZpx/oKhrc3XBPnsiL6ebmcbq8rSpkShXl5BXm5eDn8Rl4gcqK6qzs+PSnHlhGkeKPT4+NECpki2fYA+q6tsJ34cK5Wbnct3RypaMhmARAHW7u0VDR0LbQSHR7jaH370kQgTGAtGOXUBmeL6tik8xDM2RRWVFRoh2DkEyBzacmyerEv7BxFHodBHzq5X3Qhj6WSzNyNTTJkttDpCXyANoCryWlFVU1Vfr6vn9RvNOsNVVFTXNu7TiASXKN3DQfLOsevq6pzXfWZrbPrePSvqLpcX1cD1DQ1A9DqccWJ+8+FvhM0l7KBYuzq6Hbnw0osv2sN8dnadMt13YD9vb3JqYsOmDZ2dXWwnv2egX5p+Pv/DvlVSLVDHiNrtCvPtNMlazACHSebX6PjYuU8+LirM36Zt+sI8m+dGYBXviuNByItKirlT+vOyBCdPnVqb1UXgA2egIQD9Bf1hIHxFhhEgyAyDZQMD/ejK06efFx0hWtu2xu5OdXbgPRaltKhQL3Wl8VucyfxkYeDWwHsfvNfbp2hyDwgIT9jO3Hfdhfq1Q0xKikh22LNHSZ9MSDpO/APqSU1P4YLi3yw0Xba4uN6CeZNGZc/0y07aqa8jcA093JHT9OQRwpx5Y5+5gPIDuZDiAnpqLy4/GRweqKmrRn4UFBR6XqSZLR2XlDIcoh/6a2d7IjMGf8BG5ERbDEJFmDj30bxCPXH2ZGRYeiqFN6ToCv1y5bPLggv7GvdRBYCyjo7IG9SrhMiWZuLQUpCXrxLxl7/8lTy4yuoaob49mdkPQ/x+VKYPdWmQlKlmsGRJuAT3sJYS8gBYF8fEr0gUlCnGDVcQjF6jnakXKJy4MlG0jXfYD9rGlxlICsE/KTGKEryWm0azYUFoW9NCCTBUVKq/MnWsDpsU7rrWw9NeoE9dk4ZkTdk/ptQ7tBYF5WO0cbA0a7bTdxk5f5IQx8jZj675z0Zu/Zo+7FIUwrrFdTUXN4BwwTVzS/n4FivoA8bj836H4W123m/onWaSgXMDlOzDf33712/bX7gxDgEz8Pc/+J/Pn3r++ZMnbfy21pumztjIqru3t7cb/1tvveV2dgFJcLV9+/Zh1FhBd+SK8NqpWVkGnsWbps4XmQOIwTBg8tGxYdyDbDIRHxpefrW6CCMHLt/8whd7HABJOGNjJKDSvZLWkIt3JzGupfS2oNUf/MEf2Ht6f8NSrMnlq00+jAD48Y9//PXf/brTmmT1V9VUv3D6+Z//9CcXLpxXatXY2PjOr399s7XV8GgJSZTm31qQf1NkfT1gmPnQ7mfLgn21dhqdD8SkJtpom2wkVYyUtd6P6CZABSEmtiFuBxqIsgii0CYhadepe3AQ2i0hIUCkf2rbwQTaEK5TXOwUsXBKFo8Yb0PavFBK8uWvfMlE8KI4VThDLRuwCiyEhz//6ccKt+kUjV3YA7rDrLmOqLs8Npy+zwi0ir8IxmrnwX5gBmzI9rY2lYXgrUXywBIsyQ1rhPvqGxzYv/+A3aQ1A2JzdeUZ84ONHLo1SFwOHTrU3tZu2TyOO1q2J4JVWRF8VNOVywwtlrSupko0mBajPnRStvkTE+IqK8plRt0eH+MKi4lGMjL0xAiE8NSkSedzpKYkU3l0nMQTClSoRBKG0ALbySHOjmTBvpLooFGpnoTGRt2VuIPLQk2z6PZ2Xk4OSJXMkDyeR+YoJmMdeXvizzfbW+FWrL3l5HnguKk5DOfy4vLMtHNVHMVp7fjcm81SUUGeSLhdbUIkQVjltNQUXzS9InaCc/IjXM386NxvkQA6ZCYT+Pc/+tHt23c5ecxbIkcjIdH7aEypmHLtOEZ4FeXJ7mShYUzb2Ia9N/OgqKgEkQhv8jz1L9WuQ3AogP7NoO4i+cFwKjIDragVhFtOXt7qJl3f9sq39j4fFMxUr60OFZASR5Rry9RZizXMG2uxYrbEciag3cxI5vyCIjlH+OUgA8FGIjd5Z0KG0d3Ju83NN1h+3AOfTDKONiXMpzgWgMJQCTequuElgAISBbfExUEVRI4XyHuenVPduMYwx8bS2jYPxdF46ODN5uZPPv3EZSWL4RsFThB3HCNBRLYNG2OnaUpjVqem70mr80XawRSZH2JQUFDQ0FBvPDW1NcdPHBfJ1DZFfgGjK3NBMLmvtwefYQMr3JY3RNcQB0kFpRVlJ089V1dbD9Tn5xVYIPkddJt96nwCjcsl+Diiffb+jNQ7OV/EQAKNdYkJB5fL8QZNHogviNCTc6H6kfHRlLRUdMvU9KT8m7Fx+aUZWpdxIxyOAYSR/5ISwcLHOq7rjZ6SmrSy9KR+Xz1FE7PWDJqozytpePpIF0POruRtckXS0C0eliwZG8uXk5svbxNIBwvQOTQvz4BfYh3LCgttN6gRyuFfxUg80Xx8abGktBjGiObmnnr5zamJO++8896xk6eieUW40N0ZWQvOZ1teAk3k/ZMmkTloBjsEE9BXpMTu5k4Af4NSXAYHyAaCZK1+7qkhcYXNqmiIpaEZmUBGjn5jYFwN8yRqQ6e9+eabjAG1zrsjqKpBOAB0xZYt4pXb140TbU570ja0qln113XL5J+2u6vRh157k8ZEX9pBrKV33NfnKSu3cPdgZv6pBykDZhp9xg+3wYZlAg3YONdv599e+CttwP/0YWbYdezi9YFZOBrYd2FQoQ0D5j+xeRg2CwHa8tjOvP9BJDNTUuEH773fUN8gaEX9XW9uFvzyOMZD+XDK8Qf/5o/+jWCt5k2eyAOi32AdIk3O4QY+wLz+J4uolNoQR9PbKzGxr6/P7D1+vKDus7KyQngI/ibzZsMCxTtHvq8fPaA9pzDk9RvXz3xwxpm6GDjz6KTJ0y+84EZf+dpX9fY9e/bTd997/+OPP97i6KjVVa03bTcj+eZb3/zTP/lP9D+l+s7bb7e1thA8+vyzCxdosMLCAhDHvrYLqCmPAzSswxFTZwLJniwC71nZMMGmtKYs3ye8QoG6/Zo6C+g+JzeKf/BR8yvy5EgFOpq4mHf6SHcSfIh7s3BmhMdgOb0GFbEQbhOJZIr5qRZnAJxgEFiEZytarOLirly+RLdKJMPYEC0A9hZEvLLInMiyZQf48jBOZXmZpRq7fZdOcd91zMXzc1OKUiRDAi6ZxkQQOM9MyLiwPgZX3my7SQVALoI601PT5ituW5zDyjnbPLOrTVe+8uWvXLvaND42yq0IJ986JYtJq66iCyAXqZuSnSg7Wzo9LXBHtO34+ChrIKp09WoTv4TB9kgbn61euXxZyIduZWKxsmyD/1lFENs0mhkzRj7WQQd1Kba6KWYVQa9yTqYfCncddsiUMBW2K1QreCQGSXNZLu3P5dWKFsMSTU3XrAhaw/rl5ESFFaA8PhY2Qzw1Pn67PlWWmILiRgBpoKswPGeIHuQQIOEsJvvBlbE9pMUHFaDeYIuTfSZd/NChw97p7xs4euRYekra8NCwlBD02gOhufuzYnt8FM2vhdkts7VbXl4JLFxKcll5OTVkWhBWXd3dyalpom7y1LVo4rU43kG8isKSc08RUGO4iIMHD91RbRkfuiKMKTO/d3+wv5/USrmEbrUX6WhtLq8o27N3j4AWYzA1M2VbgmLQg7lCuhIA667PlgxpCe6kpbigaGx4WOANiwJdwVvqasFYlry0PAQSIAzShTRuaWlurK9HOaCptYCR1ovALywq0CJd/cbjhTmnD94aGoTDcUGYT2Fj1kJg3BiEIkiF04D3UiVLy1rjaxkh8jE4hAhCP/ISHU9RfuiQtsLOtsXiboRUJidDUJybiHbGGb7yuc9xfSgdIFIKz+mXXszco4PiUcTv7MKC3leUxfT0jHwQ+Qm9/YOWOzklNcNxgE+eGIOqX8N2LKgjjSRApWXsCZXIj+c9XWpqklwA32XjoU87Gja1a/DUdrrYJFw7NTVlJKAbBojmsuhdnZ3CCvFbt8mlXF1ZTE5KLK0ojubn7koAQHSoSdcJzxamhiASPFDHzRtMYDQ7C1MiEinOLUNdHxwZDQ6D5EYIOpDS8dFRbPD161cJJchLYU1PCwHsdk20GCb/3PlPOVQA3OBQ//XrTSmpKXn5eWq/ItF8h/Gqj9x/4HByajpHXReZ6QdO5IiX5EGqeThSNNfO8BKZDtVWLBH+U89ucFODbHDy4MEDOiwiS3nGtFhPV5eusOEcxLXzCJkcpoiNMT/smWWiMW15+hSkZlTsF0CQBtUdA4Cj6OhJe9kPnbP+2m/b3AX9eNNvW966u7iPWV/G01cVogmguoIP+/EtP3wvtsEYfNibRrKu5fxT4Ichp8eNwUj8lZwYYXKyTNcQ8hdXc30XdAcr6DNYPwk+BJPhwUzaILOz8wyPbcBdqamp/c1HH9OQ3/3ud//7X/01Psze4SqMj40JOqzTm+uaypAyMzMH9GWdnf3CFz6voyz0BhyYJdZXQMfIufjyXJhbttAjM3tmjKkeHBz87r/+rjcHBgY5nXZob2+/mFpFRZVznrVHeOe99wFNggHS/fCHf++59jU09nRIxdpEmr/xzbdsJRv23/77f8+4cmcFRf/wD/+wr7sHry2nVOb8L376c/aSztQqSyXi+NiIVRZTM+flZaUwn/kBAkAE7oD5NJm2gEF6OrezxGJDNKd3LLq/xhxpqOIyS5nwd2CBFp6fC3E1oVE1VRYAr5UbjWKWxCdx/aZDP0jbgqyQVPNrbfjEsMz169cNiD/Hl5KU4fIfvP++DI/K8vKx0VH5G5N379bX1QIdLTduwMUyHfRcxn50dbTzq4wGyoDFUKaCcy3NzSaLjtcGLGzgzTKCJoUZcJgDA72FhUW7EneRKqXuPDBijteSseb5PM7lpsvGo5xI/eGtgYGlp0vxcQkyCbkjm8Ih2BuZ0mg0arEPHT5UVFgMWYvAFRbnmzqtm6gYeurmzVZYje6rratOSNhulzKQVh2Stdt5tBSRsI1Jo22p6fXZt89BBN8FoLwvue7uxF3uiC+yPfwwvwloNDvXfA71D6FhKyoqrZbTW/LyCgqKyzleS09EZ6UrT167ckXETqEhU23DY04uXLyYkpLqDDwGBiZkvcBwOgj44C+OjQ3bkimKAjP2MADYp77efmAlkhkKd8i0tmQEyK6Li08QYQrFKhs2soUO6O7r66+srCIlvd39BdG8gd4+Bahiy0BG4nYc4AKOBcVkUcL+DwIVElIsDXnq7uywjp2dnRy4wNmnpj8KBerPHH13s60NcSZ4wxH0WwqMu0ciEUbxJ//4DzOKG2RPTk9FJJnt2YtV09ejsLBAn+6uzjYGwGlIaChMo6N84H24RLYncY5ElEmEg2NC83U50Qkh2W/q9oQyIzyt3aM7jB6edlRGVhYp5etouEU92qu4F3yDCA3+n3uENmHaaU/9QvC+0rtdMitz71JIHtkB9CAPkaiW0mCAGGjS9lPzgZ6FbPjT3HFO7dzcPMI/ml+whN5I2rk3J7evu4ODyJO7du0q96uvr4eVkveYKF3bYZmmHpetgPrZckZGRGTOBDJuhFO2rbWl2rRBkdwZnyBR1jlEy4ipnr7upZXFhB3xezLSi0sKEuK37kraGbMtVjRR6ZBjE2VvQr5CwdAeJYuW2BSzcXBgwPbhhobo1fKyHBZ7sKKsjC8LhI2PjrFVUgx1YEDVpimJdGjf3P1bQ73bNm9yYs/CwoMNWnFOTsxMTmoZODM1kRBHHDY5qE/SXHAyEnfIPUGVB0p2586QrDU5QUC5ttIAIDAJPsXFhVCaXY/jXV15mpqcxBzOzz80+11dbUKhFRVlgwN92Nmi0nI99qRHaXEXFydpFOWWLsUUdKeFiR+l5hmh9kBm8jtTUtE8fN/R0RESpXFHa0uzkHZ9fZ1PAsdUthAgZ4J9YqcJOZeUNqQEXYf2JM4uhXOj4umftrY2ehw+4C3AcMwY9BBM3xqZ6esMj88Hh2yzJha+Hdw1wmCHBpFYO7GPWvc+aUeroeLgDBrZTX2XrjMAv4M0xrNQIaPE1bxjSC4VtEo4mCX4eRbRvdzUZ9Z/kEx0lA/zDcyGK7uCb5lqZfxwj3RQCvbmzbYxB8WEymXkXDEc29LaIpFSmsVZbZK0R5F3vWsXLk3Wkqv5QSfS6i4LxKg0p2MEuZkA2tJsI/NcnH9sVPQwysSTso7f+c536IGzZ8+awJMnT0ps3hyr/ip0hrp27bqgyfHjzwETJSVlDroRbJb8b0v++B9/8uILL7ZcvyGUY0Lf+r3fQ/n8xV/9JajKgTFmQetXX32VAvyT//AfT584WVle+fOf/kzs7J7jWeYXTK4Qd1VVuSIFcEeTRTEy3oIEYBAQzmMEzbYfjjKD54Vhm3yKVLKbhzVjZjhm28aQ0ff888+bequFOiMQtCf1OjlzD+TcFBP6mWEj11M8RIxwF0MD/dgPs+9bfAIxFdsVC08XVZSVmiyX8pt2I2FmEKxgD2hN2p8Geeutb7Kg5s6fQH41cKhXjh1K08eMjEUhhar0qmvrRkbHcIFQD+ePJa6qquKSByW1N3LmzBnciiRMLi6/ijtCUIhUe2c7nMt2pOxKpvE5nZhACKi6pmpvliMmktva2l955RXPJd2cn27GR8ZGsnOzTdfbb/8qJzcbb8YIUc/Hjh3JyYnQVsbJCxRSAjAJOTVXXl6mn/3FixdNF7sIZlJe7k5M3ULczn1tJzPjMelfqPyf/plmN6tj4bk7DCczM9J05SqJcS5JYkq688LxaZTsevtmBLWSV2iIpUlLTc/IjLgR2l9+gaMeWm+2GfzOxHiOIP6BJ4pJEQ2mBaQVaA6eGcnCsjoUCqHjpjiZtendPjQ4xNVAx1EfN1papJaQmPIKJ7c9vT0yJrBDUiTcB9Qfu1nzJDYYD9bXz5/Yzr+3bYuLtSXDCYcfVDmoqxqdCpianFboIDl+cUlf/7bevm7qzNFXmuAUFxUTPKqMq2cvwQrNLddk/Zk9EmmBaGQ2K2OPdqmbeWO2sZx1BLgKOSQ+nIv44pWqaYM/RDqnlbgFHmnD2i4S2ArgJjx+SNx4HM6BfPLYgEXm7GpmErDDYaanpAB/aoxIPjrXaURyXphS2WWCqaLU0ouFLvhzqklUhvI5+IVT+E0dp0IVRB8PnRmw5VwWjGhubrZTFpfYgJA/lpCwQwYdgbx+tcnq0w62RnVVVUlZKXcEbdvR3ka0iJ+xbYuPw41wgvdmRPB6nV3dKMSa+gYJJtLK8NAq4fLzChkGfCyIxt3UknznzhDwuHLpnMY9cqOUCZ0/+3Fnl8LdjoyM3SQKmLIBpWGjK5hagLqhocF8UuV6fLC7eBk23gTiXYSfraa+P7k5WQoyY2NkYD5pv9kSs2GFH6KFgtys+/enx2+NuLLNfunieR5hViRTaTzQqZwI2ylXhzUVE8Oc37h2jQlh/n2sCMrIyy0tKUbdMiqIDSHwDz98Dy434fkFeZKf0a32uIj70aPHKmsaiKg13RaXoErHocF7MiIcrdHx2xwx80ltITPofRuN2LCvEKRtcmtkyK4hk56I5qFJ3BnRYo2Q85Q1o8Jrl45nZ7k+Rcw8UM10xZqhcr5POuqInaMDLbcgC0YRlQJ8+A51x0pRo17Qp75iABSgZBdv+pbfRkXjee2TQduKES5y+p0Kl2tnmRPf5VfQM2Rv/VvomTXC05XCsax+s7D4ORoPeYb1cR1/80WQ3cz4oieiIXWI9PgegR0lSx7HEBSxEODTzz+vTkYSIVAF4NK0LMrXvv4NPByCCgcGU7A6vJ2enh68FVOHAXY1HE9/f59AoO0JN1y/ca1vYMDFv/TFLyE5L126ZADl5ZJslzSP5lVTd56Xvdy/fz/bb11oADsiaZdQNPCZI6FO9UVpaVk0N7BWjtqWSsOg9g/2f/HzX7BezovOiWTzSmsbG5quX+/u6RZUJqV8FLyo7Jg//o9/fPzgoVdefuU//cmfaIfmQIIbV68bT+v15iOHDx04dKC3t6e2pprLZN7MnmmhASgK/JA18mMVTL7ZNo0ByjzTUS/0vLR87EXMN7/ypmXCzpF0HjPMiPHbsSMEkET+VMwQqbshMoQLXAD8t2wOBZ4hF4v544Y/ezYzE+BSXW0NKI2CKFlrjEkoKdzbY7cD/EncQdsWF5ZwVylicAxd8y+//a3C/Py+np6FudlXXnwxmp2Tl5PL51A1fWd8HDlZmF+gJByl5xgEqfRcz8aGRgcg6E7z8SdnnZGtVOuTTz6x/SwhzeOOIC/6xZYJxMWWrTIz+XBqn9GNPJ5bw4PO0Ood7J+amT537qwTQeMT4qW2I6YVbm/bvPELr7348P705J3xomjUvtn4bLm8pLS+plouom3DyZBahgwE++UNpXB2UlKYwKamqxxXO8ozpoS2Q5q5bOnq7hGkStixC+OHq5ET1trWbniKph1/fOfumNqGSCTz9l3dKROKiove/8376sR1uJy4M+pPI2O3PIUyMplkMvz0igSHOVhKp1PTpfAleUDBQgmW47fvCs/oBWV4RNC252DxVDw7tmTztngkEquxfe2MPWlXlt1eerwwr2AIs1FYUCCswpOG70ZHx6qr64QGmWr4PTc/euLUcx2dHbfGRlJ2p+3NyiS+92dDhV9PXy+8xr8gWw6ZGxoeaahvVA2tm+v2OEVpXMN4YiO4FHyc1Wc2HpPJvNELggRQ7vXrJm13dWVpZlpqVVlZgWK+p08dZ0CQsAgycCT0soQ2g6SvdcoCe0mdkB8RRbSYs4HlLctv1k0Gbzw+ejucpZ4d2bRNB8Dt2pJyGcU5tcrjRNLEqmeVYO/NjeKKPfLNm21AIdfN4Z+IB1JqdYrKK50RmrBrl5CTw2bUcrBDcj5EJW8NDjxdmL97e2x16WlxfnRPWpppxDjxreXI6A3kQeFyOY4IA7k5Dx7MICMdzIT8YaopbhqflC4vmY3bmo8Q9ZHBoZzMrBUmZKtWYts7W1uAMD10pD7duHq1uKx0cnrSRnYuNrdpfn5W2M9xmZBrWUm+6sHbo4P3Hmixa7zJ6EF5tPovbVxVjZ6ZV1IGSN0eGWFXMPyOkmbbkAnTM1OCIw21Fbk5mf5P2qmgeEdWZE91VWlBXnZqaujXZcdt2RarZwl3jYMjrABdjQ7rFLOxoLDUYbPUHLeif3DAvE3cnRwcGqasVTwKIs4/npPVDIl3dLbRP7NzWsTfa2m5zuPU208TdgqaF5oTyRoeGroPUUzpL7+kD5OnpMwcOCFOc6O1jVcZuyV+ZHziydJqeWWNFR+7e9vJLHrAkiUxY7dmbNQOMD14Np3THFVNbCCY0G1lWlhxSWgwmh31T69VAlgpFokrz5hAvYpoaXNJCfIs1lITBuyakyefo53pRpkKpJTSA6SgFokIhJBR27iR668jaDCi4ItcD+9QhiFTIfSdSLEH130O5mTdTLpLqGmDpycn09OEihJ5JZYUrYXS8Kc1lxJMx3ZS2hqhSZ6c8Rkj3KDn+8z0Om6mym0floypYwIBEVw3wREXUEBpbACiNhGT92YGhm9da2lOSU9H1FdWV/FemH36MD42LnN3hhzDaE60sLgYKZSTnyc9emB0eHJ6pqKqChSoqqxm+3/+s58jdQ4fOIRPBGK0mtpXX+9wb8SjIPcXP//5tX4dSQAQPkzcwRhkx6xbATRAR3uHSIHTlPAEdrqoYWNjvdjZlSuXsyPZPBmB0JrKaifqCEM0NDSev3D+5Aunc6JRJ8Rp3BPOPS0qYqRPHj1+5t33BFGPHDj49q9+qZqFwzM5eaegMDRY7x/oycrOvHD+Qqhkm56Bb7UWnLh919mHi49pihBtXUvjZeaCA00t85V5n7glpA6HAQ5G5MQcbawy+9YbpBX6zc+PSkvLyY7AyxgA8EQsDcIxg4THkhiERVcFZ2+oE8fCQdCWk1vmBQPGDoOEsImtDp4EaQGdVlYez8/Tgr4uo+TTT5zG88GB/fLBYjEw2RkZg/29eoBJZSQvci6oFaZRimZGBqO8E+LwRWnAAtJKylymoLBAbYLZ5xe6wVoY0rm+4TlJCYnkuJALD4l4xJSSaQB0o1NqYjaivOhlnhysdPDgAYQJMJKTuae6tMied6q2fWLBNBNx5CyO1y7l4ngWGl8dBXRDU4Bm4A9yLyMjQtw5tRSiN0F+O0GvSF3ZJK2FXthokO3bYTEZ5xgVmST37zkIZiPCobn5BopPtILBQ9xJT5hbeMgRF3yisoVgmUDJ7nsynVKkQflU09Vrshjy8vNRmqMjoaXW+Oi4k1dxO+v5nFICYTeHvCvAUMqizl3ISKcnfCLwKI9JyESCnDUZG9e/47HgK0yNVb7ZelMxw+nnT1+9cuXchfNjt8ccFUgj3xq5xSH2zbnHC+oFnZYoYrpv/z7zj2pQKgogyxlBvOh1SWZ0AaDu8b00AprLChYXFcKAeXl53C/D1r0iTwpvNCo05Vw5nK3TxcRvOLihJm/DBm4rBkJvVpVt0v/k69NEZhhjjADhDD1ybNzakbm79ziiQe44G7EiGUejn0dLdGboSKey0t5FfvoiFSR/Ul89gjEyOAi6Yo/nZ+eDtUt0fnqoQw/njMPdOtsNDCIeTbijRTC5rdev29t2MmLNlsqP5o4MD+oEpOfPpk3qCDPNnh9HTXV2dMjGrq6qlIj0jKPqbKYH3JFHOZqwL8xPT021NjfzC9wLtlNvirWeujPxbGlFZkrT+fPV1ZX8svn795QbUR/oQbkR2dmZwbwn4NASNBfcvXf3vfvTmRnpu5ISZu6MpKYklVXVeupExVKzcz/78U8cQ7g1VoOPvfK2pXdR9OfPndU7V7yHg0iuunu7EuO2rSw/RuNzEAEKR26uR5rdl4/berOVE8CL0hGGE2nCz376aWpyKtdcJ0LVM3dvT7ADCBvtRXBIuF+0t/kbGh66fuPqkaOHy8rKLn52Pi8/KrYn6AAJZWVlvnD6BYBRrxCENagqSlJaUuKF3iKoChAhLSUNiQrfJO/es1FMDYZJcb5BMgpfXY2OpgHExCeoMeUVGRhdRpZBA/9MS0oFODo72oh3X283vSwugBWQsk5voAvRffwn7hv75ItMDnPCpLkOpY/SIBiCOK+//joaMABTJSidHfay7CR+OZWC8sGB2TU2EdeOh0HL0Y1+0zB8LxrOCywmJ4OHQOp8nbpY9wX9ppr8MIdBH9M+a5ky68Lp34yuuxgeWaK46bRwsAYzyzvxkIs6w8W7LBa3u7sbC2rwftajleG6G0NY0S5GtosX2DvyrukB+0hGgtUxNh++duXa0cOHxdR/9vOfH3/u+KatmyemJooqyj735humhTH7+je+3tPTnZqcYj+CEb/zta/BkFQxE4/WwjYNDQ4yIF1dXVaZ3n7Ei5ybFwamD6VWSJ73Gf7cO+/82q5XT8ubQv9g4Llr4m4S9RHL/b19Er7kwLOIv/+t33/n3Xfskz/4wz/48KOP9Q9y0JJTAxvrG9Sn/fQnPxEFFCNva21jgEP3DyeiJ8bJZKVbTLtpYV9ViVEsksputrTamFwvGRWm3gqYcI8WUEhsrLWzOuYBL7LwaN7sMnwuGPP0YagIhGgwxuoQVNJoha70jXve3d3DiUTFCimp8PcdG5I0QBu6lIRIDMFcXWGuecrlZWUgQ2paUmF+lB+D/qG7NMCjZCMRKcLz/hdo0Zq5tKxYI0r5CPcfKL1Il8MGkLHtIvzsnihEfELI18KQSHyCpaXzSUkwesocEyJKjN/QnwUDdvVqE08/dPrXaiSEMYAqQc7NE9D6M2WwNPaK8B/qKzszE0O7d3fagYP7jh6WqbB/bHTYDOzft1/yPcywGyW7JQROp6TP8AhSU82a2CdQIw8M7CJ8RvXPIi7G7if4xo64XaMCTDH/qby8nMoGKbjfXP4jR45YADO8LvQwiEthllw2wFK+8qNHOhoCPswkTSwnSNoLOQOp7EDbCuPhM3hIR0xVV1W/8bk3B3v7fcUy+SfSaXTYqZvzivBOnTyVm4OyF26UQmYqtmgMqVxdFBHZqAIPWOPkUfpKTciHGkG3sO7NN5p95o03PuckL5oIzyYA5n20O4gQT1LWqusKC/JtMf0HMHUmx+P73dLSUltbww0gW9bU48/NzY6KyYyMeGgsOnBgkwPO2BildRUV5VhxqXoiQDAZJBviXlu23ezo1CFFnzXnvu1KSaFlNFqemJi6fXdCbAn+Zms5dtQuuKux/aYYuQMr/OrE5GTeLYxl7VCC8uBpfEoO4WbeQk/LwKYuW1ZYXbaWiaVcIpkRLGHczl0KIUDxyckpmxOd8EjZ/uMnGsHg2CA5Eozs6Ghv40akOEdseQWM4/ApGZQvBjXyuYF0oXu2bWxstLauFk09NT21J32v/kqTd6eCmdywmrTL8YqjpgJBilGnO7BVZphJYNtwU/0Dffag7UqfmT3zZv1UATtrF/jz4NA6DhanfUcDo8cLvIS/+7u/6+7rT0iIh1QMT2jiwoVz9lpZfe2tni4EKZpHoErDdf504g7nL+5qarp8+/aYzJcPPvhAch0whwejQhG5WqHCefoLtrU7ynjRTX/99tsKOdhmSUA2usfEIopwS+kUpIAqOJ1Enb00VkFQ/wPEWtd88N47orM0NbHELoQAQU6U7xgePzsXGehBMGlx8XGgEDmNTwyd3HEVo6NjhKqypl7Hq42bpIQoSd1l1ZhAVDa9xYMD4ihcO0V3N5Qy7C8MeVfjWzWmq6u/+OUveFp21uTUXUlSPuwHxUdFIi7tRAiVLQHlWQX2xrObAdOOxzNURtE7ra2tWpbI9ZVRgt3B2wcTFxIobMdge/z4qh3tx+eJN0OFsSeczJW7uKl3/NWf7JF1FeyT3qQKqAt3dC+zR3P6q48ZzNrqb8rNzaVnOjo6zJIXPm+ljNnMmENfES3yev1PRuJePunrpsVUsKP8Nh2dBMVpIcnwQhXqr2qr63p6+i304aNH7kzeFQliBcFGn79+7eqJY8c++eRjN/38G28IM/E85DDKrqhvrB8ZHw3tFzZsQEv+5Cc/oRtN5rHjx9Uz0MCezWAwxvQA2ebV2QhGCxgZmCXzmLbJa6+9przE4CXEeeRACTnVsrjYHr927dr3vvc9HsLf/I//wbN3I6QUNSKzpqmpibbxjEIttAoBev1zr2uNHcinAPoHCR1tz6KpYPEZogHn2bCklz9NjI3EtKytl3j2Qhiq6Cl4vmY1vR/+2lhZTHmFD234/3vuwRruh+tWnkWbsP8+961/+S1ajGZLS9NPS/olzSFVbaOoKG+JX7U7NZXK0aStoa4auuRFpaWCMjvkdukx5sw1hMz4+MiDh6JTDtQu18dSAh58vTdjt2rug4cPyhm5O3GHDTY1DqF2ZiRFsDN5J8KN/+c1vwGPt06RU6DUuu63WVkREV06GrYS//d0STviHVgGBWtfOD42otUhgiFm42pifFxqih3FOC7OPrwPIcqddOLB6sry8NCglpYcWTKKRzEbhIdEMlRky2vLZv1ALXNFssmf1fLi3r0HNgYZNWnrMlrg5JFFp+jNi95JhNm/r9E1yYooES+ZQ8nHVdRHVnhscAPDgBNDifiM61CXXR0dWE3RJq5DbU3N00dPznzwgWy90P9ue7y0dZC/IL/AKQpbN28B2bQkhZR3p+/VVHNXui7M4ViD+PjEcHy2rJA0fb922J9bw7GxK2AzwofDYUL03aZ6DJWN86Rin4bpeekmFluvAkqBVEnURGlifa24shAzbA/4JHPOyjAMPDzmhw9hPwhGMvyUpmGwgsROQBce5pfLlC0uLqRMLCLB1fRVjE1cOpKd0zcwqEINm8db5Vnj1mi9m+3t7J8KnuzcKEcTLa/PuhNTlzds0nCTggUaaNVAORgE1ykpaebeZHtba0g43BrsFgA7Njra1dXpEexUxMCVpstANQ62t6dHKUjr9Wuc+1CM/+hxMn8/fbdtJoOgr3/gyuUrOJnTz59yiztjY/UN9fAX3Sqf4fSLLzDeAvsA+4BCl2znmQR6nzMhOiu5QJxSLMT84DKyI5GFhTkem9Qc96WTrly6qC+Sra7WJSxpwo6HIYF+BZ4TgqIB7VvATtaoisMVhZs7kKib4G0imLpX75ulS+LPn52PRqMcMvVV+YUFd0aGbbbXXn/VkfR3RodVPSm1mJ170Mk57WxLSUNl7dgUEyooUIg1VdWSPiwNCR8aGmID6AWxanz+yMgoB0gh0PxcOMuwvLTUZ/r6ekkU/cvw6MMiRTK/sJAKo9tZwHfffffOHTkXSZKK8/PynDQijESr2qeKlFKN586E3TE1NW2/uIIG8eRH7ZdN5JMeVpQI8QWFlJSUYhW1FnXqyMoqIYnTxU8emCQgGo0Yh22JCkJJhb4zo+YQnMJG6Ma3lhN4q6OjnSfX39ubkBhfXFzMYLk+vb+OXOkxD2IY7IqL+PHaDBiJCeEpesHSWwUTQgHCi6gdQAR5EwgoSaegSWy4Ai3sIn7sbregFgIf+CTkVayrC0rAa7czSHvKjw/7J93iFiyxf1oCy2EdDc+PqfbjW4b0zxDT1DGZxuOmLuURfNfdXcpv77idN/2GxtxFvIAfFrKmtQRjwFc3vPTCC7JUnFWgGfDdiUlI5eixY4yfY0Q/+uijrVs2m/+//G//rdIhD48effbZZ2++8YbsSFAMuvnSV76SE81tvXlTOUBNrfYaq/aL8b/+6quyxoTf3NESUw4ihUbuZ93AM4c2hVF5XpCirq6uo91BNzMhvSh2M+jBD9OX4/0PPsBXHThwgGNqVdEYDIdO34Y0NjYKqvIXVc3iTinML37xC7zPDz88Y3JUqdl6pr2yogLvak5OnXwO2AWl1tyG7cbEIRIvN/0+Zsy2J2UbVmLjRiE8P8aGBohJ2h5whJAyJCtUIGxeWFgohMAiUk+e3GpTkQ2N9dLebty4hjwNfPrmWJaWvgb+ycNaaxcHJMZoGejUBctNUVJAEK6sIRVsRNz+1w3SZnaCD99Rir4X2+NC/QOTGbLVHaGyMM+0qBbi0qk1toAAlTKvzu4uSTe2JTGlC6Se4xKoLUZRWEKQgzPm7gACXSxqkrk7TQ63z6jZ055DiNl5LmTCRuW6cA6mJyc5BJx9Eip49JszZ3JC19OQ++sWRJNsmThC5oIQCrvon8TaXBNT/6QgCGVBge5RxeSYjAI7tB6BtvDkgEl2fDYX2brYk+bBklCgCQmhsS/QYAKBEeLOMXcj9xWuV55BoM25fZifl48a0irzwNFjnlyojLtwa3CIdWFBhMtEFwJ3lJqm/Dw+PsFhPjZkfm6Ui7ArJXXtVLONybstQYgLB9O/tKjLWsDdYMGK832WcgrzkeDwEvdCXQcjjbsQJrQWRNCSudHg4AD1jUxmxokXoGMjE3uTYEK0B/MZdsJXqqoqbzTfwJNIfFPMoKRBggP+U8tZ3bPoaJTIw4f3laDRDJhJSz85dc/xuEoD2TAzq7ez1BRsOojBdkLfkgBBRXdBI8TzZZzYLpCWsEMCjvJ2U/34sRA1vorVXtJjYWZmSh3O0MAAocJPEl3uIHcfQcScox+JFhnzaJHsSG5eNDMrC6fnBU1KDVEWsDAnpre3b3V5JT1plyCEmWH0nZTmHXKrqjYSydoeH/qkc6RgCD+9vb2HDx+mc/g3Pi+Fo8QJNTFqjXZ2tmuuP7ZrJx7vMaRp+UBDtokakodilamewqJ8ckstKmipq6ul4+G29L0ZIyO3ZiYnJIvGbtuKC5EKKae/v7+HMOfl5WdEMuISTFv89B3nV6h3lPa0Q/2o39mRDHN++OhhLiANycmS9eN1fl50bnaeVlpXK+wEpAK3UbUUHL7PrWUXE0WPc+f2uF1Ptilc8onoplAAeZAjRB9S0uzKqWlbZvq99947duxo/YF9f/rH/+FzX/w8SYNNzXOc8qf0NIgRnrOUAuFXr14VanJBVMvly1e4nu5rttkbggDRoe4BTlmgTxed6PZ0k+LHDRvk0DJ9dD79JbdAky2iHnzKqQmqVnLp+bPnuKeEM5yw9vhxUVGhvEwbk8rmVXsEO3ddI3vBaNnFpNc+5XCYBLcoKiqiJe0tpKjdTbw5Ge7H8gRWbcMmepJfSGjXjZmR+JY3aQZX9hFeoCu7gu1MOdCwHpNQ+bzXFLdPem3kftyaxbVSxr9uV8gSjexjBuZNX7HLXNlg3Cho7rWyCvrBRSyHj9kOYITLPTtbIgAAQABJREFUehyi63llgqgLqq8LRZxVFRVcZvVCackp7773XlFpySuvviLIIsFWbjx6z8b8L//lP2vEkZWZ2dbaum9fg5jl0NBA4k6cuVO3Fg8cPpRXXCidwr52cAbvyS4gG7W1tbAI/SavzajAjsuXLxukp8aFehBPwb5y/uwLG4pFNGZ/bb3ZTkq5WOCi9QKbyLYH9LHf//a3EmSpbNwkUsC9YRSZ2C9/6cteSL0Uwvvud7/79z/8AfNErs6fv+A38C2GRX1hrcw8A2HSTAjDxIkHgxBFfsyh36TL0ps3gAaoMlpb5vTp0zH7qhQnhapGZt+aciQtM0aUaGJUjdvDICTRC9SWagQbVZI9yohSsNXBWKR4aE+BOyUCm/SIE8lQwhJa7Skxpuux7XRfqNvNzS0sLEhJSWbGRCv81Syn2GMkei7kWMqtEKwmGGfPnZdKpLID8h0dv+NJBL05Dv4Pdn5TjGRFQUqSYjzsGfdQ+xWO5noY9MmjOfNiogFv6IzSh9/JLnu54G+zswQXISMbn/RzJZkcHALgQB3Y3kZuAxBTAkrNcbRtA9LGNI6NjVH3pM0M7t6dPjk57bUlJLuwLVl0QcLNmRCUR3PR+1Qebh2nRBx51ShcKbXGwBwiPHF07IplMzbu7KijeUJuZ+gGa81se16OmOud0fGigiIdWACowoIiYFK2p2CVlCS1Uw/m5nhCpkILbM0EZBvqaMq6b3cyJIsVosEb5x7OCP3GJyVKS98Su3Hb5g1O0EVwATGgmvFadDNG+yttPnT4EEXMy7f9uQXU2djYiKWkSvC0YhWkitQaNmFg++1huIeDxYPkQ3AfWT4CR5n6JG0r8ko9MT9QTmJi/PTMtK1iSiVQNjffqG1oXJhXcropsFVbtig+4TnJsnURe9tpHJzLQA6rh+nv155OsoxWbYINnKj52fs6PCw+duxif6G4Y1GBzazWMC01tae7E0/tRA7bxmLZDlabcpS6Gb8jnnJPpQu2hQ5bZz54v7OrM5KZycHCDwqvSsrVK0gq1gfvvs+MyfInSLxhGxnmjRQWO53u1uAgdGnRGaTX5Ahs24YyAlSfPFqgvMZujVAWduPC/IPVZ4tSB9SbsoKCVSrx4TPx1/q6htyC/Nn7KtCzVVyATWAfOfGCz5qesdcwlhYf6/mRrnlKYiLx3iXqU1SgahbogXgFAqFZSU88JPU/GAUJ4igHndmFljXQkVMHhtAgbDMxGOp3VNeoGhjS1deHGbv5zW++RZi///3vI6UN3lbkatllVZWV0I8BIwkJJAAkoXd0dExmJj0Co6SkCBbEJCTGre2a5DfffOPH//BDgldVWRGN5nqhvzeVJC+R0bLziaiMBgm/jIbzKFOSU4mTQGBZeQXtePy5k3QOQ4Gc2rAp9JuVWqzpNy8w+H24h3CmTyiSA564pNT9xc8uGklZUenAQJ8kVRw+sQkMc1KojAQxqUjOh71v/CwHBWc8JMoG95pk1tXV0dcuha/Lz89H8JJqwkw4fUaMmWHjM7Jk0CoVBO5TWabLd12BenRZ1/RPr2UGuLi/UoB++6FDvLNudOkcP9QpZe1PXrNhrkxduJSt5Fv+6mrYBV+h4v3TSMyS8VPRWCKq3I3oHObErHjTO35czexJaygpKQEHp6amo9FcPYkSEhPEFAwMWX2jtcWWkXbA+JWVlQgKWmgRC7mBEWdxjGsT0/rCC6clAbS2tZoWu6x+f6PqJqqgf0iSjUODtzJLpJoml+KENzp16qSR2FSGRGWtDwZV297e/uGHH37+8583mdQjnMEKepaOrm6VsvQA8yOy5hwFC8oWVFZXHzp85LcffijJkVkBmH7wgx/gwERYfvqPP1Xw8KUvfQlqvNF8HXh1TT/Hjx/j36uhknng7sAQ99cWBvXoW1SlK1sdk2mezSTiym9bFZow/2ae8Jj8mH/9rW9GIplr4GUzitZUWmP/C0kHp18b3J6unu4uETuqRHNRfSvUWuHZ7G1apjA/j5rz+YK8KCWlL5dNeH/mvgjxWltpvpxKrHscc9bLrZk6ehaacHsjY70d5w1X8rVpQwInvH/l6tVRxyZs3abD1j3afe7R+NgdlUtYlx0JO1gUYqK0y3rzn0B7PhFmiaQJmoQMLto2UAfziDWxAxdPSkphw9rbOzRp1QQyOSUVhMHY0+a4GqRWbjSPRTRH5guvBRFTbRQ9QfQzJ7a3ZYuF55lZRaaOXbTY2GeiRjFS8f5pI3nHpmIp5SCgVR+GGuo0hsFvpCtSjon2Wtcb8UdrII7N2WcOa6pr2AMXV5FNxDEGYWuFlu1LqHx5ylSDzBoxPH2t1Gs+mNUr6qmHeILvfrZSUFRAoRcWF6WkJC88fYTrIF5ZORHmzVC47KvLT5cXH7F8mzYs+/3sybz6oTsjQ3p8gA0eh7eEU2XqYHaNWozBrTnN7e03PYvYAJpRbGDf/v3re56KR7xQMZSEdfTswJAFkLazW3eo+XmG3Jg9HRjBpAGIxBT3IgpglvjxDP4OER222Xmky0sKBmBAWaysnaWkalRPzz54CFwpUbDKuALVbAZD4tW70fL/H0/3GZ1net6JnUQhid7ri947CBJswzKaXjQz0qjsyhqv17HXcuR1TrL5kOTLJjlr+ax9js+JkvWuYycrJy4qlkaakTSaSs6w94reO0ASAIkOgijM7wb3hJpDvQTe932e576v8r/+V7kX5mbGhvsT4nQsLNy/O6EIBs63zrdu3bDyHpwVCFWgeXnmjAQYNKcmcIMNv3j5Qmd3573p6TDzIVQJRmOTLXdFScml8+cwqtoxU5MSlAmYmS5CMqjQREQJlbGxUdwGN3mnrSOvoMC8GEiWCbh16xbkxC4zKI+WV25e13WwE/bDfSI8tjZWHU1szuDY2AjoJuEKvbm3mtoa8a7kCttnj+RlLQsLODMzraKKTWTEZ+7fTU1LtmLBbWQVXjj7uXvAPAgN6bEjh7Ly8pEyYCuGnDiBz9Istk/xTmx0rDzxwtwCjGUonXDKpuD3YNqvfOUrv/71r9kRgTtjxwG4BHzCKY6NjR0/cQzH/uFvfvP221+l9ZRCUoeJoBq1tfWMBxXA85eUlCKNANnXXnv1q197u6+/NyFRqcILNivMdZifZxld+dyZs/SLFsjw0zitwGWlDpmJOG+krLzi5ddeV1hJTyUXJbwF+lGKn0NSTfGN+exq900XizaXQGSlaonSwMoeUG7+6pUrzz37nJrqy5cv2nF2k1YrofOCVdX9xtJ14yS2uUrmj6ehyATyqaOys5SOPFtqS8HQeM1ugnS9vb3eb1/w8FwgRePI3QmDwwt6G323LF74QlvmT2i32HI2rH4bR8qEIMPluKjwq+0Db/3cax9kH7g3RsYb/IT8+B5/ezQvOBLbwTQLHRglNoGuffOb3/RDvsSD+wZfaNeAGFdxCU+ErXUrDDKqVs2hlj0kCm/JDoCMzJnaKGur8AR1/JsPPjBpLxwDGRUlWDSl2jmj1F/6UG8PXS4tL9NQVVpeqiftzMXzijD27dv//vvvsdvPnXgWhVBXU8vOW3YsOnzJFLgf9LzGG/vOLNgIXvCtt96i9Z4Xz+wnp0+fHhgeVr7gEVRlm95lOB+UICJEfkKiNAjtCQ91d3XDN88/99yPfvgj7v/ZEydMljj1+SkIW0DlEq2t+0xIUCNjRCWHqqlY0UlTQ6Ni2s7OdrYoMzMcgGN5uV575CqHDx+CIby2sIrsLJo/Yfvm7o4wDfw2k2T5gFyLDvpZdyoBeTGLMnEBACcnmOYwPjFKpBzG4sGQY/hguNXJc9SVfGByUxKTx8fGxbPcnnIvdQcSJAQLZU3bXZLYWR0qUVFRqd6B07165droqBMM6memkZDO4N2l2cCLpaWV2+1d16/foglZmc7LiCUHKkLDQJ0nOzo620mgh2c4vPDwTKfXhkMypgpatFiKmXhWIE38FJ+QyP/JLciQ9fcbpLSEQqxvaAZEx8YnzRsUp9pjeu4miaN9IrVcoKvB+zhhxjTITXS0PaAwMGPgvraPloYZaZS/raR6CtQQtEJSCShBpxI+Ql59YYi0tMyjHzdCRZO/ifJT+aauhNLSEWV5bCl4ISCC211RRuKrylmg7BimEGU6GUeN01rIhLE14ioc5sTkmHMkcIC6EsUuisFjNRlsAKdxsbzt+qOoLfHSXHdH28zUhHYkz2j3bQH3BT2IsoHJxcVlEalghRdhTZTAzM5M8z2+8P603ugwjpVcMhPUKQnxvTsc7BL4ruQkXTGiPelbvYCKX4AeNAhR4WV9HCeMnTA3gLCJBYWVVqCysgJmFxWZLs9yUj+xTnJ83NT4aHCTSYm3b95QjS1U9XEro+rYT7k99e9OolfZ/3D2XkzUk2JnQcQGMYCHDHHlEPzH5+m6Y/KS9E4oi02Il3to0uGbkw3wSeOcPXPm3Z/+hKEXgMgc+K1OF0NP9IYqOebGaLXJ5ByPErsHWmKWlwTrGyFT/lgBLU3DClRUVuIbtOhEMKSRgpyMTIsjucL0ONkKvjbThq6phBQ0l5aW4GG0EBjwAoZnZGZxJIoz0AZkI6iuQkf9A0kJzoVivrIy08O5DZubmbk5oUJ/ZTkSKQAIyAbPlJKW5YyS3s5umz99n9zNjo2NG/OLRxVVkxzCDwarn4KGpY2rq2voDvHeu3cvlUZa2AKm1hI1NDbRCyaGS8CpMGr/8Hf/L+jAxgkHBUkE9eSpzzEabBzWT7GqG4Y2Rdjd3V0zM/fFELwgJ8FhS5roAapr3qvE1wkX5MZxLcwxrpWEoO6YRdAKaQmuVtYHz4q4ptimTScmmnFM9Rz2G7r3HCqiv5Ocm59O8MRlpP3atWuM9TMHDzsAiMzTUAZUFZQYnYHiF9llxq6vt1dNDHfEQzx1OYSWB3IhRom0cyCoe4/f1NRE8UW0VoNDorNAvNwkfRcLCEYtoG9ARVFkJtXPeSwXJd7++ejRGimjUByVf26D53hWmFO0bryp7/RO72cTXIgBcQPUn9HwK+/0Hp74+eef91s/ZIF9v7jc3cq0cczuGaakm97sNafiTp5+EH3g244eO4owUNHK0vIxZqSFCOjxuhCQtGudkM8UAqog+uWvfukMAJ6MMAPBS/MhnGje23zx4gVMxnPPP+e4j+6ebsVizgG3jMeOHUOonD977lv/7J97NDJwoLWVzFsu9+xuBQxDIafjNOMxlh9zwJe7f/slv2ivPWN7e5uaXhXyDNf0zDSMAnFgX/zWOmiBNUtWpLE4N6/lxtxH9tAWIHJxEj4LKHGBRFzESyZpbiQSzg6z6f5JaAmCFSbzRNr6WGFXt3oiY/tiAd25f4rwyI/7Yc/zzK195dnDLs8I0mThXcjhCeWWlzLSM1QcCKeE1VJQEAzAznBDMlTo4ey885JATsuHqkck8pROCaCYtNYGMIvkQOTX0GA+fabbojMUT/OcBD02TP6HZPm5d05M3t/b0ir1ePbsecBwIaDRQR0HIyPj45P3HKMTtSOK5XXqMQlARqenpnsYhPny0hKJZ+nIMsESYLpBrZG5eREbb/vFJbw4KTbzBZualx9JY2I8L/KKm0zPBO407U1Pz7LRTuZjfC2QpXDzoIAVJPS+2YbxXpYVzHeVwaGhmZlpki0bQcR4EWrT0uLYAaMmI+h47YZgC2ty5coVkiFKuHr1KqDtS6BD4TIIz4SRZtLDrvktUpseknHNDOLwyckJNt8NuBk7Kmhe29hcWFgE3vzciBbVLhT7ueefL6ksl3WmocE8KvbdXDdPz508mJvd8kVSZSiaVRwLonpzenJiZvquc3+4N34XkgW+yIo9kgybnr4Pp8dIkZvbu3sXurGktESA6A9nRrwcCgh0cuEEo6GpiWC5MfLAHLBDWFw6acWkp3AQ1oQ+WB/Cp45RlEOQ2EePU1AQ8c5ggPRc6lPesRXkIJzUk+Vvu7Aw94DPKKms2LG54T2IwaKiiO02GkZiHyxYXJjDfqc5/W7hQdzumIL8XJ1hyHNg3Clxvgud4tKuaIwDW7+x6cTm3dg5giRPUIb91k8dG0PmzXLdcnTX5IT2O8GxgSZOGRTEnzl1KiM759TJkxCb6UX0HzVE1JMSElFjw2PjdKFRdJiZCd/xamxolr50Yesu/NKIu3UPDI5pDKJwFdFIGLupmK2p1ZnGFeRKvg6rv+hsy411i78tHtpPx62GewYruToFRBpbzcLLkjFVtwymhKaOeWYxLg4CSb5y/qKj0UZH9L46Yunh5QtXaDQlxlwxT5qysSCdnZ2cBEguoEGNArsMiqQpGfArYsAThUSD1Y+Nfe65Z7XMZ2ZmnDh+/L1f/Fza1TvVD8NhFFbVlUeuqq4JUHhrq76xwTRc8+IkJiUdo3fH6i3JyMuta2hM2BMvvMiJgCMx2h8ZX7AEPqZHkfwwboIU0U3UvWVnVqxY8HaPH+NxFpZWWDyRFYFSXI3kEMWatslAQTlCQFwu01ZdXjF+d0L76aUL5wVH2Nri4kK9HACo1WZ8Re3umQ0lomQYvCZ7FI19Y4g9LwmRt2ZA0TNALRtF8fk/QMT/5GW4ASA4BHmbYRYMUfTUVooAuyLIyoaxjopXKaWPc4FWlY7QiyDUuoS7un2nz5J8hksVq+DMInAYRNRHuAr0IFj7rW/9lgjmww8/FCP6oXtmARjnN954g+ApqoRLkAcycH7OFEQKIm6VqFBb32NaUuPeJkEbFTXmgkzSbtOSNUuUmkXFX42N4behmcGBQbcEULL11ofoqoyrqatrat77yw9+vbG58Y1vftOtbjomYnmFRTp65Ig3nztz5rNPP3v5xRd5L8Dg//rP/7fSUPpOLNkBXhCw47Q0IzY2mKQfK1XsS9i9/a2t9tr1ZW127dq9QXQ2IKEAa3r7ehDspsgywjdv3kCZhkLO9Q2Lo7LMsrCo1pktjY8PSURNR8ABy+lNr732mqENTBjr7ftRaPEJccINBsR1/VCFhwfkzkQ4IBGkbqOBwnCOigOLcJYJ8dElBWn+LeZ9pMZyj1mRM+hj7mFtfR1NZBTFkcOHoCSShDIf7h+oKCk1diZam07c7mpV8hG2jL9Vibuju7dvb3NzbEwUGoR8uBvCo8i87c6NyakxzIlEEJNqb9Ap5ANB6hhrp3bzVSKG9rZ2jK4Z0bdvdfT1jT5a3ezu6s9Kz8pITTvzxenG+vrMDPSX0TtRZeXlgZzcvbu19YCvXXv0uDe0MTkXMRE2t83cNU1jYog7xxxsvYxaKGLV/p/kQUI71J49BlUvL82rUCgsyGP8xhy4kxCH2bMuyIaYGAP+s4WMLNT46Dh9ttnaUNggEU1acrJ51ggAXocGureG+jqV+BIECjR0AcOFpaVhnvLw8CDNFJfohZIylatYWYKCE8KQsyc7zbJYWMBOFHBCTS2tSRk5Fy9crq6tjxQU00kgI7BbxM2Q65wsZE9SUkJzcxMWGuPY39fjVqGk4YFhVobPN4a7pq5eUdL01JTJpDuePE6Ii4lLikcPUicLPjF1LzMr77HptVG71jd3qK7cKc0Rn7BLrWl07McffaK5QlWaUl8howdRsiT+fLyphF3LQWpJaQXNZDtEZP4mprQaZOF82VArxpIgrACJzLx8yh+62hLjBbQWVlgA+oiVia/3uJy90PEGQECspNPBPYkqqi3i2ur8w3upcTHE++rFc+4kPSXJYa4ay+6NTxBo0siXWfPr16+urIYssnu7dfv25P2HNQ3NUODcwtJN833vtNfV0ceW2F1a9sP00e7+/qn70zfa2jq7e7Ly8t7/8MMf//jHqbGxqQmpzS37a+oaY3YlpqRnVdY1DA4Nk//1HRszD6ethby9UMwkPeYvITnl2LGjra3NyYl7FudUOOcuzz8YGeqHMzZXlzfXluISY9Mz0+i2QoTk9JRHS+YCb42ODrXfvjl7Xy3oZkFuruIby4VacGeMKwWO37MrPSV1yLyMmfuEvrgoTwZR9c3o6IS6DOjYtsJ1OzbXE/fs4gPOnznz0iuv9HR2XD5/3sfFmhAuFyKJwFZKIWztiJqdn6POvX2c3GLLXmOLF375q/fGp8ZNY0EBTt2buHd/sqikoK6+Oicnc2pyXMPiM4cPRkIVm7nSm7qVPALh2dvckp4bIaKqRgX6A329j1dWrX88tBQTZyrqdn2vqo/NIPwra3Hx6TG7kp2XbIyuHyTo7TNQIi5hfT3EUjr3LaNYQdUNCdjpudbWyADHPLt9lsjO6FiLDHHPL61sRUcxlOwpyGJyxtzCVE/fnR/9+B/s5le+8nZeTt7S6sOJkf6bly6BGZxSVXm5jKB26fX19fNnz+ZnZSL+xeLUHDqkjwjtzKwMPdIPF5biE5Na9rdCbCx4uKUQkG329vZwD6ww3dDZIsDyGjezrYwcYCgv51NF5khJiwCRBJp3z255Q5ODxAyKi40aJti4HxlZtliEjWAAUoPHSk3xpFJ0TDBhNhAGPIVZza5idt577z3pCkmH9fXVzfW1r3397Xf+xTtIHSQEfXbgV2dXlxqk4rIKSYe2zk5njb348iv7Wg+Arb0DgyZ+YNG1twLHIlfWrLy8EmeYkJioEkpLq4QZd6LMCkpg3u+03QZk0iN5mk//5M//7PCJ46++9ebf/O3fZuTkvPn222urj3vbe5bmFkWpZhdMjAFnsR0d7R6/vrH+4tXLp8+edmzqk53ytTHatrY2Hz974lh9fa1FQ/iDyJwdmrCgqMhwqFCg50CJuTnbLVPGhpeVVbBEji+7dvV6R3vbN7/+Nug5ODgoGP3881NpGWnqimVBrl26Yt0BX1/r/lUJ2KyGhjpsh2fJzsrhNdU/GEKipKO+tr6mxrDQNSNC8VJxCXtKSktPPHssUpAvFBaq4dnEChtOk1hdHR8fja4qyxWbcycJCeEgJWtGGpQQYo7gI89QUV4mrmLE33rzDZMFHGuA1AsBxfpjytbV1amkR2rQxVDOYO+9KUZKemsOyeNvKUnWDSZaZlEfOeTFm0OUCqhan97evioVlaEEdMH8BC4BTLtzu93xZdOqXdY2vvKVNxLid2tp+trbX707OWliQnlFRXZ2puAXKGBGJ3SBTk6xtjYephPQQBOw8TYzMw3vaHMROIrKqYQEEmMBPlBIrkiWvq+vV9m6hsXrV6+srQRApLaBkacJgFVOXr4gUtDmGEIfpznYA8Wl2Lmaymr136JysTm8Xl5eKl+OSUO/6zWmJ/KxsIR+fwsIFCGSRZnK1Xy2v2/QbsGPmHRQAEKFa/bsiUP8NjW3SMKDQjw0t+399kzc6dGELIqGe3t6lbe4aE9XN5Kqv7+fgrMOijbdoSG5NmJ8cEAhS3FZacyOzbn5WSyHq1hwOWBMlCkq4xN3ObCWffvT0zNpi+mh5v5Yec3m+Jyhob6uzk70NWDLMDkVXU5WBbMwfnU1kGkUF6S1kgSaLFp8YaItBmlFvi7kDSQEW+i1Yh0VTzYL6dDQ0MDmBRwcbxmsq154nZGPDPygqxwqvk/tn9qhmJ1PMrIz5mZmJJOS09LGR8Zw2LIIgl9LobYbrEEL9fb1tre3M5HNe/feuHk7KnaPR0BC/PBHP5R1+sPvfLftzh3inpGZcf7i+f6BATGHWjigVfP0D3/4Q8l86jI9bIrK/Bdnz20+id5/6LBDpMjnxfMXDNzqHeyRYRUd+c76+jqEZ2VV9aHDRwpKClJzM9JyssXXmhCAq8aD+82q9qSLjimem0W+OYOGApcozd/aYOiLyw3arQm1F04OeuC4D1H9E8k5Fb8MqIXMSEtVcaqUxqBqE6jJjyU1PGv+IRlcEsNTLx2BG48QA7wzhxGtuPA3v/6A4UYJNjU1Zwpac3LLysucnyG1pnOxtr5WiDw2NoyokYtwoISkGiekMbGjo42f0OlrHw3wpK2ql4Wo0gHxSQkFRaD3+uTdSZCo9WDIl9tkQxHpHd12JA2Zx4JI9ScmpiebHrAnZvPx8mNNN6trmTmR3XGpa8urcSmpzu+WlRTBMAGyLKCblUEryJg6nok1HBocRIQGjbPoT57ozW9saXXMmdrPx2HQcaimIWBCRhZwZvbe2bOfnTr1iSzg4QPHvvzqm75qeLS3p6NtoKsb9ueRbZEY2hazpOPj4zlZ6UhygkpZ2DTqK+Bil0VI8q019fWhXGBiQrhGpDe2z+G7fv166A0VQjkMPCGUt4jU4+MSpFSRJuvrj/UueyKAmCkj4bC1z3JmZFj8xHSwbHy2SI7NBV+dVWKzROQ2PVJQQFkoiDcJ+svK1W+vZGaFQ9B6ezF/HT6iMVfhNOPfsi+Q1cxOT2+3cBjWBG6wNU1791VWVv/oJz/m2HwzUoo7Me3aeCZEhXBCvCVeFPGwjRJgbP3FCxcqy8srKivGx8dMqP/444/ZedEwbG3lvzh/ITU9Q5bne9/709/5l/+SigEB9L04UpyenKYdSEBWUlg0MToi3OeH5AVC6aOIeXISnY9DqKmqNBtBjuMlZztrqo6ORn0hbG7cuM6bNDfvXQ9c/hZySHknQ4FysMiyAK+88soHH/zGgS2/+7u/Q7q4Bfd24+YNq0cm3UlXZ5dZmHTB41gN2TdW/ZlnnuFWxOmqqyAVVIHeU2uLwzP6Y2x0nF1a39CAEQP0wNxso53CVKFYomNjWLmn2+fv6KP7G80YE0PwzDyQ4g4FKXi8zIxMa8fK+AwhoJBOPidSxJRFUCALYqDRm1ta+E6KJ30vNKKcAizWJzPLDAtDF8WTSeH9mlSinF6YihzDxpSVlZEGTA7hUxGjU41Soy6DM47dzadhq5AcCoFKywqLiyONjQ1C4L6+7qysDI2GG5uPyRlSxVKSNvGNh/Q3bMJV22+bxOdxJPSBtBFl5tUKshRkiPWUI9WihPdwDwJkt3T18hWJeqQ5utY9Wy9xDcvFu/DdBQUR0IZ/5dEVHY1PsMhLaoVHx0b6B/qqq6sohg59Bp1TdCMakxkUJJhqMDgZA6Pw1MpwDGG7omLIroDdYF/YsL29jbjojPYlznelPJr019ZWKGVubihGuHHzJrWBpPgw8ZYorLSsHC5JS1UnKT93f7vfy9ljAZM/nLm3ufm4qLLMYQtoNFpqp5TSMCecq8o6JkjnryoGKRxi6au4OqthPemATVzf2gFGwListGCCoyp2rFFZBUTf3t5ly54uOMNEsKw2+4WpGB+XFQj1CH4LJJGtSHmZ2Rv4YFZMj01aWiYxi4qKnXvonI1Vz4IlMiiro6OLnVXjopqgpKSEuTcIRiZybiZ43/6BET12lVU1HIZmQQL1YGG+1tHk/H1eHqyqxikvUgA6GUXfFkaNl4cMYkrySy+8pHyGzR0YUNa4xmfoyFxfe+RQPQtx/PAh54ahbl9/6eVXvvH1wqycqro67W6pZGCbyJU4FYHX1deNj0+oyoGWjhw5wqwonFkJU7hmhnq71dQTe/CRgJleqo5QHTAR5SQ217ckvYQBZr/dnRiHCefu31drjky7cPa8BvOoqBgFTSXl5Xt27WY4cRtEWqe01J+15nHlI9BZ09PTqAhbQCb9Z8QJSRY7yila57/+q7/xyF4wiAL0qam7dB7cYfhINW0SZ0/fnzaVrbysTOCICDt86JmGhkaMhZo1xkVrTXmoVVnv7+29cfuOTDntyCssyCkugaLyI4X8lfNYpx/M0WWv4VlFUNSqqKxM4TH6J1JQhBJYX1vWg88sMC4KBeKS00xonZ2eVKXD9nENYvunioDJBBNhDnPukp284fQiFQHT4aw4+lVcUeFcQEZic2tndk4+IoNEsXHRUdGoXRN2PvvkN7aytrr+6OETB/Y5yGxtdHhAY6UAhZHjBtw/y+5vZfpE1MJaHyQqpGk9CaGw2ABfcL+sonJmRk3gMumXvKisqEAd3b59ywp7Ci4QQMHaWU+fdRvMo3y8SR2CNm7jKYFJvxCVrGK0EwG3nuDwFDGiRomKewApKAJqpL9vgC1lKNgrVpTXxFH5IloP3L/++mvvvfcL7yf/rC49cum8SB4Lkx8pmEHmD48aQeuAYtZf8XBepBChYrwRKMzp6nMQnQ+NDIO/EoHML4OPz2OfZXz8yt3eaVM5EXvgQGhT9oBkrKenhzWW0pNtVfWD8P9v/uiPJeP/7N//++/+wR/enZg6cvCQIUEIMMBO0GopRSAAEzaL5xNZejRz7Yk2KEPdsL/qb8lpY32Dbf3kk4+phk3xWuIG7ED/nv78cwQ768qZBRXOzurt61MT8M1/9k0s6FMATRgUZLAYXDug8Iff+U5hpFBr7yuvvXLr5g1Q5kDrAb1Ath6DDWHTlKecp/thiKyzxVFihdoFGmwK6pgW32lrY1vIKu/LYUEA4h+bGN1SV2EJgNvFhSXxPmVQ+IRaxG4La1g3vZYm4YKWphfOGJwIx4Vi9+TyiiohAuupTEtMw7+YXSl1b8iLDRBNwZuglvtg3lxIJBGs2yMzOFKkQ3gmvM3S0pLgQFacrI6NaWgZ4RIMeRsaGjtw8AA0lJGRrM/31u1b+nzViNXX1QSgvTiPERKRmDiBamCU+cJtt69sXi2r8+7n3OHhw4dJJ3UlN3wkYOgFsdiuEQ/H2rkHkkoaOBiuy3biFqS6QKox1ZsbW0p4+ciuzg7mgA8eGx1j/ogvwQ3FHbHR6RmptXU12kVUIYqcdI8ODavazyorLQ4llxPjJz/7ZGhggGOV1zGdcmRogBGcmJpS8m4lCx3Sy5ZF7VD3jz9nu2VoECziSIG/7C7Fc92wkQ4cCEmHuKoqPUySlzPl5ZWGolk0Cr65tSYzzN+yNI8frypJWFlZuDsxRiZUeYEXmsoVN2laF+KAe6ibnp7u9nZHWRWJdM02I9nmPDodCVIvqaouLS6JiQpkVE52/sryo6iY2PU1Znq3eCszUwgePJ+Vl2uhq1be2DPu35pDS9SDLwdFIevJ8TG2WFuYANc3JySmCDc9T2qKVpOVvl4HsiwVFZVKLIlBoUIl3+JKQRJRJDw9vQNagQeGhjUdPy0bLiuvVDehw/3cuQsffvgbqVeeidHhsLWdGV5aUlTc0tIiyf/B+7/8/ORJ0Bu242gRCQda95snfWj/PnHoez/9aWVJiXEd5z//4v7kuHyVJHDN3n3STozU2HCgiTIz063ksePHXQJ2wTSqEUhxWvrsjDl2WGjF99nFxRKuSnwx0hCrkgF86aOlZehEQeb6o8emlhuuZkQc3MbDJaWlgcaWTohWWlKalJqO4ybKprxKhq2awfR4w0SYgpJSuod683dKtorWe7v5tlCF8VgJDRgjJEJpMO90+1/89u9gnq9fvSbb+tN/+unE2IQAqKe3TzwHe12+dKm3d8DJGG+99VURz+lTnyvwRp47q0soFqpF4uOcXKYYXZFgUYlKejEzLBizJzFRwgrGNKQlp7DIMW8ocweFaOCT1FLeqVjOKQ5pkQJn1iFvQUbyFmZILK6a4cDQrCyGaX8mW+ubsjI8KH9Da7iU2GjUe4IFgYkoLEuE3UrLzdXDc/b0aYP9EH3mN5i0znvJcTHN7XfuKMFdWZ7bt7fZKTF11c1lJeWGGgwP9qFwmUiMGePIGxE5xtTb+SexNdbHrFJyW1xSFrLU8fGMgTcnJqVYUrl4gSn1lD0SoDCL/jBQXCDXSyzZECEItwgXQrEAPSH3zXSTteG22TSf9bVQGvULcdV25QsHY0GgEDoSIs6a6u2EVjjt0s0wO4yeXIr57J9+9qmbFA8p0Ll58ybQRoaVeYMXuXnhtOGJu/c4vC+/+UaksKhpb4uwQOmmuhURhpPWwTJ7lx+JcH5IpwcP52FKagK+ox7taXq6xr7ruXJO5kVFIkYSRiIFx4+dsERfnD79yquvJSYkOcH47Jkz/9P/8D9eunARgVxaXDw3M/vOO99WU3Pl0qUTx4/ZcwfC8EyR/DzJHZnmsvJy9dsvPPe8qYo3b938V7/3X8G+3IcyGfulndfKCDaYWdO36+rq1LtpbPATZl8yo7GxSd+nMgto4Nq1a1JmTU1N1pPF5hquXL4CIvzb//nfmhzrdCdmVlTD1IejDiL5JBxWwGcwC0cOH5GFtRfWmR2zd64rkRec/aNHXDVXKtyUgGP8LJGF4qeZXJ6YfYhubaxmeWUdnzoJJXA+iYIThy4tKxNa0RFI33gmW4i1IOAcBgArv8x3Cho0F+8/cMj34r24GxP0ZfhQoBAWcWG2PR4qcuruPWLkad23FSABYu0A0MKfcJgOn8SyixT5zsLCfO1lysnr6x1HsOCdvvDIkUNCxrn5h7ASE8nD8qwAvlu1rESfsPLtii8krKuqqjyhgBJAIIgWCDaUfrA3V69e0XWgdtxuCbW5ff/k5lk0IaAKc0Gh7+F4JqfuAoBZmRmq2/lI1AQ87jVnY038h2hWgOr9hL4c115a4jaKJOQBt77+udlZi7Zv3z6sJmpUyov8kQM2AnzDepN+jQdaQQEr/QDaHOFsihGmjdfXifRjYszS3eFXiomUyUH3n3560rVEzLYMeuAFCwsj6U63QaOJjKOh5pi7UxPawrAEUtOUAKOLbOS0MjKyTG9GlkFG3AzevLCwBGk8cz/EfCz4g5mHdnzGkJ7Je/HxiVRmu0td5vlJb08fdGZDLSPNcQ/U3vIuLi7YU2bUaFmyQYrcM3QGhS0tzFVUVzE0IUE7MqKK9mnIqI3RXpP++vrGIlOJY2Lb77QRTblPwwogA2ui8qKto9PRoTdu3vns5OfzSiWzs+0IzU9KiieiGOnc/Jw5rcS64kLoFrK/nBzTTqSm793t7GhvadmrC/PQgQOVEiRpnFeK9Lj8DT5HcUcdEakw1bls2fjHnVF7Ww8IrPkkKJIBxeCJjY0oAlY0b6BufT5SXMhISYdk5WZVVZVnlxSN9vfdHR/NjQSjcP78WeZazZ+CztLyitXFFfZLZbLD3PD/DxyJN9gftWMrKydH1YHV470G+vpIQm9npz5HxQ/KlPT02BdQTp4mJS3D4YvYFcnVPclJg12dwiDwbqC/9/y5c9WVlVykx3/7G9/8u7/9gaKAiooKEZKiGHmmxSXHxxxnTVSWl5UWXrty5bOTJwsLig4fOXLtymU9RZZP2uLY0aO4cSylmij91UQz8BQmNc/NpWZmk7o9icnqxdSmPVxaNIBASjgkNNaMPknw/5BuNApdk1JSIsIzXt11YqpmfWf7GeaoM0MIFY483dwUl2mpIwCcEAQgx8FnqH8RJUDunAqLqchAGQ5PU1VdKyEhbyJSRKerftZP0tPdo/O0qChPjXNuTl5xYXlmbv7K4tL1qxdMYdX819DQyDJQQCrP7GZkhFJMFcjCa8wH4G8ffa2cGRl2nhdg523bHi4FQSfNzwWChpSXiSNjuHr3z8KwraxWdmY2x0kFBCJ+64/H8U5skwsxAriN3XEYkU3xnE+5insQhFofoQ/44qXYxQsukNXbpl6edHW1w1tGnyi7BVlwQkeeOaIilwhV1dS1dXSYiGuP0Ih//8Mfqmm3QtevXRcVKHURzzMCyoKkzTiM0fFRZKNNP7+NTdFFZkr4CfbLXcnphlSCEUgP5kAlsu/g+Pa2jtu3byckJH3rW98SNLfdunPi+In33v25ep57E1OgMI32wazMzLzs7P/4l/8Hew6kSiWOGI5/4ICuWcma557/0oRTczc2lcmgo5cXlqgS1k2uk9MKHAbIwJzFJ8hc9Pf3v/jiC4w8xlJcDmWCs3V1tW+8+YaAxPahK371q1/BY3/+5+Fo3D/5k3+Xk63IOkNteUvrPuN3fdZ5nIqZha/SCgaqCb7hb0ki/ULUR61TjXP1amtc2SLInoqGDx46HAbyRccgAtFsrKId5Bei91YVQWHCAvZdMac9QBoG+kDgEw3CbjGRABLej8lWaiUQJLvqtcbHxw31+NJzzwek5IDwxISR0bHuzi6xC49lI3mg6qrqh/M8f1fI+21uYT8qKzVfhSpKVubkyZOgATFyhcREzQNh2KubcZbmwUMHXcmYNBHctatXGSwSDGnBavxZKFvV2bGyRn+8hmhKS0t9JwThqYijbncmhmQQRJEl6XQV7tYaMbJshGCLKQQW7DRMDT7zcCRVqgBtaHthwG0fZ0y5o8US0GJ8BgzrKBm3NyKsGByguwapqDXlAyx6aWmZr0FGIU/wZiA2NIp2tD7uDYOnVIHVFW3X1TXKtKn9JRf67RAFzIoT3ayJqaozMzr9o22OjIhpSCHI41YLiwGWmZlpEs/JWTeC4rXs69aTzdQ0wW2Sbb5+9eovfvFuR1tbU3OTqEWS+aUXX3ZpWQo1YEmJqUI9bhflqOYY/rXsMp7EAhnuedHX8BMC3pXs7+jYOCjgEWBMZotM09ux8TH3CYKRzv3795NUVgA5hPGtqHT4RjyzTH64JcOUO+7ckVFWymuR5TActTEk09jbB5Ht3b+fsyQ6PI3UFKoQFsmS/5t70NfdNT42kZMT+eLU52dOnyMzAllJCDbilddfnxwb1u936OiRrLQUYipdLhiilgjM/EgurQDU9OY37G3GbEcKImpnRDzyQ090SLBAq48sGomT2JYgsXdOUxR9xiUmOZFO44TVMCnNgbSzwR6HzhBJAW39YTKnOT5rKwoJteuhlQRDZE5ZsyllkMv2iVQrQqjqStMPTHHR8GP0bnqK3J5TqVGCW5vOCGBBdyj3yMjs7+hAYQFQwr6MlFQfPPXZZykJSVDXP/7wR4cPP2MmnKKjpMR4WGpt7VHF3mYHDXz0mw9UtKtQ9bby4tKXXnvZxLXRoUGrlKMTJiVZwWReXvbD+YcvvfwSTPCP//h3n37yMXHioj755BPFF7/3nT9glRl93+Cex4eH4X3T2+FxxDLC6je/+ZBNzEjP5I14wTCZUzJQGfYeYdzq01oV0rIUOg5j701M6NYIaZTAOAbSMiGdaK3x644CINtaEpGufis9zgMpbF+ZX96T5CyI3Qg0CA9gpfXwOz3ladS+5ucXOAxkW7+3OGR66ns8AocvtqHyxgEWFZY5OAJx1NZ+U+cIxWf63QGUyQ5wQpAx6phlg/3BPnFYMkod1HJY99amoFZnKXNHi32zqShYnDNnzhCQbf+kxFpghhbzf4jcUALqVpdYGF2J4TAjJaDJTA3hpw7MRUieRUczbk8DSiHg0x9iO5j12QfbCjUyriRH/MHi62cuLAptuF9+/VWacunSRcYKiMTlVlSU24t9Bw4urSlK2mlCFh1BBkMGTu97OiKnvq5ONSYL48vZOrcn5+2PFBJDJJwCkXl3JisYzLg4ejo5Ni6Cz89X1pT+xRdnCAOriJ9AfX3w0Ye/+MXPGQ09BmUlJSqG7ty8tbJoSNYThb4TE2NmWIJNnshctNKSEudb9fXZ4S4G7ebN66Xbo7VYp317W1hRcTwkj4H3P2soUlSE7CbJYEdHGwcmKpiYnLADmVmZ/NObb76BsVNN6gyAjvYOlodW/sVf/IU9/bM/+7Ox8Qku8PLlS+S5vLKC7/+93/+9gsICJ2AgUVW6BtlM1cEckiBiIay3uktWCHPPzldVVR89epQbFjQL7XiaxLg4G0dCiIoLRe+rK0HEee/i0sLw0ABXpdZJ3IPagk/hAl6decX79ff3SUpzjXZaPaC/pdw9m+APklNhNTA4dOP6dbMMkZ8ciXQ3cSN//Ja31dU3FBgPmpcHrXAJoJY78NofWiIu9GKaf40LZ9BT+PGJ8erqSpgJBBOb2UjvY5JwPkJd4mswpkNWiXtbW5v7tMdWmcWx8eI5yyeahot9pzUl1v+/RB46dKixsZHskh4OktzopuIDVZTYUb3nE5OTPsuIA7mUR9f/kcOHRaWh5Cc7CwZnZdykLffoSg9EV4huOVjwis6M8RyB+kD/xojTya6DhIJEktQ9cWonDTXH1AGGlA/+5bE0eOxtctiCkUUZTnkDs60GktckM0Ujggmui18pKIiIbHgO7xeszM5O1zpX3a04YWvlUVd315MNwVmcJJ/uY+7NgmB3PT4AYgizVktwAQ8J80DHHJIzC62qw7DEl2gTsFRtFTPlt+zCbmBplwnm005xKq+uVphKfiyXbbV6lto+esFBioj1Uvotf2mcVN52RnN6+j7/J0xkZKg6Rh2QQrnDNyXl5b2d7ZJzzh/R22DEXW9PVySSI5QcHR4kkHIns9MPtcQePXJoYKAXQt+ecp5948qlfS31C/Pq9zYKnFe8K9ZJuCqzeDv2cXx87PatWzXV1WUNjerrP/3oo9s3btybuutEFUj2oeJOGRI7/eChNWEQ6xrqcwryzWMuLC1DYUkoYom34/VpTIixsTpQBfeUIiUjLTnNaOatrvbbIjYtK+gKZT8yndKHvKH9yi8slJSSTHb8kmoOW08DtUnML81/9ukncwsPBRDBju/Z7ZbUvlpPYgBicmDp5kFvbYGMFWXlKrnGxiaee+klSWw3Jmjr73WoW2pmTu7j5eXW1taW1tb8nByKqNu7ICecC6+2uXX/XkyJTPOzzx7/0ovP06C33nrzxs2rp0+fUj6m9FJTgEoH03EVWVfV18WJG7Tr6zeIRIyIU7upGtN3OiIKWsd3pyvx3ym806bNF0snp208loCPSs3MQwWuL4djYWJid6ujvj81yeVLJItER83ESUpxlLzKfidAacaMj09S869oC85IzM7T/770cF51AJxneBKnhQHWdwFjqSQAGmTpDB3Ck+q5cF3q46bUAdoyReaFxflpmRrjNqprGl3d+n966mNlPuwsbyvc8TePRSwtC9zjD0F19LKENELChcwsnV9c4uMVLIyNjyqoYYhwD3ywoJCt471ETvzu08Q9K8HpJsSHE26ZxJ1KS7ddoLvyK37LJfyKCaqurYP4yTxrRjWYV/Zk3779yv0kcWjlN775dlV1JUP61LvKgen8kZX/6U9/yo8icnjW2toaLOjhQ4fC6Ue74kL8t7V15dq1pZXVxOSU7t4+59hbKP7eHrEenC53Qpe3S2qjlSMZrMol4EJ5U61TtF7QYqvUIVtDZoExFgwgkNgB4mTB9x06UNfQ8Pd///dilZqqatKsufb4seMokP2t+74Ip4WkdXY6iT6WC7ROB1v3A+iffPLZ66+9xv60t91hcifGxxQ/2EWKHqi1B3AbyBcK4rg60afjehxBY6H8nE9aWFqkWV/56lfh7J/97F2wOzfX0JUEOezvfe97Hu1///73EZ4aQuT7gcX/+rvf1Z7PetTU1UiHg9TSBNJoAP1A/wBHIwS8cePmqVOnPCNfaLNsukrUs+fP60dUC1RTU0e+R8dGH8yGExbtERwf/d9+57cEW4oYzGdiM5WK4kG9sKyq78inRDHfDviMj40SqXAQydqaQQP1hq7ev6+WQaYnFFltPpm0jXcnVf/va90v5IQ4eBbwXoSCh5t14uiDB4QGOUBAsQeiNM8JJuDdaTgfxpmJa2ivRurGxgZ+yGEDYpcE0VKGebsOOZKALVFPwuITU7fnq3CqfAAIyZ+RIYtIlLEfi+roYmIqKyU7l62ypTd3vKSwmFPR3UKZIXdGinsQExw6fAg6A3JJEpsuzBIMRQoKWve3ZmSmG2EFHpaWFfOjUikPH85Imhoy2dp6KD4hCeZF5EowcFgqdMvKKiTciBe/ENJ4W1ip5brGRuvZ29dv5A1SjriTpOvXrwUSOEGGr4rLJxAmfoVdidZ+Z9b+oj1UAB2e95Fq1VggdHBogEYxwTDK3v0tIlRLuiPGMOswzb0gEkpW5XVIfLAmMdFIVEMJVFrZtW08G6YLwoysNtSO18KU+gIghkCoX6cDOtCtP6sOYyYkJaRlyKZsgJQwHSDsbZQfjOJfLSx5ZRKERBsbBoWM8hwZHIBhAr09rBJ/CWzLC9IHowym7t2tD1NgEvFymEP9Cm5kaQm0vJmSkeyIrp6udrjLgT4kdXjYSSuavda/9tW3KstLb964xiMfP/ZMtrqwxLjO27cXZmeMBDO3StAvUMPKGmzIxJDSVXz37Oy+lpby8lL1V8zSocNH2U28vOLlMhxJc1NuSQknujs+Dm/ip/hY80rktmx0x/bxI5QW/wGPG+yWnBivQt1xgOyqMbmgLkuosIIArS6ZMT0kDY6MI+fbgCAWY6uttqahXny9BkU+WsnLD+X4/CuQQdKso9WDDgd7+8pKy4QO0Tt2omF6u7s9y1tf/zr5QZntik+YHB3yjKHMeG3t048/Ev7QEUmXulr7XEYw5udmE5MThwb7ZStknSvqahxuJBn8s5/9hGnMysrwfgXFx5893tBQ39Da0tvTKTbyB/rZnka06WlACiqWsEeSO126LDnDxHmgLflJVMzq0op6Sv7GvrNoD+7f7+3o3hO7G5l5+/qNifFRuYD6hsapybuXL1/7/PSZK1cue2T5s+7OXrhQJg9no52JR9l49Hjx4dyVK1cNZUXj/PVf/uXEyIhaCeVg1llq3/wtzquwuFQKbu3xFnpCskMREFUlomYr64WbeTCt8iA720z5aEWjk1OjhYVhiABX50HIKt0RojEF8rrgOApkfiGcOU+2FT9n5mS1th70ZoSBxAoDggESVWs74fbGx+GbSeERRIikQPZ6TUNIvrKegP9jAxD0/VaDKffaV/F5wD3oLNRwdUoBiMPfnCsI2NfXB+8eO3bM3PyxMSPi8mwx4Tl44CBoqJyYRjsYB1in+z4lNmVzopGqiYmCy1998OuFReck1zsShJlVuqL4QAzERCuPh8Kl64x6UCYjxC1glQoKxScSDSNj46ILW6dWY5nnXJznemWI/RBNwkPIeuq+0NT57ge/rKkLVOT/87c/cJiRcJCVIOTa9R6pOskJh0RSc/aktqZ6eWkBZfXSS68QlQvnz7/zzm/JhXNCQLyHFWmZ1IMNkvhcXFgkY9vFWY6scUTBDsGu5bJ0xAOVqvxbYbj4241B+dafSz548CB7/r99//tdXV3ezOQKLf70T7+nuJSpB0lVaDJNT3Ox1Hagvx8EP3zosKlMEC7PjbFzahusK6Ur6FdqkJ6Raa797Ttt0ADm9uqVyzhIUnft2rXo0tyEhTC+UgYqhn7K/FFLz0B0zGRx06rXBVshU4XsMLw1JpqfWBWGhCgh8J99AwNKfcAfssL6oC4VtXd1dYP8NhjK90NyaXcBFrJJEEM91fZkIDIki+UBrK+Pi4XZhb0tLWCd0gMYHNJ1+h0ZRUi6HJQHKfgUbSHi/sHJsbP8H8/nEqww4eMJIChML8/knRSDXHo/UkVzggDRCkrP8IJKB5FsMBMEIULnpU1gYQtCQU1KKtJD2RuA3NXVaZsVmm7fJ25sSRM3rKQvNi4hiY9BxwGyWhIZOB9Ueqa5AmoLiU/51Jycru4eY+x04ImPmexlicbJSQ/rTvh+KmZZ1PoJd+36zMx0e0c7l+mMXGsC1VI5Y67lIAFSwZkQ0N82y94FW/lIsm2YsxfVCehwLyCVnVIxnCp4CfWWmTy6agcXSoxPgqwtmnhRhy4Egy+i3nTGV8MivKEJ2ilJqdKWqP+Q2NvloCVYUm13bIihwuLvlHMlsnQDniLx4pl1LWsJ8kDxKvuFtlCeIEPczC6HRsx4I/dkNbLbO9rsiHInJQTw7OTkqANdzdM29GvX9sk+Zqh2tCnZiHCoYm7hoydtaKjDRqq3zslKUwHBB2AG6Dwdu3HtGuzF3xx/4XnphMB2PnqkwnAdR/x4vbGp8UvPP88Nm5RdffBARZUj11N2Jaek5+V6w+ONcAak7RCdS3GFfo34xLyc7EhE5B3n0ehFpCDCpodh3Jy9tO7mBmzEpsw8nJMZDITa4lJpheTfYmFJCS87M+0MvFUqpyPCNEy1oZCKyFgJiRXLzS9IKyycGB4hRYVFxQp7cJJllTX6zRcfhqlyuaoxo6I3XMZoruionIy0wrKSdaTinj2q5u9P3UXDl5SVqbLUMalY6ty5c8e+9Jw1JUoAAEAASURBVCwO/OTJT5lOVQ/68XIizmvKW9FB39OZmZZ64tnj9U31MI7j1ZfMY1laVBdhqE8I+3ZGeUxBhlnqRpUI4NS88H9LD/U17ZocVd08EVQbjyG9J5NqJOz0TKGzO1ZXzXOYnrlvVjxX94v33tfXW1VdXV5W7jvxKrtjdAbH0oVLFy/DrwnxSb9675eScPzo2oaWjxQ54OdfMFAtzvc7x5UXYRqEPsh5ROhmOCHLqVjARhQkFMo6t0dA2F68i6hY6SkoJ1GrJ68oX0HTmtXD94Q92triUXimUPZi0q9zTqKi/JMusBJiCM/KYqjOgMvJPEwAld68cZ2HoOayNvbaXeEM7AWVfMqpuIGnXe0EmO/0VZ6CtwDrNTch+rwN0y7p2NTc7ON37rTJgrN+atIlGlEUNjSU42lZDmdcrApHRI3C7ps3blgWvhtUBYWxSrFxcW3tXVwgUPvyq69CL93dvfhqCYajzxxpbmh85sgzXIVH9ghMoofazq2GSB3GYtARDMAu0+3rpAP0cMNS4J1khPakhsZGIQEgm5mT3dbT/dHHn1Cu5597/uOPP/L+f/X7v89AXb9+vbevh0+S2WHcJClslujC835x+szXvv4Nduna1Sut+/ZduHC+sKBARhZNOjw0KCmoL144UVJSqsAHULDClsVMK+smfgC+AQI1aFbpD77zHT28dkfdiocCAv76r/9P7pkZla201K+8/LLZSR99+OHx48cEo6p8hJ78FAqQ0jK3LOro2LjMjhKbach4RDlbrvKr8+fPX7l62ZkwvX29XKlLcBBKGnlBA0jtOyGJ3l8XcoGkgXLSBvEjH0uruT1NBpZMClCdocpXxo4TEXsqYTaG2T1xkwUF+XIVQC7SwZnZ4STknch6A8ZCGpmh9OXiBrf4zPHjTsAcHhu3w1JcZn+aFNA7OOjADz5V8bwZBD6sxtMRxmsc4MbWo8cb+BjmWIMwWSfNbNrgEPeuaiZZgW95ZaXd8v2ehKz421O4blevvmajunc9nJ3r6+/v7gZa9+iyJ+VT96dQMjDU56c/n34wI+ZF2JoEffn6dTs2ee+eN7d1OKZnyrHDTD9+WGnf/IPFwAFHRd+63YYROnLkaH6koKu3Lz2TD97T29sntbBj+6xPZhQoE63y2QAjs6WHiyuyDYp3a2prON3Fh4tCtNz8MKgpOzvXYgJ02q7pNrcpR6JuU2s5d6f8tbq6SnkIQ6z/gTnwjJhhEJXnGx8bjxQX8+4P7t3FBJIwWJ6ThkY5BkSxKRswhGrZpJR0IDrUCsfuTkoN813DOIqklGh5KUlf2YJwAotzYQxFXMYEuHGkB2LI/0E+gL8KXH7iwfyKEf5m+vH05EkMLfDlNCQw41NTCkrLxoZHLl+4xDi6WwNmzOhUwThzb8LolsKI448N7ltjXjGfGuEVXowP9kkk6pbj2X2JOxkZGWvv6D599ty5S+eSkhK+/MZrRYWCmx0nnj3RWFeng01FwtTUuCq4krJiBMaDuZk7d27sjHkyPXv36uXr773/6wsXLkK4sw+mjW5ns5wTC7tFPVl7MDP1YPqu6Lbtzi3DExNTYC8hXZx2wLVNR1KYdxTOjcJ+G6ljr7f/F9hGpXUr8/P4ll1xidEx8VtRcTGx8cZUDA8Mwbm1tQ2FjkEfGABuIMLJkbHE+GSAA/qROxRiGnGu0NSsL2ViBRXlKXn5/e2du2PMr8l1yPX8A340Th9MYmYGrLClDjImymjsyYnR6J2UY0NqPTEx4ZEDLhKT5GAU9WirV9EThuEuia4WtmtDirkl5WlqO3nHB/fu/eA//Q2EjUauwSA31VXVlG6uLTxcmrl86XwWUJOXh14U2qgxBuB8j/EGyIa07AxQH+NqZ9F9c3enBjra+THdwHFEedeuwZ6eO9evjwwOoS2Vejl9+/q1m/oRNfU6zAn7JoGk6Cxqa6e2+0h+kW4tQzMQqqMjY6jj7q6eSH4Bybl07kxtVZUiC4D1ww8+ANu5GWOaSytrKmv37dqTaHyNwNM7Y6LCrE4+CfgjS75HUVpGugH9zpbj6bbEZahXHImhhUwt34Z5Y1sZWUhF0L/6yHjMpKjoXSpxKsNUoC38M0N8p62dth5/5qj5TCyYNObHv/m1gYI86vKKQp6daCSxMqMhO8O8Png4w6zJmksPSMeY4LAzlKouVpVXQVGT45OaeR6vPOZ11NmxPMqdmCM185pe0tRZpaSbctXc2Fik1WT3rpKiQhH/YE9fd3tnV1unHImcI98AQMCjnCIZQ4QsLSxZIpDuBz/4zxcvnEMwNtU39Hf3zD94qAXKmcPsFaNPfkz9Z2Tc4XYotkrdthME6RDEYF+v19oa8goK0RXG9yQ6gfXx4yvXb3hxYP/h5sYma0gmDx88pDDivfd+Dks51NNQHmQV3FxRWanJBO2nh0rNB8wfxg08kX8tVw/BQP3ql78k/MwayVfLZu88juhCiAKmqztbWlqUg0efjo5OwdDoHw1Xys4FaihqGUoND6YmvvrKy0K0z0+dEsz+9jvv6KiWWDHW+N2f/ZN8JIrVAUZlJSVkwflxQmqwvrysAuInXUoZ1M35Zoz0DjOBlxadRI+fSIMadF4mxsu5ojMxRNvucFlimMuMfuXEPtsM8nC2T72g+IC34yEFTPALs+Xu4UQPYzP8RPTjmVUxMYuD/f1onuKCSHlpiSI64YsTHYissAlSINZgAi/IHEA7bER9fR2eWt02ww2A3DOxVIC+sGiVPYMQQV0iUy4N1i+1ODTEsrtugmr6/zLWL+RUmWAGi9rcunnLw3PY6HvUtjtPT89wnOnwyERXdy9+3KW9oaystLaqxtPRfX6I3vQP9PsUZ4nDsZde+K1wBtNoe7hVRB+AbB1g7cy0TB2xQuyGxga8gd2C9do7OwwQyczIUR7MFsXtiW9u3ksTmBVsq05tJyOqJ2GYMI1wH19CXoUOfPv7P39ffkV9x8KiAjzh1JCiuoL8yMjYsGE0XCM/blMwM4J9jzY8OCiv5qJuUggr0PFzy8KQ+fK1lVUcGjDIpC0thxJtEzoAahfaDnNTPBRkan9FhwiB+NQ0UyWXFPWubyWlpsXsJrVGAYSj7dUskF1bg6UBr0JnywNteIvyKoEz3rU7AWmiyi4+QaoA597Z1Sk+U+SemZ35/q/e72xrr29sdPNyihWlFZF84xiS54hEdMjYuzFJXMEWO6XzhA0lYPoTHBjkikIu6FvdAnvBtecXON6sTtetPvHKinJ4OZP4bppqs7W0slhjPpP2zVQJnj3ZGRlHnn8uqyDSfuc23oxtUh8ory/5pxDNpE3uRFhpXKrUAENgCBp8oCdM2D07FdoWtcrq5DL4RCbD7BVow5AEA2qV2k9NjklFpWv1jVXtktpxu3NkZKK8pnHnxpNoXvTJFrKUQVGCK0Ri14jW0qIBx/dtj+xH+d695uQP9Q/SAhq7sDSPkjI2HvkpnSDFK64BvRlrpcag/47oKFQE4MWF9/V05xQWEGDkDNxJJuFl+kIeLFdtTQ01bjlwiDpzOUKf/v5+wnnwmaNqTDYkdOMSikpLcgojmvdhWQ/lJjFKq2vr+QXFJpySbUVMlIhuyioRjMTU5N2JeO+smYlxTY20aOvxuoBRofLOKGNi8qfGRsWI/f0DDEIwi9tDcd9/75cVDGRVJaeizBYSFd164ZbUYdEyCsgtKVhj34kNqMeZBqmIxWBXgf8/+tGPpRKxgu/+7N3e3sHE0FccKlnwKGpRKDXYhCgiHmaBCk3U6Ug6IHis/3Y8J5ERh6YmYO6KeXNFSwTWs2HgIB8JO1ZUVshhW0PWydtASbikdf8Bllw3p+VVyo4OdXKQj4uJwXFvo2Xej8nE5vHB+EyKicIF7tmMoaFBDLZ709XOMEbtCFUOdNwH8ZNUFfsXbMjmFg4cKCxXm1tY6BU3/MknH8s+MpHQZHNzsxlmbNobb7wJsnuh2NIJOffvz1jMw0eOAKMkyjl/B1oPhgxidKzv/Mk//YTzc13Uha9tbGjg4IV6whKGSJadbREg5GRmGz6AuYtLTuwfGmBgbRcFdJVbTidob6PzDTX1LLzoTTrmK2++pXTZsouudNocPXyEOai0xxWVDHVdXT0zIsJrbmlua7vl56rMVldWAWUPJUrzmGfOnBZHcRZ+wuygozkC28cMMjhTSmeX8Xb33ZtAAjYUPiYkJGq9IFHYHeAbIP7v/82/ESv/7Q9+gM06e/aLbZcEskcfP36ceeH81JqeOP5sUXGp3aEmwj7huJyjOF/0KUxCRvIULI/I3j9dRSJApSjn5TXxY9x8YfRLx/aSqvDA4cjHR77a78TX/kkxYGFcqL0kBywXgSBG8rqsCcOHf1AL1NLczFvKFAoWwSUciNoh15DUZQTD53fswIga7NnZ1uFgo6z0TDZU0be/jxwKAKS+tk7VBmgKDhMgSXUGznoBaySMwIl7sOoEmv5TdcIdRHlxkYKpHSCaQpzGxkYL7Q3mxSBomVSlrUmJCb4HrOZm2m63meKD5taY7NsOHz5idZgU++fR5MYT4hL0s9fW1D737Jf0NwSVCmOr0FR7pPohcTwkSOgGDAc3iNJtSMYuLC4Ig9AjY2OjPT3dKAi+bXx87PrVy2giaJoXR6/fvnnrxvVrHtBYGRyRYEN1E8A+O3O/pLREtkYAx3+3tXeSGM7POAYvLLgntVUEVALfA9LApz+HDwS8Iie/RQvYIDbo8UY4yoMMbbM9SwI86JjVF5Lybbp/MJ/jQ2OJBq7k5vf19sPU1lb+fOLuXZhjbn5RE97D+cW+/oFbbe2YKMVWnOWe+MRQ17q+lZmT19nZrqYxNJjv2Dp44AA6wsSiTz79pK+/p76+Tme33oaUxMSZmfuABbmK3RMbl5JIpnFKxs+Tn7SMTLVAKJ2ZySl+i0Mi39qxgvgND1Npzu/w4cM5eVlLi0IcjYs5y9vtmMTMVmpIwq47zc0kWKVysHZHexdmvbmhCcm2+Xjt2eNHjf2sqTZ7Cd+gNTg7Db25exfmgEirHnMUkAB9bXlJYk5MKb4d7OuO2nxsoPjGo5X4xDi/3VxZtEdcvyhJQaOrWJbMnHydcHGJKetrK7FqxZy/82TrzOnTI8PDBLW4qtoVVTzJwYiqGTionu3L0FRTWkqnCosLmSWmwTBGsk02wCxUrfwE6K0zxwqQFvvLeNlQoMPHaRBy+/SZM/SIpaOYdN5r3IlaCatBKqJFQhBkTo6Mu1h2+dHjwy+9tNN5ZAP9He1tSkjBU5yNogCpFvsiwHX3QChxIvy+TVTh7/VlVa+rwpIdG08unDurfMCZUEwkc9ylq7S3d3SbIiooKKirqyP/7e3tly5eYunoiypz/3z22WcJZE9Pj8qLgcHBrq5O/5TIpMXKQDh7idyKsjK7DD24h+vXb8h543Rd6/Llq01Ne1US4ReVy0tDgAWAPymSI5B+WFyYn5qaKCkt9VmTmKwSAxonZYYTcxQkZ+OP5du2uR4ziL2z4ra2rJuvuHz5MotnuVydeZXRE0carY5pZ6AH+noBBchsbHTM9GLUOAdMAS2R5xXysj9yOC7qn3QNKYQhJM9MEI8I17FC/KJLSPQYZUnB5X1scUxMdIhgQ0I3nkFlo27dulVdXaVtyVQ/+HJpZenmnTtu9eqNG+VVlc5j6Rvs7+rpP3DgcOuBML9NQogXLy8v//z0FxjdkqISi1NWXmYX9u5taWhqwBk+dbpj20eXqMHW0RFM93afdPDTTHdmJgHzvD3dPfLAbF1SfMKpkydNVWSC+D+o5eKF847aevGlF4Et7wc6O9rbmaAgmVmZbGB5mbmQhWQ+cBUbYUis9fHDc2fPWgrImzdS4AOqyJ6SEKvkDyAiZWC5DF1BIoaNDKHYooGa7/z2OySE92LQeA2xh9vAGENL3//+9zl0cQtrVlVV2dnZhfmz/pwURLV//z63NTQ84vaCt8KYAfTwa8DuuwEBOVe7TIkKCkKJBApak1hIJDGh6w63ybOeEFv0d3/3G9XV4dBXIkI4yIrFAlpd1cU8A0yEZAY5FZtQEreo/Ez6ubSkqLS4sLa6Wju8NJVqChV02AMDy9wQ96s0DijmUDkSV+WUpM4UQ2I8eRUpdyhranwSRc4Ks+auDsW4GR+nlkyG1YR9Mpz+urGJadEsKdSDW4V3N27ckEkCPq3jjh07n/ozPC+wJVxb33ji2WyMXeGViTUggMeTdwQe2+60W2VAEoQEAw8ePMS70TnxNTcc8J1FNcAp8A9rIZBKTlFnpVTMytJk0hC0y7jRFP1bG0AZLuL4sWN8mADMtf7xH/8hHHxVXpGfnQONmC0ieaP5r6V5LyZE7vfFF18wWE8oZMMGB/pqaoywMTRg1WbrBZbXtJ30zYVoGqvhtb0gN7TL7WHAe3q6VTq4GcPdrX387jj1UZRENtcOz8w4LCYcT2oo/2Zobt4SxMB9Aj4tifMLCLTQ1imby+3dbmuTB1swe+neNE1bNNL+yQ7lThNTdzFI2bn5vZL52xV64W1LS5+dPCkrLoFPamvra6XcTBjZtSv6xReeJ7xeQ0hTE5MyEMrAZNQFao60l5S3yDn5Ed8cEuMWK5TnrHMAns52eEDkut0vr6khpYPDA563VvBeUwPNKGhk5pYWwtAZDRSmtCvU1/d15cKlC+cuztybGR0ZtXSmB2ampxYUOPDPsBsJ1ESBgvhABJGYwfOFDLTxjp42VEHvcaLtTlWf8w9mSZyRMstzD6fvTprVuTI/u4w11PKoAjBKR39ySkbOyPhUfmFpTn652F1dzPy9sW6H627PIimoCjU4kL9yOM0DlS2tGhZF58lhyJxD/gRTy6uLCyyjdMLy/IIjI1hM2Fw3FQGTJVX1B57rW+A7PSOjwELQXFNyDA2EnTPT0svLytWRK0CThX0wq9t7Edg3WYqJkWXPYeVlBCYnO7u78ZbrS2EqbGlNdU5GhjwlKl41rMS1Xjp1ltkFBanJqRtqPRaXjQ8DZ+XdlwjqCHihPyrRJQ4fOWqwub6Qvr7+2QfzktlUsrenh3LYen8DnSxDfX29ZDZ84x44oSuXL1tkqFocsLdln3I+LNS777578+ZNxoQB8jcXIn/qXOHPT30xNDhiumMkUlhSXHb92o00sWNiQkV5qeY/6JAWi5OwfwI1A0utHpnBguj9CENWeRV1peKMjbWHnP9MOEOAUebdCBWTNTQ8xFlqJKcy2yAyAfblgdw/A82tsDn0TtM32TOqFmaV8qcvYmU0NlzLvtsd9fD2TtrVtewO1YP+hW5ec2YEnul3CYEjcAYx74yOatm/b19rK09gd/a37NPnh+5ixzc2HUY/HyxbbGynswzn50VFjnCEk/jCcpUUlRWXrl7BmZWXQ1Q7UWFG0gwMDLiKr8KTMc4G1JGf6ekZTI+ihO3iiifiAcvhhoN8ivsDfkqWuCfG8p9MiupuUgofwCsXL14QF7505DiZoaqeReGxKQovv/iCQx+FkmbWkAqBmsEOQ0ODAjtbCpdL3utSB3xHx0cYQJWlnqWqolLpirUlRUz3ItldkDgIr22HCIodIGLMO3LCiimbZEQzM9P/6Lt/9OFHH2p+ra2usadgn9hZCKH4w3ss7/Hjx+wpF8nGiqlsq2+zgF5488DQoLYq3g7s9kMG0xJZh7AU/+W4bMzTHFDI4Oh2Vle1XYmY6p59ub9DE8Uf//4/93UE2ucJsRu1ly4PxD2NZCEmX+fnTxGo95hpsic2hHpchRpZcjM+OiKJoh/ZqUMTugru3i0qLOSrv/jiCx6OT3WxjraOrs4ucT1gS/JcEVSxnZwcrCR6xR4YZeLhsXYaQbyHu83PjaAWFxeXERHqgsTLXvT09EZHxWJOFsNskRIv/Ly9vQPwEaH39PRZXwidpQcn8b8U292SckNsVVVZO7pq+ppTqegD7gKlRWOtgPuk1UCTZ7d/VlYYjgJSA6KCQBTozfQnMxxGtWbCLLF++aWXDdS3uM5XE5NBEnprXnrhBRGwKkxWw7yS4qLifKxXVDguh7TxHKwidllDHWbPyEEeWmpGsS3sqaSexPAKCE3Lrr8XHgkH4C0v+iGP7pbwoHRGdSX5CFq3KxxExf6aG8BhaFNjhrhwpwJqmXu8PUZA0sv5OSqkU1Oz+LnZuQeqBsgBdrqkpHTbNDgFKRyNzX2iWC0yVy+xUVBULExx2g70PfNgxpqoo/Mg2DA1/FhsyqPc0QFGRM2GUm7oWwzk3rj5dXhkPSwa4y5Hov9aJb56Gfw5ZkxehOySMeiECaPqdsqXQyolpUXCGkHAonP+MEsKNdvbPfjOkBxaUURk1+SPoR9zOw1ErSivTE8xuDLDqA/DVgywlsVbeji7SxFUlEVYN/9CmhMOk5jzPcYw+o+YZeZmG1Lw4O7Uzi3DnKLHhwZD6Z3bWw1hIpiZnV+YkJ6dnpa1WyUR3HZ38t7kaHLC7tSsrIGeUKEwMToqw600gjFKz87V96ZAl/NOKyrqa7vzUL+dmi/ESbSjutN0mjsAMrDWS0ssFu0TYWO6yCQGUD1tSLkNsd3Z2i2M/5Ae1BDLwIt4oLHM0NoWRrQQ+zyHZoCYj9Yk2IQYJl/JnJEHA10FfMoclMVeunQZt6Yss7BY7rSciC4vLD5aXDHCBrzasblD915cWoaRZhjX0DeQkua0eihbhafaTiASrtWBW1Orob/56IkTVy5e9Fs1a5wZ9REzkaLS0hJWoqq6upiBKClB2T373HMcg7jQXJLXXnsVB6VkkR23y5iogkgR+/4f/sNftrW1m5kA9YLkd+7cIZMHDx3o7eleW1tV+6Nh9MkOxw9N+KfCafhPTSAVYJpVYG33vO+xm+PjI/wlLk6Dcwi54oS8O1gSF5INMpeKA4ZFqqpq3DDx9lDcJPGGMMXxYkEsMTEmtAhUezG/qDBNnOOMCJZ8yw2o3XB1FQl0ge1GEgK71NYT8WosnviPcrE5hYUFVTXVovy+gT6H9nFLhE3ikNpyMgMDYYqNkONpBR/IT4b1PZchsQ8fwvK5Jcy8VGNlZc10mEeT6uegAKjEfDmfEgewz8kLra3gb1NdIxijJ4KNzTM+NwZBE83a0KzJ8XEA2qAWRDe/Dd1ubG6kJhmkPq17CtZkt9VGhfKIqansTKeEFrJIp05+9saXv9zV1SkEbGo0qXh3cUHBAYGCI8MSEtDvCojKSsw1DYdSwcGUl41iPXyKjhNadg8pYp1ZI/4v/EQZjhLFggKexaqqjRADSof96z/+1729fb/+1Qf19bXC0IH+PsQSPwLVOSmaNT567BnJtL7eHlvwNOqAt3yh3eS6fJaL0ZtuMZGiVkAifNsRrnozTk6EgC42lFcE7/2VFeVGcUFKaDwb57Z90C1F/3d/+A7d8xkb5ablPL12u9Q1+AbzbbeDaEEhla6oqJAxQsvoBBIOKabghJRRjgyP3rt7f2vD/6Sno2gpxg8w96gkiFAqicYjS5b6g+V3Cde2ZOI2F5JmknggK34OR/gVpl65NtB3p60dCHUPnpxzctPugV/hj1UT4IIQpwy/tRCx3bhx0zNzVyZ+USpmiH+VRRNy4CrhFOJSUVlJLWmp5hjIAr6wIrCDhArvZaUoIeZETC2dwEL5Hg/FN1hQS+RvAFmPdndPl5vZ53yB1gMQ5qeffuIGbLbpi9AKzEVKuCUbpEFHy6csW2NTE4jHdXleLQQOyaMbzAf1lkkGOSWKgHQj99zJ07RogEVg2jbo1kibG8kXBxpIx6/n5BtSk8Cv42fXVh7t2rVb4pp14FPBVR4FTB4cGoCSIBDRTqwKs/hEJJkKVU0LJu9A/gC18o8KLe0oi51h+nZtbY3jND0jqbJBSnvkGIgL2bI7ylgqKyvcw1PPrVRqaEBmKBwDZPybHRR0yXrabhEzm6h8S+AiHR1nXMiuEEMrW4LoiXuPLsatcOaZvXYtm8t9kmPYyEiLDAddJqdMb8/n1KCm4nbm7nTAlQnOYd8p1ep4X/dcWVfHJEmucAsslPJpppDdjIF4pmcSOKXUVDLAd46PTuxW65+a5q50q2kZkSBKz86SGuSPFabP3ruLSnHIEctH88dGRnJys8MHxyfq97Yql7WSAP6D6UnFRw+np/ByldU12v54lGvXryPl5cPA31DE6GygjQ1y7oBwp9sbOuFsATX1fC4YjtcivRQBbArRw/YJ4+JMLJmPS2H57Pnz50mXjskHRuosrXLbJNDjd3Z29vcPOvPPPzs6OiUl8vVFOXUZa7e2ropK+jY9NW27CjqGQZd+dueMvNHzuK8nmzuUV2RkZzkNI4QR92YcRjS/oN8mXnIYpY8lM5FcQeTIkGPz7r36+pfhJz63u7evpWXf56dOiVMPPBNq9qA0j8COc8YYGqaKGBB4HL7RHuobYWgSK8LwK+W13BV+guNZWloIiDA/QvcLC43erSf/JJkoGrLl/BMVFcqbNcCIzwwahBWomy4domV2IAcjCGNS7SwJ29bfvhljcuN3y7ZQKAAFOEMhyOU1NNaPj09anAbDscI4RqVeuN7QIhWsc5aammQhpl5JI+hwrWgDJssSOXJWmOjNHNvOcMSEmYWCNHMqSFYcEWIbeRT3THr9YTQIMwDkCOK6+loNSzdv3RodC3FSRmYazwT98wo6j196+UUqPzIyZE3YMTfz5ltvWVvIgDwrAtNaXVUlYVqv3kfug3jjk5ksvr/dpJgnT95++23+UkBnwa/dvAYtkXxBKwbYNzBc0J6F4rFYJAd70U0qgz6yfCbqc10iHJ/FonEzWDTbKmuAMzz2zJFz586NjY9VlpX+1X/6j/v27Vuan1OUJ/BS1yoc950q5qg5C/CL998XsyoEQ2LaDt4BB8sDg+kcDOaD72DbBRKsIjUn8yRc6EkkqLn6jJraGtlfbDBfDr6Xl5Yp4OpTWjgz7avefOON6qqq93/xc8bH4QHE6cSzz9KXH/zgB5wRi+14zrKy8iOS34uLdrO8rDyUumxPR4mKivbgEh+4Okl3n1W2ylIx3JwFQ6d3xZPaOAg4+tVn9wt92NynVKebZvqZIY/tj3f4rV89DTBpJsxirTPSM5HkOBmF/iRMURlPUFNbf/fuNBERaKOGYRNLL0VPKwRAJSVlWOxltblFhSqXyIE2JlGUDeb0XcXGQBCcU1iyGHOiwZfH7e0dLDKRPXnyFL50enoGEDZbwcrKY9lCP7HWnCsDykbQAfjCXSE5I3n5zLcQjP8PQKBIOVJJ+Hmk4JVXXzd04ORnnxEygqtPbN++FveDc1Aq6asMfFp9/AjmshRILCShxgkayxP7LXRJMWDh+po658x5z/79+5qbm9y/QhIK6Lf6mh2gQGQx5npfIHrBme/cVj9nOk8So9nZaVonMSNeobEgSFFpOWtnhW0q6afkdsT6MwfKuJRcjI2NMPOhMkqJ6o6dYxOjdyfuPl4LCWfv9z36JaBa9QW0SwfB0OhYclI4a02XqAEH+FJf5f7FQwrhWOfx8TE0I5fm/cw6E0DzLSmDwma1tOy1I8h9aFQdqaFaIeTcvcuH84sKZQQx7IhHumEGuwpMhTZ+wgs6ewuFGA6eDSVIa4y7/QXxfNbMVX5daYALTU7eZVCYewvrEl7w3xp64HDRye4wX89jJRhbJ/RN2G2wwEpgmnbFklecFRV1aCTzGurWmIA0I81QHFGpCoWQRMp9lSu7vMNu9uzJixQ4THPLQJCNTQOcEBLMAzl0nwZeGzfKRlCS+uZmhZjzD2fPnjk7NTnRcuBgSlrmvelZc0TnZ+8vztwvzcuKmPFQYLDL3ZT09MxIZP/hQ03NTfHpacRyaX5RBortk1hyPgMgYmQLcIg6Q5vTKQNNYKZ0CpplMrizgHYq0VI5Iv7q6+4mXUQU9iqvqgbk2WAJlx3OmExLW11ebWtre+X1L4tMABkGRdCWV1Eh1FYEJOdEy+A4tpultp7jY2O+VYrOWIqMrJymg4fzC4vCOb3OJFl+NDwynpaOD3CtOPZcgjOYp/vTuIe83MjAwKCyMhVT127cnJhw2kDxyZMnOzo6Xn31VU7x3/2v/wsH9vrrr5PY4aGRAwf2c4rd3V2sElll2bWLEV1dNKQ9K0vSgfhrT8wTmXm0Z750gpiqNsJNSRMePNhqVJ0yJklrob/pUpH8XM/IAZVrApsYl+jCkilQjORHKMudO7cxk5mZGcJHzgbe5yDr68RM0+JIzokB4fAqKso5AywrFoeNtibeQPotmz3HkUg3UjTW+eGDWbIt4geX1f4kJiaYQ+bnZJU14/yoM6tNxcR/wY6vOAottN6g+xhoykKJbKW8TH19Ha/sMPT+gdC/6za6uzrl/oVZvoqzb29vc3Vq5U56enpAAdHYQF8/D3HtylWO6ugzRxvrG6BeJaxKDQAIsIYRICRhplJLC++ulA02HegPJ8SJ5yrLK60w/6dI2BnajLPnNSRhZHQEd2XCuptHtAhr5QvZjcqySrQKl+YguWNHjsoWG/upZOzG9Rtf/9pXRcPsgBiXdtTVat3eun37Fi979eoVDJNHNlMJiOf+f/3BrxVSyAHJdGIE7TsC3GpQYYaEoW5qarIsAC4Iwrq4DR/34FRen8OZs2eFLu+8823Gio9gQxBpoJWnYHPeeOPLXv/iFz8/cPAQhVW8xsv+1V/9le9RKBB2MC7u+PETsgo4J88uBKS/fpiVkSUqiFERivbb5u0RSFAdm8kkCM8KCiJVVVXb7P2MLYh++XiLYGh0bAxt7du5OskngIVZD2GQZPKmHK8peQ9sPLesEBQ1JGbCLpniKD/kFAGMSpZT10fHpMx9hNyTWrdFDZhUTLQoW42AY4vNxJRM0wZg5A8BZRP8DRp7MyVhlVBhQ0NDQAc44zFMA8p1/E2a2tyQ27C1GRmZSgd+9KMfwTSob//Zd0/SHgbklDGPvIeDBQSyL73w4vPPP8cc82IoV6ab2kRFBTxiIcAN9CmxRinU1tZqIlHIcenyZew8TLe4whfuEWzlhw7CjMGBoews+aod7oSlViIFXcF0pMTe+5mr2F2YkY0XYDFGyF9Jt1TORndEmCbq2DyDrveYXCVARO9RSFiMjfdxnC+xY5f1TlnMnKIipCIMYTFth5u0L0oD2AWO5Ok9iK4wBhRe6K2eD63E+YGrQ0ODpoQ83cqs3AgyUuee3K+afubYbooU5Q8cbpqVDp9GT4yNIB4VhYvszMVTG+mMQJeQfKPPzkBRWglIMkjVVZX3Z6dZWC33xnbDXLPT90Eq3IJUixkHuNCwR3F7EpITmZK5hfknvnSH8AWVvQSd2Gj/BVwatxsF9Mi0rR1ROjJztXYkGNkaBmIIntShqU7aHbMHrQdu8BuqMySodKeIk7MrSnbt3BT/Y8bYI6utdFubs+YW3mz7RPSdaFO8q1J4Neujo2MOW8gtKeOZyQaD7m/dUZ1dHUCMie8kkOmxkkhCRg780s/e39Obk5+PAALh7z+cz8yNuPe7wwOPFmZXH04F/7oVxXg5cwBdxh/fvH6tO5zwGZeTW7i5I3p5cZHZ3pWUsPTwwdbmY9mm8eEhkG58YoqTY32sBYBoW4kul0X/ZdN9xHrxIh5ZbDozM+0hSsoqqMy7P/0pfEBHjHR0SgOD6BK21Yg4p+sKTKx8NJONswnDe8NsRvZOgS7NBWmsRm9v3/TklGbfO51dkZJSk1ofrW0sLDuMN2rm4bxCUPUhQ91O7cigm0Mjo8CuVsnK6irptJra2o8++uidb3/bDfzsJz+x7owUu8ZrCi4ZKVQK0+ZxsGrf+Pa3rTxQkx/J+/TTT7klyACrUV1Xe+v69YNHjggRzp46hftCRGNThN3birnjxIljEIzSBZhQcb8hAxrX8P8BSxX/fyTd93Od6XUneIDIOdyLHIicAQYwk52DLLVa3Qq2xiPLXlty1fiHrXLt/zEzVba39of12DuasPZ4LamTpZaa3WyS3QxgQs7xIuMCIDKIuJ8XzWKxQODi3vd93uc553u+53vOKfPOSpWwEeR+oklbVGaFJ4PnnETmq6u7yzcZAbePDuacnCDdTeW5bXuZnm8IQ7bbZVstkyjAQZV5sCAPAcsyXIhQN0ICJlUoW8Hs2Bi+Y1N4uE6flBG7xEFzTgAN7O6//tbW1EEqnWZU9vRwMOyDOhOGlGVzSZvrQesyBs+Wgwl++9tPHzy4x0FSgeGoL7ZfkIdrbmrSGwj15VPaWtsU25BGfv7FF2byOVOvvvoqMtx/KQYIVvWpEMYBOosLi1J0DObw4BAkhHF5cWBqzQI6XWrAZgucn40GSQfJQoneFHuHeXfcrB5TxiUwGk7q7du388KhN9947Re/+AU0X1Za/OGHHypIZYUsLMfG/ugaanmFhrUN9bML8/IjVWJSc0j6+xlGugSsgKidgbVd3TuLLcB18dDbxsZGQV5eU1MgG+bD7t+/ZwtxLsRcflesxrZaZE+ntqa2qrrqaQC/Zv7y5z+/d++BTjcdHR3e4dvf/rZmF2JfboyBgtI4VBaS/2N+GQQGHM6ILi0ReFsfD05uRR7KJkHyMZHe047SolKY6wVxf/jdV0WyLijATdXV169f86/PAy4qKiqdH4/Z/TPEgB7ywYaOLi3v7uwLqrUhqKtvTElOBZjA0tKy0xaj7GQ4L8/mI2mNJMNdIscuSwheeX5qm9hN0RIjaxsF9IJu1zumwaWzktElIc6uTqaaCwRTg5KS5bfsYHdg9yP0PUwvc80QKEeL1vcIJRKsiOVztR63vyAnamJ8bNReZ0rEvyrYHAYakJDg6MSaML6u1hoNET3Pze4dvqiprfGLKH3GKHCEGxsuXg4JhRKEGjvbbuHps06HkQOAsgksIQ5LZ91ZRaaBFWZhoRbDTQRA2Of8sqAMP4iNkoKujJ5WdqZeZUHfgHCeNowLqHN3FyoudIXoYqNHxHkcFUPJNCuqslcgNUvnJLg3/6KM0OXcvEjH0cpMy+I4qR89YMRaYCtzcxHonpQdD+BiBH1BbS+DwtkrHY/hp2MRa71qZpFOXiP0BcU0PXUjOTnmnR7oOakZmNRudZVMT5xK+YWlRbmTosqq2ONDs+fD4QDa55UUMTDBIGXANdmw+CVTzu17qyfm5CplNz1oP52ZnmK/nEAtsb3PVGRa6yzMDNUdBGDB2ZrUjIxlffLSMqpa2uRsk+KCnjjLy0uuE07f3FxbmYvonCV+9Zx1q7KwKUG9xB51iUQYzhroBm6mpyNuBFqHPPjFzALtlU/5jm8hDD0XT01vW/l57IL6MPBLTto+ByPiY+P0pD1dVq6d7OKScuB02musrPqkg53NtaUFjPTM0nPzSzWOouuJ1XUXnkgK7Is3X15ahoI9O8MMZb450aP9Q13dDb5QLmYDO1mArXoDEISRhc+mxic4e43Unzx6JIgB1e0Wa6uyyhnIDYWJ2QDz3FyTDvewyiJa/RYMZBDjStQP9vV/9rtPlxeXxkeMJYkDrcbGxjwCvbBLampu/fb3jx8+Vsj40QcfMn6yy3S7xhJhOGmUglFQWQFdPDc99Xx50UECiOXdVTGWlVdYYj0rNarOSMsUEf3u099fuNgOj5sxQscPaMssuFprToPO9DuJvvnGH3xL/2MFXnzVxYsXHFXWw8qsRBfYo6H+vtHRYYShU88Qe1IXLl5gqWsbG3gUXeyGhgcx2/yHsE+FrSdiYwB8dgirISoSYQBT2DMWkKOSORPQlBQGwR+T5VE69etrakCs6KrXl5aUcC2aBEndcWkwqJAl4Cp2dyFLK7awEMigTg6uBMFxrG4JQNbWJqdOSs1G8SXchiSLreU2HWsuljNgOSWS+Hh0HNelBWtA2AYtGRiiOEWzbNejBx0SRtbNb80vzPb0mG9FZJdx4mJ33vveu9JAUuyiUpoc/hIi9/RHxiZf7O+z2hKrukIz3K7n7bff1hWa+bKeNkNOMJI63amXeCKtsOUcJWbElnNUPVysj2BRZM/TnNiKBQdAzYCcpWXAl4pSfIRcIQ/XJe3U3YXJxJz5b1NT8799/LEj47IjkWlW1xHm7dn2gGM8dcrB4eR4btjdspP+CcX4oUePOtydleEyKbr1phBN9ff3saLgNWGwaFspNrdH2urUvP2tt6wSJyr4wSV4OhcutMPJT58+uXzpUmlJ6dT0jH4c4qs/+ZOfWme1HHIB77zz3dzcsMfjoXsWACW86Dbx+byAnI6LtKlorcXNnqk78khtDLbdhB+oBcHgGuP+97/4Q1GaLeJONFe0NO6BrfF2MkY5wsayMsBc5kAoSh7m6+am1rqaBtwGKi4YivZ8fWF+yeOE08Uu24blnooT2LK4nitT5ZSiRpvqa8qK82Ynxw1xLtT+R8Zjdzs7Lbm8iLUpAKTY9KD5SuAkwnrSG5szMzu/tbHp/Dx+/BiaYPFBMPtvbGycz7hx/RpOFaUOnnuc3kW8yOQdGrCCVFxdoXW2svy3OJ11o+vzzqlcr7pDqdpgBOUGwkduxoKG8vQQeo4S5Fyp2VwdWm9aIVRvrxXgq9TI20/eB8fFDJWUltumcmwgjG0n4Yc3sUN04HU4EV9Gn/O1I6PDk6MjmsY6dhZ9cHDAoJ8ynTvy1RruKNKw422FIC4S5SQkED06/3xVXl7IgD9iloWFOdx7OC8kBUgvI5VIF84oYEWc/aWo4en5FYa5a7qYahSn/ovBiFWOkD4tJTE2P5yemUbhohZqH01q84H2q2t6/QR0J0XAUazqrxdKF2obarJy008lxHKQAfQmDjnYU4QuNJS6ANi5yXSJmthYg4Pnx8ZVkms7smlS6OGBNt2WF/S2PXw4vSIyk19hMpjj5+sGD6xwqxxwNLrA0Uq8sk4wKe46PT1VwTsw7pFBPmq8bDcRZFYoSyItuoKa2+rqerxtRtHyDIe+vhoFCLALmEZKlkOZj5gj2ywQzOwd7GwFpZPYPyrK3Z09ZpemDwuM9tpQ46iFdDiENvV4iql/j426PtZFwxiIrLx8AxMOd/dtub7uvqqKKoc6t6CM7rQwnKcLi/F3JUjd7e2cggLNGjToI+tDEx0wd1sbVK0U6JGx4XRp0ezQYHe3EHbTTLANPRsPQ2Gt3Jubz7bXNLfSfvGCXAvVMcfG0Mpqp4gK45NH+wZ7O7vLS0q101ZinxibUFVdm5yavr2xvShCDYVhjOa2syI27SOKy08nJMbtba4jiaUEYcFkU2FTU4YG+uQOHz14TJhXQg2xsSUg0OFWjB4Y7qMjU6DmZiKK6l0wk+1IPuu4r/m4qes1tdUb21u//93vK6tp/IYHB0beff9Hq6ubMYenLpy9+MXNzxXIq1nW55NWVjRvaoqnQEnvbW1adGL7+bPdz56tzM+L28LhHHUXTMSDr+6/+sYf2G2xCPZw7q9/+f9hIBrq60b6+2lkmFo+mPlTUsYt9fZ2UzhcvnKFQfYcA4rICIvnazV1dbk5YcURXIX/MseWEZKAd1V0JMQmhkN56ta10AiqwVLSTsXElRQWs++iLiS5qBllxJCdsCmHiHVuw+YxPFwOQo2VEijHBx8rCtFykLCODZTA9inyEiyPxAzsAsKC2gwIFofBZWHYX8gqlJ1TmB+Gt9raWnC2AgDF71CygOMv//Ln169dWV1dVgItE+YeuRM+mCnT8VkYiVMZGB5aWFqQ7nK3hcXFrJMBZ6rdHzy8NxY00J/FFSmNnZoY116fxdHyUFUDeBQ4P5F7GDmv31+1aw4ScgL5rJMSjmN0KB5kWlBRXlGq/a+TJbxzXsS2EgpS9lwImoRnxfAxb13PuiwjqlnEr2qzMC9vRj8T/HAqOYzi9B3nELpanFtQr+BsX2q/RB0ESAEcTfWNMLrcallZEaZYmxTOXtpPdfzI8FBGRqrGmQ8e3Hcq+Mj29vaW1mbhMtfa09MNCQH8KLrz58/CWI8fdyCim5oa5e2Inzmjv/7rvx4cGv71Rx+rBfqTP/vzmPjEwZERlCy0gQtkSZg+7B3IIvYwxA+hYjsw74E/PqUWZWF8Yoyacm5hZmpynNUSZgQx6P/xH35i1TxFwamnztP4mggT/CEievjw/pMnT/C5IjD8jDBTyKU1HICD9uSxkIQ+gXeU9NL9UssExhDwl+STfMJq9hh5cxwjSNJEwG7mkDwPgIzmkEM1jcgr/XRyMiLMv/n5F6Mjo97sWeez5+uakJnPLk4vvXz5MnQJ+PDhDBMaF1KGnWWG7Fr3PD09w9UHPKQRkUWFLtJpt45ASiAH1Z4nOei+rR303a++Uh5kHQBApIS96w9oOTw8RE4lp2hdoBvaGevhAAB6doNdC9T4FW/rOxbEd8AlTRwcPGaxt7fH8nkrdCgYIQosLinl8NSPw2guQ1jmne19shE5EnJvTAF/7wbgOGsOhhMC5xchKcOcAUzEpINpvPLCvAl8+5np2vQc4M19IpwK6vrXE4UARDM+KzUpwXo4YzyNk42spSP3M8+RpBYQ1HSK/8/ICTrFKFlx/ItKin2jpLwMQa0wiLtKI0E8jmViOGb0iKBWfyYP36N3+yBKfVvLcFcnR7W1tX7v3l3XlppMAnocjQYSA/gKUCgoKiJHrGtsdG6DianHR3gq8S5RiKhINMP6i/LduIRuZW2dVp937tyxjMyKJ+VMPnxw77cffyh4VdDj8AAQG1vr3KGUbVFJGZYDIaFJPHhL3jZrUIvKcYLelHStEoFf5yEuGHUpBj3Wb8hdKMagy15ZXLD8hH4cPBtqHMTq8+V9iTrOzJTbmKDIaT9okrDKXW/L1MvI0rhLXAXTJVECCdnh3C/v3BocEc+tMh9ArnyRJzUxMLg0O/N8JarI6kBfjMUF0KS+pdXtTI6OQeU+ThoSrBAGpWTn2iT2AOAjtEqKTyA95JU1ObTsghpvC0lU1tYCgJoQon3MSxEhsW65RcUZxcU0mtKx689XNKBZXlykeX+xSTm7iuuDsnnfqqqaqqoqozYmx8ftc2lF+XARnhkyEBXsj8uKLi0Wl5SAvwpCoOaC/DzH05DFiqpgILOzcOHyZUTO3/7t35w/3744a/DkKiAorcBCWHkj5VJzs0YHBzXHuv/g3h/94Y/IzZzBwDWWlqTnZOUVFSI8H9x/iCRsbW9XxGcV2JGWlsZUsqCU5Jb2do3rJJUn1KSur9ET9fX02oeNzS2WhddBkKivgm7BVmb67p272FG2iR9Cw+gihiUy1wVq0RoQ6jfPCJ/mVJKUW1nODCodDkZzm/sacvoYMUEGA+dROjUMgiPjgLspwJfif/cF2j9lQaeo6Ir4A9GgLtGh42lCobAyA89RGOS3fWHHWgeEpKQ1DAebCoWJQcSFZLRaztp4DY0N7N5nn33GRDgg4iFGjPnyx/5niDsePVSfriz0e++9Z8dBqPYMod+9hw//43/8z4B9re5fJ6KEu3fvMj7guA0Go4Oks3MzIDs8xdnYNpIhQWOEIHt8ZKuw756UuSWEXfDC6Oiw+mMWzOWRj9pyIkv8JKvilTMzEbaC5dR0RiwoImKapien2s+dE92KMfxrT1rV5kDBpCty6rlzZ86dPQM6xMXF1tfXolVD4VzIBM8FGwkVvB62ZwQ4Mx5O1O7YciVM8aVLlzk2YYNKQbIdVgvW94zOnGmzb60VU8BHCn4iYERc/A9++CO+8//5xX+zYd99/33W+L/94r8Hpr6kRNQrwAUglJ4XFRS5MO2BdKKXJHaDYncVVYIxk+n8FktLcuWDcAxcj3WOa6kplLnF3TH+fNLjJ094BYCH0tIgQCG5BybJ6eH5fUdxZnqaXJywWwwxNR0pO10uCkJ8aex0ImJUq4PcSqWX0moEOKmpq4+Trtt5kVcQ1EQvP19X+pobzid0mFvAd6UnJgdj55geptbzPl1Rya2eb29HGXN7oklZB/vG4eQGgj334kVlRcWN114TY0mf2OWsxpkzZ2prNafOInXkCx0G2UdRl9fb1n7kOw8fPvzFL/7r+sYaHogVZhe8XsjPif7ud59CAEhI5nJ0ZAzc42ZmTsZZAVYW1O3bl9/ElN4TQxXwD/pmbW7DTekZQR00ZOd5qwQgumGtfK53dtLENOwCBoa9E1GF8wukhbCvbtaGGBkc9NGeEx4DKgSIBGoSigHHGw6pVlyOLjEETiC2WcUMSYXH6BooKhnWibFxI+C5Xmcpk+Q5K1Nfk9ycTJYlM8vEtRdbO3vmVPQNDImqs3PDvQP9Tx5pJrvc0NyiBIWjVS4mgrcvo4vRbwhtndKFFG4QenBa7AofB3mwm/VtzaMDfdqMpSSr0N8bHxuGdvGovb3dkWmR4XhdU6MWO9MzEd2qItMRgYtnJyeP7SRK8g4SljwKXCZ8lgg0SccGq2pokE6zf4BrVKQVe/zwQW1lBX5Cxos/DiZo5+WDe6b5KOHMIxPQXy3+FL8rJrCv0Kcp6ZlrG9upWTkSywGbIHmTlQ3eEQHBp+AC2ejW86jUXWKiv3GLS3OWJzM7bWs9oDQPdneiHrl+MDMzueG84soqawpj4o1xTDoEIm+lPJPSUopKS5SQNreeKaso1w3ocGdrddFQmKDppRFve7v7BmiRpijkF7KwaM1nWrU/3TQOijwyHJqOTE+Njdo8HQ8etrS0MBBy/QyurruLS9GO+w8qauucBQewqrFpYXY2QCcTU2kpaciSja1tsOD+l7flYOa5Nd1JMjK0px/o63egcnND5RWVPpMAiFO0u8g6tAJwvlwGszkxMtLR8XAyErHTBE/AE1hg80Duz1dWaxvq9D0YHxvHtjnsvnjn/fedF5qjy1cvAyIEt8wHZVlba6ssvMb6hkBFpibkIDyy3HAI/iPqA1Xtw3/9p38WVtYaStA/+Pa3viWDB2jGxZ369NPfeJ/Ws2fYSqS0nOtsZJr6LF5HjuLi0soKoycKzM1eXX3W1Xnm4kVhHLhQVlU50N2nYZTsINKFRWbLrKGb9Upik9PlZZzi06ePHXxHT7UuEI/DB/89VGCaD/B6m425sGiOLRDPNHs9gKXsAdOOomf9BGmqEUBDv4urwGrK4bkjZ1m5BbTHxziwdEwIjCCzkIL+OeX440ghDD5G8psYAHDkdJ2s//W//kVShuoHT8UrgM7sw8DAQDRKDcdPrDuDP/nJn3jPgYHBK1evuch+yG5w6M9/9jP5Kpw2r8D+WGf5Kd6CIonojTvnPDhFP2IKxGd+EQvrv0ylegxGidzZf5FM2iDJnTt3PLej52ijsvnvoaEhsYcgRJ+vrq5OVoW4gSNkfPgM4juCZ0jdZ9kSrLSPYLuQcLV1NU49yQ9Gg8diSCsrK9wduggVHEhADG9JTGS9PSkXyRthhgQDYlzk9cOOh0PDI25IUSDH/01g42a9gwdn6Twmv8Jy+nQVNgp7Pv74Y4fF6iHivr739RtvvH7+3HkIhv2UOw60I3HxWFCFW7a0e9QUhbbc6+XdXL/n1djQgL1Hk0nenTt7fnNDDvgw7s/+3Xe5HKcXYy49j4JXxubwa91m01g+fsgu5Lc9TugbXEJ5EXvRJkl9kVASeuTmhf3W6cqKyqpqBtcelcsR/DElpOSGCxLOJWm8ezKavKS0zE+nZ+cwdTnhPEE8pgKitE0bm5pM98BnaQAP36nQyJO3KyjwwASU1tF+YkY5cEo5WOzk8QeBmtYkPBE+WH5oemZKEADDAjicEN9J4u8dxPJc142XX/rhD38IXwBEVsoWtNB/93d/19DQKCq6+dlN0RIIyUR4cWtLm29CgqCy8wMBeT0SINhVQdJIClYl+7wEYR7CMT3NWZK40r+JQxJSC0PPnjkr9GFiNpVnxsSCqxrI2VuKFuw569nY0qJojJ9gtWdnpxfnZ0gn2H06IZ5PzwGvFVt7LvGnjKvN5B1FfkEJx0n3Cu0KeXQpR52mqTkTE05xTnB0f19v59PH6xvbGsFQbjS1tgU1Yauac63kFxdDwSKYZD1sY/jnAABAAElEQVRWpIFjYjWJ0EqhoqYm5jDAMQ4MK4CjQ0wtLCzqz4uY8p1zV69IGvY+6dDEnL2w0WtrqrgAlwdSyEK4yHwl8yvL5KCDw0MUqyvPV6TN9GPX1gDPJCetUJZ3J3qGnbk0/e/duOxuXWvr+vIyqw1j7u6+qCwvrSgr6njY8fnnXwyNjM4vLIbywmfbzytm0IVS8dypEzBuDzgTucUliC/Z0DktpeYX4k4aFrs128VeQm9K+GFFgsqK2emVxTlzy5OSqeNeyACRwmuRos8pfsw0O0FDkLwsKkkN5wnlA2tHdTw7t6U9TVxcQVGBh55dVhJQ3gD24VFkbEwBAG1QTUODFc0I5bH4tA8uj3UUAA/29trDzjzrE0a9JgbThfgeOOD3v/sdYsDhlGnr7em1XNqCwM4XrlxOTk0bGx0ZFc9p6pFfIK0lE0YpevnyVbULH334wZe3biN3nRqcWNPZc9LVjobVK6kNlM92O2go99XX38chaQE4Nj4mjgQvABq2jJlmgoUmcJjNoMbIBzGNWFmmRIvz6y+/EiCw7GwVJm+8972U3Jyq8tKE2JjzF85v72yif2h9pWGAJ2SAruLcAMWyOJK60v5BvmEzBBNFZWVXr1wbGxmVF2S/AKabNz89PNy/cPEiEZYHlFdcZOkENDhzDuX/+tu/+fzm73OzMjAxP/7jH3PbH/3ylxeuXvmXf/qnjo7H586dY4U4bx7MeXTMfS0iZGplW0miyECcd//+5je/ceqhFmYEpwXGkHF9g6S5H4ECu+loE4EzaOJmPZCRdd6HQlWhkV9hQ3lEehmHGoWDdfSw2BNnFs7lEQFoAJ1fxN9w7b6JbbLm7IMAk5iTr+BdmBck1s/+4i9Yi3v37pWUlHBM33gUOiNcyOLSws9//jPaGRH8a6+/IaVy8+ZNR+n8hYtssvf36w4FUy72CqBzgcOYSIOm9jo/lOfyuDrGh0FDyqNqgFf3CD7KCTmkQbJ0f8+GNeeWNyXxg6KC7F10uba6hqfk7C1C0D+rq4u3WArG/rUpkEVFvPLSSyyeOmD3Qs0LZNBtPX7yyDtiNWm2kBcnJe3EfYvSOs4ilS/LyURbB5EJlyaMY/2widwt8s8KMJsg8quvvdbZ2e2t2FJ3RzLz6NEj25hZFnF6fAAx9ykc4inu3/sav+1H1pmfsw5W31tJA/tbU1Xjm5IyLDP4HqCc9PTl5SVewyvtLonAmekIuZOkGLhg55BT+6Nfcdyf/tG74g/aK88jlEvdUBKoSw+P4Qur7yMFpM6MjSV45NLb288bZ2yncH619XW8nVkKQNDQyLD+uN6qp6sbgwGG+Ncd4j2EhTh9CFvxAxENYMzXShRRKrpDiGZyYszJsUdPJsvjnw4QoR4cyMMBe/BOrEUE/XwBgNj0cD1dkD0tUy1PJvEA2LJXYobNTVK3PZM1vrj1hWff09vj6QqEv/feu8AU5AV2AVxeZvOSKcMRGn15BsXFJZKCr7/+urDDIzxz5pxDRtxhf5+MGw7gj+0bUMRaEa6tAdcWB/yx1iMjI+JuhlLnD4Egw8rbkb9TebB9xBG8GhhSWlqKvxLqOSTMjZyikIf6zXZxd+gObKE7nZiackRpBVnSk7DaEqaKZ8TTUspAEPCi5wXQrCoce+7uUD16tgHplE7e//BgzwltaT2fXwI1J5WWlTu6ahvgUKK7KhMve3tijvbtM/kbZj0tLd1gip2NTXZBcpdf/Oyzm+hlT62t7axlzysu9aO+x/eRKu6IpXCzsufyhTyixENj65mmixfdo8SegEACwIGBEOsa6lITU4b7B1SvN9bVc5i8kZ0qYIa99CsBTaABUhwclwOmJYEjoSxdcKboraamluDQuPPs/DBm30erNKA+lVShTsJz2qXbnuXaqo5K5UI342RIW9FAJ/MswUNhDoZDY1944vkSNDyTkHBqeKg/FMpxeJj7F1u7mtoow9chhCtVPLi+oUvfHqZ6uL/X7FDJPpWOeCH+CTrcXFlxCzEHMXhyfLJGLvnFpVrHiZ59uOYqalTwwHiwYm0FKiodlgCAw/4pqZNj41QwqBTdGUM5uVC9bjIjgwNy0gCkFRA3g55mJA3299sSnrU0POTuwCIZsb0ieJvTaZXBtYX6+vqsl8IhhsZTGKMwjIvHNktDsCPa4V+6cYNU5JOPPnqbRCXbNM2gi4J3sBWp/qyMYIjAsbymRvQcJy47PMg9GUQXysVfJSyTa42OYAN3N9cx7oJdND4BmNDwlLgnPdUSdfd0IeYCQywWLCzQVSAyMabE0HkHIM5euWJfOXGqSLVoFwdzrvSHtr2MV1yiQR8PYUTaaXQLPuZMa/OlS5eq62ru3Ln9xWc3X3/rzb7eng8+/JBMj13C5HIMQJJjiMhiSfhpiYPHjzoEbU3NTRaELaa5YxDZOC7BI2Nn3K9r4Hscaoc3iMaCgRjJY2OjAgCtgtC8kKtiPijWpMNNcnuhT0yMlnVAMINDwOwUZ3sikgKBBdniLMkOdffNzQ6kKEoBIAxnWcGVSUDMhaDw7NmzLOHvPv1USQlr5jJ4aE4CNGE93MK///f/TiArrGlublH59/W9+1euXGlobNQuWBmXWiyXKp/C5rDsHBJu0IXxx+qTf/vbf7Py5tPh+vgVfeXsNGT1cDDTNOiVQ0DgofBwrt0DF9n/9tPfOi61NbW3vvhC7PXOd9414pCDb2lppsMTxYnjvpmKY3Hcl6iOLeLvrWqJ8icVzIf72GZmOSc3WDd8APWD99Q3wEcENA/zERvYNN5IfNLR0cGmWfbW1lYKRH5I7OSpeUDj45PyW4aFCXDhNlN8eTVG55tYECLxlC1UJDI9Pj7ODjtxPkvIDmzbD25Q+sOa4JkcltNlp4n9wG6WmUS2r6eH8MfbKvaFgUABXLd0VQhplJwqMQco8CBx19ubXJz8LSPejYg3AHNxSdsMJhW0h7lcvZVyZlyWo4zrsAWXlldstQf3H4T19cGgLi4KwO1sxU+YEFcmOcrB+NuohVp9nWYN4IZnLzOLKwcoLBm+wnWLoiRmGurqPvnk3xzIk7RT2qXLl3r7+qEGe87N28d8asDexMbaN65HhQpXbe+KQiLTEalmHnB5hbcWPuq4kQNe1dZWX758CT197twZe9HTcg0OsPECnq4YXwBOG+fgNTQ2CPAJXFlzXzQ2NwXfN/4t6BbBBEnfGKqO+jsAo5wil2S2g6dLSIH8BMT4AzE7IFxUpG9z2GNOiIsTGKNKeAUrI3El3aJFKsioDlfdD0vkaEkIuU1Pmnm1m/R1VpRbkF94SffUc+fpbiEGpi8pNS0nNwxPYL2JWlWVoIAwruTyjL2OwvJtAkQ7zxXh0ExAUNNjQMTq+nZvd1eAs4CjrIwBo0YO9nMy0zXVzs70NNepPd2jbIdZBEJP5dJwA2fsttEUcJyDJ5Em7DU0QBdx583tO1Mebo1tKNctSaxpbHrm3PhYUtwp0l82S14HbsCmgOGkpi2NjW0XLwpCuWe+WSZDHBno7wuLoAERlbmp5h0L8Y3Rk11jbCRBM3PDRgQ0nzlXVlOJ9Zd0NFN3Zmr8eP8Fz42Bl7YhnyVeNdCRa8xWtZmVoQszr8AQ09EQa4yMDJlsnoWQcDr3d2cjk1xH6enTu7t7fX39Jh53Pu1OTVHlkh2fmJxTUDQ0NPLlnTt8dGnF6ScPHsIgl9ov+lFBUQkSQAkK3ad+ovGnEmOO6OYPC4vLdECIz8hZXVje2NgprW1AwnI2BaXlsqAkjBAoKMk36y+nQSDzwJs66tevXWNiGFynrKyswmpEZpRVHaVpZZeYpFbMNjbhLBgN8WIfgmlqaCIHyAuFH3Z0CFVfeellHcM5fiI6tthmAGjEvnMzM5TxYI2D2dTcIty0Sm++8w7u4dpLL5nZ0tur/eyRJ+tMgbYsSygUktfouHMn6BJOXKZaLjYmuyBPoCu/JUiiJkZ3a72suwcMJ+VJEaHtB9C5ODd96fIF/avnZiLVtTX5EhCHB3mh3Mj0JNP51ttvdz952nbp8r6+8KHc3r7uCxeDyjblNEgaDAefu/1it7yqUkKL7XP0vv3tb4lmNrY2aDHe/Na3hLcGDjORP/mTnxoTCPTrsMe0sbN+hDriDjufPQOC9oPRLgkVlafRm442EIazDTgnbgGZnU0YFRBIvmBAWGcAy2lyqCWuHHYbyZv7QnhBwhMQISvLwj5GV3rbbuJQwU2kFLbJbwmnRIdCT49G5pBlUEnpR17GrAOUECQQcP/+A6YSE3DhwgW+7enTpx4NHM+H+pU333yj/2RafWNTs2tDgP/5z/5C9/AZuaeYWECKkens7Kyuqi7VR3sH3bJ2//79ivJyMZ/o8zvf/jZYzxsB2QwXAI3Jp3h0DWyXukB+3eNzVUvRJXeho5DWb9q6itTxhP/4D//I/FrGTz7+2IFyP8jlNEVNVGdHx6AJeklgJ3y0Ygg2lgHir6qq4B3wLXJSGelZhB0ANDYCNysCiI9LFGLaUd/Eo/yTa2Yi5NRsOXScu/YgbLyxiSmVlKoPYAW3hucEfbglgICzZNvtZysGLnCWWAH0mIcyrO9Sff1bb72JSVJTzpv6ICRHOBSWitZl3q9bCluLDYcpPW5xr6dme/AgfJJdzRI4kK7E0sX9+U++j8BEy967/yCQzSxFsdCgjFcwIZ4KvwVDCbwIgZh7llGMK1rXTpNflawiPCNupvn0tHA6Gp7I1Fu7slLjItd0u7Rw1J7iBnYT9he/Iy0Dh5qcrAbIBTXU1orNXS5uh8lTJhdU+TpxJvSetLBzk67a/nMZLppDcpOqhNzDSe+iwAqID7RfFpCd0BQ5lKIsuAtmVTkYKMaLIQKkpKcCGXE5jAW1p5+KYjs7n0FDJEOkvwUFeXv7uwCC9hbhPDV5gRCG9/XH9rW3LIhD5ffAHbkQR11ohSDyoV1dXXytQ25MRKBnobNm/OSvjzWBTBJz+i+b6B1OPhd2DCrDMDwWB7bIDFrgIy9zVegrqzAeU2EvDpnc32gsmBegJa/EiUlxAez3Hz4Uo+j0aOwAHmlhbgFvhqBjJhhx8Rz9E/ZJdGopni8tap9CRSt0Xpyb0qqal7LjaZfD2Njc3NLT5VpWiKGxuHaei7TOZacrfOho/4DSjqT4U/gEcDgny8jfHXDGC8SdPbrf9fQ5OdybqYu2HY6IKs2J2n6+LiHJ2Wtub+9ZQLHLN19Yw/XlVSDdTxE1G6YWYHh3dkUtlprfPalkkN44ZnxjDl5sr63Mz0TSCBE0hdzd0W8lLy+MraJtQ/9CS+I/JwfPiSJYiS5OjY+drjytU5rOlkFGL4eeaK/UFJmysv2dF1bGfK3GpjO65XDQpTX1unHiG48OiFQzq6qrMrJySsXZ9U29z7q+uHnLnMX0YDZkYnpuCEWakJRust307DzWfmZ24ebvbm7vHuwdxU6OGQQaWlyICnE8BQnXqUikrLaOjdUPs7yU3HzDN8XVFdWVPNm9r77WBwRs2tzcBIawEYWlZWB+f2+fMMVuqa6oIPiSGBMAffirD1SY6JGrPID74YhGxsaHhkfJg0Eio0uuXL/+5Okzdt8jSCZeq6zQbeTR48dM2Jm2tp7uzvmFBTMrsE9M54aGdrLmBM+aWo2NQWM1dUZOZovjw3nhzKBh0BH8V9fSWK7Bt9mzOmzlh7NDYTH2ztZmOL/Qxq6oPt3fpevjHNiqN546yK/u3MYfBhVH1dVi8YjMCFjZ1qaiT7VjAF5Nuk9PZS58Uy+MnCAtN0n2ouV3fdByb2NoeJDfgk3NdfvP/+k/OaTvvf+eM6SpPbdN0oWfP7GJZL+5T54+pdwW0zc3NyvyYbL4MFZLWIzcVgoAvEr8MzjQs193rh1nBgaDBj2L84A5Z9+pZD14ViGRWgqvl79vsbCb62wC0y8Awiuurpqdsha0ggk6R3oy8WydAED0h8wUErW1tWEDdIdhViR01O/W1dX++I9+jANkHJivN998c3h4GAZ65ZWXeX1dol599bWa2rorVy7jDDw7z2VjY7OqppZZdha+yS/CnVyCRbtx/cb51rPaspiwKChiN/Ao61InLPaLvUCWEaRskmkGtWaE+ImDGEnO9XTJaZkbxAOpC12PTASx4cneWNYg3tK5TecourgE2ba3n3VIcVnwPfvlPeVe3LiHwsuoxZQTVFzg4FpesexXX31dWVnNHboMltYG5tt4vmfPnok37EYonD0ZHR0l8hAh+E50eYVDYh2RTChiNtA++frePXcfSDPn57lM0EfEKeYWYwwNDfvCHvv+93/w8OHDnp5usmGsiZgvlBPySh/NsCsBLMoLxDjAYkBEnZhpdlYErbUQ74CzFSJr7q/OzWfF/eSP3g2F8ggZbt2+zcI6tPhA1HcQPm9vuTiqEyjVvpG+giNQFu5TNbqcgTCP9fRX8AeSTE9NE2IgTFhGisFMRaaGnYbDQumbv/8dp117Mu2M4ygrKSUb8/64EbeEiLdfRQOyjAAFOY2dZHMzZ7Z1TXWNu4AUHFpRo+WTzLaJV5YDzlNltE/RXSQuLlYhkAPGD0EiHR0GsgcZOL9o9T07u/WbY+8keJYKKswgECPvy5UdHmlsUVRSKFxzfhxgGzy6vHT37m03LtCzUz1XaI7VlikM/NnJHwAQdWd/oMtVQezsbHuBWhNfba5vcAT2bUfHQzdFMGYOmS2IZ1DRDAYG4GhtTXDGAQTg5flzeDPlZBAB90jCqeZJnnTdgQi0DPiFGFOrg4G1JFVFRUrLI7oZ6JKekTU2OJqWnAqOIAqYEhwUxCB3TzItTygDlIMooc7AcqxGcXtioOJCNS10vMExdk7csnsUyAqb+vsHG5ta1Y2tLWs1ZyxWETfG7Pb39T+PLoYwVjm5VsyuUnaWEBtPm6ojgwYi4l09KZzhyqZm89Rxlao73XtaaobTaZWxvghoWPvJo8e6ZkjR5SgtV8q9GSjNIIbN3R1c/OTw8Obui+NTCSkJyWvPiUiWw0X5epJNjA4qylPVoCrRCMkdjdDiY7nw5eiCbYay07RXVcnYyLDOkBRy6pLmpiOnYoJRc1tKwfLzpsbG/K7ZbOlZuQUlFuG0njMqAI9Qj0kps1r/Tkbqm1rMP0EKUcqtPd/+p3/4r2o8hAGsqR67WbnogXXXlpSpSr2bhdVJPDkl/TAmvrquEav5+ElnTq4cTR5Clk5H13ishdZ3CqFw46AesMhzq/eQ6gDpcJu0Tl999RXOgNkFsJYXFhx1a8UKoLiFGvCgEk9dUO9+eQdTIh+BoKaZ9A43XnpZ9oFYgLbWlrjx6qv8E3mhKFwoT4TCWdpaM5EIkMGI0OCVlZa+/PLL+uURiCYZ7yXlH+S0EtuaGkUR8kXIuvi42OjSAvOnAdDm2ir/hyD74uZnQ319zDT1CrI0Xh1nAOb0d7W1NopKi9lQU3OeL0eda2iovKpaqwLs5fLC0gmZQiI+IuiZn40YcIDq3CF2j4n5+KMP4YOz588pTkf9aRQ52N9n2iUOkNFkWN/5HhuVu7aGysPfyOo5L6tsqBON0LTCiI2oQUqGCU9O8o5sriCDraDXG4YPmlp933kNcPP8PF/CqrDO6gS4kPxwiOUZHxvhLxEqXL49LFinwYHRWRvMjQOO/SJj5sAE3PCZh4I78XScgtFAcRrBRdND8NaihmfPOtvbLxLdMD5vvvXGhfMXRkdGvrx1C8Rhi1wez+r0oze5aryFbYAb+OCDD0hIqqprRIqQCuEfuls/fWbZcBunpra2VmU6qp5nF/jeufNlT0+XqxIqaMrvIn10aWkwn13lV+DjkWcH+zgAH+qD2AQAVJpWQCJI8kQC2ik9HeHMfqOO8/NCsv4DVr+352L7eXInv8iESqg3NDRg3erqtUYpZD+FdJQ2Dx88Qu1pdzc2Nq5Bpg3Z1namvOw0Y768vHjjxg33KylbXYMqqiLmikxFXADT7dm5X4ZNtosEjyuCv/VZ/e//43+Ied56621BmzDdQ5SKkWsfGRlBbjlTbCbogOTn+a5dvSow0EmlprZGJ4HhkWFvXpCXLzBYWZPN5ZeCDm0MC0/vLmS1AQifjs/QQsN5ltPRRDrupz/8DqpkaXFBvVdtVZW3aGluOtPaKsUtfkRzi5fPnT0n9gTwjRkDmngFzxvz0NWp+OmUdJxPok+ZHJ8wsVp2ljeenpn2wVM8zORkQ0MdTgtpXFVRLkLiL7krExKYZawaUyj6rKyssv/CYdU12ZB7QF2kmse9asLQ/Xv3xJHCW3uUlWcQeRo7Ur9upUVmYogvpfQcP3VvQDSLLDpzYUJ4EoO52VlxNJoefSTa48/0U1DbLqZOy0gTQEBht27dhLb4+5qaGiHd40ePMjNpKFIkhH1HajAaXZLOZHGsMvQNAfkg7LEaKftDPGSJUTo2HLcteoE1VGjxbeYXs0R8m064Cn3AJXhNhCfDB3aA8CwaVoo+eGBoyL8OGW9E3GUNLYi94sRak2jUPMxJTSZdQF7Y0NMichUf3XbmjHTUs0dPSR4UigFEaA3wH1OE41GeGHO0p4Egbd725jrhdHVjvUF3Kh/zCvM9HEA1PS3AOozvxNg4jkt8KZMBgUqjqxYoq6la5+Yz05liTNHz5SVnjKeTJSIfEOmps/bWcisiS3laSNkVri0tahoiNYaXE5UGixNIkzMBTC9wd0gwj5IjJ2g4ybbG8ZSx8UmEIcU1tVnpGkIya/s2PVbz7u0vj/Z2b9/8DHfafukSloxPNfU9gMXj4xAJDxHKLyDqsSBSO/Jhl64EEYliPqddmyI01Pr6Vnl1TayahOQUovGxwZHddb2QEna39h7cf/KrX30Qzs2vamgiHBWZEWfyhYP9w5qQKI1PT8++dv3lq9df3j+KHRuflOFOzcjJKygdGR1LSc+OiUta39nLDBXEJqSsb+2erqjh/CamIkMjY0aSLiwuEwoRXevokJudt7AYzS8sSUlNNzjxxS7QmjURmVZdSpaC56murhk0b6uyamVh0RwxCh8YwiC8EpVIWVkmyprLQRyrXYjMDYSOKIPQeb7X33jD5oHqPvrg17LyLC/+VinkwKAm9QkCFFrhq1evMhbAV01tLSv85eefD/T2aLBhQ3/+b58M9faXlZUgi2jWOEuVo3YCtm3XuMGgjjsTUVleUWHMFGTDMym41JkWC3Iq/jgpNdnKRyYnKmtq+dSalta5yHRWWkbX40eBdikUOt3QsMzs5oXhrbrGBvRAuizq0ZFsllQrdHH1xg0ELLVAWZXgO5PIkqGXTBFsvfWtt6XMGVPkNnfuaqW1xsfGmEJeTZnE4vwiy8BsCziqq6uvXbsm2+LQcQln2s42N7cKeRmQoGqbskm5fWkp089bWApGlifQv5C6lh2TwWeC/dWLDgviEEEk0rk8gT+CAUCBDbXVcYY2MCG98irJCMO3rDMZKKjOK0i9M2gQTEtzs6X7/ObnyMxvUC9mTxjkUj/66CPf4adF2AzH//yf//TOO++oi/j7//JfuMAzZxndcyxJT1fXQG8fF8J0qJCT/5bxFU1C/+K569deqiK0DhQi4GCcC0adIWitDMxsYAGoStoDJPHHXI7T5zqtlYlybDvEL2YFdO59/ZV+FCJalMCF8+1M6OBgP0NkMdwTuMD3i//EcP71Mrk3uBD3Q44uf0mbYzWEnpGpaVp0k/8sLOEJRsdlnG07y46RdIEOHgQGVf6SgXXwnXGPDEhmhzWGZVpra2qEfEuLS0JeAS6FjopDRtiVg31ihjPnzjH0bWdaSS+Fhg5OZcXphw8fACWVFZWMjzgtVZ+QhESG3cOy1UX2GHL2DOvNdyIGVbAyTdPTeIKDuD/+g1dLCgoU/TTU1Mp36R8PhKq4Qb/QVuhCqaglqIaJjZVdJG0XI9sBojQiaRyjmClwTkGZcPK8EdgbG/2DA4J6fCPUX1Rcwg7bylrrc1uFBcFYJUqEuXmVFVDO1vlzbXhKMoFsV5aWUlpeqjR1bi4yMCjttJKRlmwtXn355caGenLHPNK/4kLZIAofxF2sfiR7ulwm4XwhHZcqKDFZQq5M21vZQXwO6DE0OixUAlpRn9GVldqqmoL8fJk8QmK8LVGT0Vpzc1POcHRRJVCZGAdAA0uFuWUlRpxsIXk8PDsMoUFCLcLjAOxsZwyuAc9V3VG72Wo2jZdxpWiuhLjY+ek5ZXapaRn6c5VX1Tzr7s0JF6Rn51qioZEReJwEY2EpaMplSLuQzvdHhwbVChwd7MEsCs/50ZnIpLnqZovHxSaWqPkM54eyw9H5xZj948K8gq21LVmKlva2msb67DzjgsdNGqttaNBzgf5wc21xZz16tL9jzdOSfWCiFJxLJZUGEgTqxwc03lDNKcGWp8kPSepcf+NNNVixcTF5JYWj+nke7YeK8vZ3tREYmo9M5eWGGEpABE2ED0lIjqc3wRsfndIbcPXw+DgjJwv5Im37zeALDjtBE4qEOHfU3d1F8aQeS9vl5/RUDvT2JlrVcFCDCYULoYKSxJSMmMNYiD3+WE1kJr9r70EhNfUNSmP2jnW/LE8KF2/vHoXzSwv1BMgwFSrk3fp7+zNSUy5IoLJba2to4eS4U+rqxIKxRzHVVbVrK2tT45MlFVXO/9MnXetbOzjP8tr62obmmAOt6ElED5dXEDj1X3z+VWV1Y2ZWfnZe8cWrr7RduBIuLuvuH9naO9zZP97dOz44ipteiK6/OOgeGHnU2Tc6MXMcnyztOjW7EJmdn2b8lpbnZIhWN8jjE5PZ7gwawx2/eJxwEJuwJ+pMzszNK3KjjW3tpDZOx/bWujCCma5raNDME5UUnZwqCOepXATOaUiIKksrT4fyQv2D/fWNdXGJccMTY1/cuvWsq9vqFZeUMbvnLl5YXjUUKbm8ui5gmBMS+wcHX3/z9bMX2k07B0gjmOT0NIVoOv9JL4UKC7o6HthyVy5fsivCZYXCuLikYCY2o4M+xf5SMEmyCpWmxyfRwgXFpcvRZSUV/sbrR3gInq6Y1EhwpNGoMQCRyKzAo6io7PnivDGh8ovJ6XpIbilWszcwHKYJLM1NLc7PPujowLq/893vate0s/3i81u3sSFiXCXSN7/4jJUIF+bFxh3f+/qunIUSlAdf366pqZidjnQ+fSqpKRbETODIVMGyy3izEk1z8mnXkzTlraxQhBMU8yUkxMv0QrTWFor1i4goqB2ojQaTqNPlkkeHhkUYG05BfKL9xIWg+NhcJwKA87WYlO9hcdAP5AWoDpkwgiDKIEk7Cl7T65UqoGigM2Y3Gg3QXiCxCfIgQf0+iyG4EcnRsyD3cLNoKofI5dFG/fznP+ca/++//3vg+Mc//jEHbODak0cd0n5w9ujIGAWvfmmemXoYCKH9RC9qZK5d5kwpQsvODbkMn+ZtyWtPOuNrb2k4WJycRH5WnpUXKGt3XFtdzYPe/vLWgwf3hoeHXnv1FQ4M3gXUIEi+pKq6mgmjgBSx7B3uyXR2BvOo4/QxQC3Kmso46qRYU2W4YbVIBkoD+tUccmnyDPCrZg5IFIigkIo6vzD2WAHModzZdGSivLTYi8XQChBJCPA3EEzUhLsX0iUS+oKpHQYFhcb5hXND77zzHXtD/pKq6MLFCx4Be3P+/Pml6KKSRObIhCLvJmvJPdP1iv/AhdW1597Wc+SbSGYwB9rUBrLbuXk1LuaXBmTewRGuLu5nf/gdZbu6D3g7N0y+4SFZdYJsyiLXIaDk3mXsGFAzccSLQKWmKIGaNj2jt7eno6NDyCIqEpo8efJYLsEVUAd5PSwA9cjwkWhr+SwRCLmQ4VnNE8eejnyTdOnu7gsXGLdYSLIoBEJ6iJ+sJrAJOzBogjawt7KyQqOE6ci0aJ08SSsv3ftUB3HyrrO6popirbPTrMVZuxkg0sVOIOJN2FqRjaPFeRsOp1FMYqIW5gLNJP8SeIpseCMpmaVoUMkgzyQp6Po//PgD+fBz587IIQmVhBTeQazJmouKcJseNmJdPOrQrqxGoSryVIopdPOWIEN0Eg4DdFote36CywcPH7z00kuCXRcpheZx8hBJiUnQjaBZX2/v43NZJw/SjYtZPUigXraZNQy8VKADMojD1glh/EaGBin3jo72tJUyFQiVb2MVl5YYgC2M0nFEyysIwDtgL50uzwB9LUTQ9RT6xZj7ng+Sug+a2hwGAuDy01UQgCqqOWGiFrR44AmdOzJMCIGNXBI3z+j4AmCeHDOHOqGorNSI88xc3FRwsdIq5Nh3b33pcYshjg90IUlmUIR0FNisDyziv043hY7YkaSMPQrSbJnZtqCkqQmB+DQN7p3YyanpC9eui8bu3r3X19dfUFIOowyPjBlnODQwpLkU+LUSjQ4ODFdUVeF5VFBIxtin2p/R0L4wR9i8pqPY7q4eiB5iXViIrqyuCz5mZ+Zs5rZzFwYGhpc3NnVD6xsYrG1qzisocs5CBUUr69t7xzGL0ZXOZ11Pu7pdifHbk5HZ3gG9PLRAMftyEXtNCCqJPqIP/fo6rptYRO2shIIdK+xg8qRQgjq/mhqBFGUFes1v0Uo4C24WUYnRBcKWoytIchGczWbYJvICGz8VmcjOSGMYJJaYGyS/IEZMc/78hdy80I1r1773/g9Ki0tlPmQjDrVH3d159ZWXPR27tP3C+dPqeeSkBbYSBpvrEB5om56l9Whlbn54XmUhgVhFuSTxKdewR8X9zEfbPyuMeEaaGTOTgwMsuMpCm9+BsmIqAvC0KVlZtoQN5tyJBU6y0XLMs3hmQhJ0omCPOcPM93Q+S8mm9jKdeEeLJnQ5xZ7mm0wouCxkM2FK7vOTjz5Aa1NbON0NzQ1XX75Gu3Trs5vyJkyNuhqLQ0BhQjItsR5vXT098D6+AUhVFPvGG2+wKjgqGwmbysbBr2wRNHXSQ2OLKXALfB57hdCDg5lpgwpXlpacR4YOc+BkOXqWnfVkRvyLpeQPxLLoOFI+RegEfiyp0NIB58JJV/g8YvLNYBLFAR7IIWLTxQaiRoWMVk+tka85aayY9+ELwQuxkaMk7r9+/QaQ96tf/coIFEHqhx9++Mtf/ur119/w0ZJepiUDU8LQiopKRsyVNDU1+QgaAs89FFYiVCjOo3nxtidfxGJc2FhGAy9lCeSMt3a3VY4HTWhjjocGBxjY02XBOCBkLFas/fw5yU5UPI/LJeMFm5ubhDdILO/gbS2d2+GGmXQGga/xhUKS0dER1+M6/eGHGDTnn2jDxhZjBQnvikr2mYnwJjgJQiJBGADCPbByNFweloNjqfv6es3ZqKurk9FkmpV6EcVwRl9//fWHH31sVV9+9ZX8wgKfq8wUQejxsQPdXb3Og1yPgA9SoSnwLKQ/0wUfDouKCCn5DLRcipDdI8BUA9a9Pd3yTIz17v5eXFV+SmfXs6rqSvkS1kp6is1FT8/MTm/vbqFkMX8iKik374gjVmviyWmONDIyiqVFMUsNoiVpf2FfbPO7737X2Uahe7q+4/7rGxuqa2q01fcd/Kz9pOKC8xMCB4z8wqKQRW5WDP7JJx8jpm0jO89WBpSYkttf3o5EIvjJWE2l9D/c2sSy8sqnK8t093DXm6oj52dxJqhFIwhNJRa5VtfUohEUusbEBDHEwMDgg4cPGxvqdMAQmIn8WEK35gJodrTvqqmra79wiVDNeUaCu078gPviAoGD+flgYhnNC7ZKDJQr/WqGaTg3iDBkjWO8GF/k+qCYA15IlE3EAYCAY3IneievRymM9t0sD2c4GW3Cs2dPnSjPz+Nnergfh9A9emZMpC94CB0BcOIcLXFN0Ic6ywxxSFMx31FOQd7i7AwqNj4uZn93y8bieuW9CEU0XU+Kj19dXtLFCvtkwAIsLHhdXIRNo9bQFFHzJRwheJm+SYE58JiWlu5zL127wchuLq+Oj42eILtCASiOS2+RAujXhBoCaJhiewueBAnVxkoXkv+82NxU47wT9AVVkRaMhGWL4b6x4SHT+JBFPlqVN5KNJ84TictzvPKKXrRBZ6fSMk+c9JUIIsi7WJGVFX5QfUJmbn48NdCphLnF5dPVNReuXE+XkMsI7SF5iYAPj6XZxB9EmJREzLQizPmFZRk7/51dWEpITtWBQXm8NmfkUpXnzvc/6STRNwJ+IbpM5EmWRmxzurYuuvK8ur6RFEX3hp29g4nIzOPO3oHRKZPBdHifXYjC01pCoDHNZN/dO1DvEArnB0FeIhm6LnFBnQxTy7hIw1gQ/xV5EFY4WeKAwPSYPXsymEzKVnmoMAJNEhMX293XR6VdkC+JWsXokN3bhFr+Z4VyJZhlBKqrK8H2mKMYTGN+ZbVEvXdYmFs00WtrY9M88sCv02TOzS3P6V08I6HLfeaFcuCdleh859NHaakImwwetbS82OzqB3duvdhcJ04ZGxmUAcG0kwvReQoEsaljA/24wbNnWyV3jSwyT2oqEhG4NLW0iqKGhgaZGEUtLKVjTmbFsHY+fRY4mPR005Ll/h0ZFoOahndXwCs+lKaFAFJzsw11CvwMMJSRXVbfEB9zCqjVn+j+ndsXzp/97jvfdkCyQtnEp4/v3YVkpWbiYuNqq2s31nGS1Vj0rm5jIxODVLlurgkJhCdOa0tbM7GDjelEewcYjjXzMmJEwB12JH1kf3iLk0cjPOP4tPIps5s2159PTkCE/G+Sk0gziRoZHh62nq7TQ2SL3PijR494BW0B2AQ2WlRHCeIxlRSXMLX29boK6GBMZuBEOYy33npLPowRZ2KijlYwNCMPyembXjA2Nsaae1uyakZfrYvIRv9h1HJbW9uf/un/xsnJEMswvvvdd8+dP3/x8mUVUK6Eaw+uKjVICftY9J5cIHOBlGZDHB/0I6KSy3TS/fEr/hUh6R3DbTutAga8OnvOpcpznSSSSSICmYVt6x0EYXoiutqy0tJoVK9R08NI/YPZQ+5TIhCFCz57J3giLv4U2yv0VAFFJ8xBXLjQbonIL5QIWzG7y7+aDIyMDAkSuC5GIABM6Vola5T43PHhDqwzn8eJqvBzH9JD0jr+y4XLTXhwvCAf7dKHh4a0O/BguB7RuRuE4/2UriIUCqaAWRAwkVaJKbYtKS2o7ETzTLql8IipsTgdaBVrFffH338t6KaTmICHXCYL3tfRU7UNrp8XlXLRA0VSKlaATBq7ubleVlaSkc21HMrE+Gx7yJO7ePGSDUSl4rTbYTLJTiyDbsUZAkW+MoryTRNjo+7Ks6mrq/PsoWNu2bJCrErLBRxQg6sXO8MVK9GA5ZBmq6+vO/Hzqd7QZClQxXrRf1bVVOSEckwgElgIR1DALLKYsv3ihaamVqzG7Tt3NVno6xuorq6ie2Z1W1saTRER3XJXdg9fK/ClGkFyyJcx9DYWRyJxTguqeBwoslioY1WO1q6lpREFyhHSWvGasJK89OgYzfGxV/p0v6ubRldXJ2CIWNvfD9rX+v7je/cC9jVi2HRy+GQIpBUWEzOXfKG9KIYuLS7GsupqaEGEg1yCjDC0QXAr3FR+BB1zKkuLc0tLC4hapoqN0xYSt8wYUStmq9jLSLcL+GH+l+USdfHE7LI8oq1GMcErOz6ILP0qVZGry0Hl42XBJlZVituF4UWhKVlYYBPcdpuQjVpI+D3hRGHltDi3YnEK0sxwLq0EcyOdiLtTrwOLcUuqI07XNYgRpfFP19Sl6MicnCwFsrG5peV0qX6FlZVspySK/nhBPXuiAb+7HoYKSJe3sLiSlhU2xIDM8jg2ITK76F+KzdT0nOTUTKTiPiXPYUxFdY1KFiH+s67e1PSs8SDxOqvFyOb23v/4f/9lfXMXiVBSXt187gKOKDvD4Pj4gqLSIHwcGf/81p3YuKSLV64npmXVt57JKyyDs1Cdc0srfcMjs4vL5VX12bmFJjg2tZzJzAlrd8T5+XUf5EN5aOM6hZWzcwvCUNtJjy7dPlnDk5OlSjVIhfJG4hX+rwT7J7dEwD0xTpShdIRvmJiapO+9dPVKdHGVhH55bY0lNYNXBzM8BAAQdJnJSFf5wODKUYkvE0/FLy8u3f3yNmrkdFU5asFkrxfmITxfz8rMwN9cuXEVWZqSoPRiIzUlkUy1+0mHNHxRYR5stLW+THCWGH8Kfz45Phr0NkkJQnNOWQcTHKDtJyXJavU+fRKvPlhv29g4rS6U5Qi5DITx4GKcCHzU/h67S14NOPqiuq5+bESrlwiMqO/l2uoqm6iPuZRPQ1MDTwOGdj3rJKiB0LfU+aRlHu4iMBPwk8qVzVRsrK/hHYkMtleXhcXUA6haHHVNbX0oO0QonpET6u8bgFpfefU17o2kQnmJuDYIXsrLgCrhoFCMNRZz4NttZmZRhzN2RpTgX3bWw3IKEBX5hflSevTFkOjKyhIbKk62XfWUCf5dXGJ2uRkmmCvi29rbLziq0An+RvrNd3ga7Y14H28b0KjP14REfHAkEuHeJF99aG9PjxrBvv5+/+VTWUsWjCOUVenq6gYgRF1OaG5uyN59/Y03AcKqqirWtbu7+0c/+lF90HkngxP1L6sry8k1GhPhHoUfTAwOU8DHzPJ/bpDd4CBl4PxhfAxXCTSMp4K6Fy7HT+1PLHdxfhElyO1bX9hX50Qvc7PYLxdmPYeHBi2mN/nlL3/JZ5SVlvgm0OMv24ANssmFtroxcIENDfWWnuIUwmCsDJS3TeTIVE1wk7yQK9J61P6/fftLlpD/tmG6u3t2d19gx/wWN/a0s9OiuQAWnvWRgDTKYl9PkpO+Bx4WF8gvOGvulACAiIl7xh7zdm1tZ5knBKQbnF9chOPdso3hs+zkk/gNIDPaVgKRPoSIIcnFEHvqDSkVJ2UQ9x9++r6747EdBf6M36P81IDA8ftGqClgt5qMouXme3CVHlhqMGbvQByq8zehBzaPhMNDsnbglT1RX19XJYdbVeX+6ZV9k9o+ZMMppV9a8kobDlfgza9fv647HC9CfYMSzA78aDJgJf5D1BqbALNgHrwhHR0IgAm0KUmfiVp4WnMv5V2ZXXEkcHPr1pf3vr5HJywg8Fl2sPDU71ZXV1EQra+vxCfG6jzb3d3lt1wzO0JShZSzTff2D1GUJBii+/7+fs/S/UYiUwxGAhVrmUva5RcdAw2uurs6NVuYnpnqePTQk3YjAAtPxouwFMjG7c0XIpKGhibYwrsBBzj9M22tAmuQanx0TJtmT5cOSomGv6RlTosBrmgE+9RSeGomBz68/2B0ZJSHA9s05BRHOsTIegUxzBDAof7AuUbnLs5MLy/MBXmOxPikzHRto0W70cXoRCRCX8cFltHLGMpYqifctkSRx6TRjH3DAl6+cpnbpkGw5ozsJx99YstTA0HLyFIoe3ZmmqjEx3lymXTzdjyPGCCpA1G0rLsUup3jg/gGmzaeJzP0Y3OLl6KlfL7Eqy21tJ2pamrhbpGTGnvsUI9sKXXSRdvQKCRoiE86iDlFF3kQE78YXVtQobqxNT2zIKkm0bK5/WJkdKKzqxenr5PL2PjUdCTQxNqzxCCxpyCVA5KKza2dnt5+AzIpfjW5bmg9W1Jda4esrKxGxqc6u/oktM62X2pqOXvhyo3sUMGzvqGJqRnB4sDIxIuD48SUwEBTtah2l8M9PIpFhL7YM28IcZzrgih0fQRvjQRTpSSoRXJoTOQYi/YY6ABdSpEFnfjZomPPkZlGRDvJ9C8s3cjYqL2nd4n52Sp1PH8MtRmdxI3zeh1Go/hznf4/+uQT6S6b7eLFyz7LsQTYoGt0NzpP95+282doWzTF1hdNqqMgz2ji1IGeLhqo4opy7UNV4QbTsouKghZacadkxOYW5x497GhubclxLHNDWxtbOvZBSMIUQQxpa3peeHJkzPkBj6RWeLqwHHtlrTqZ7s5g1h0Kp7ixSS5BgOvYYtVphBkYPYC+/vru0yePYDWUiYwAndrpynK2xoHlitKZ+ZzsuvpaoifhvuhAhi8yMa5psZ6/DgWBFRRFAaw61jEnWltfXWtsadUu4SgWR5kWLirVA9PwMaJHvAUPZB4TRwW4s2/csNSaMwjkwdmMHQfDJlhD29h/v/nOMBs/OMA0u33oX1ZbRpA5wgXRAMgLcieSWHyD15OBsLCiE6YMymF5USE+iOKGVWV5ERj+RbEoWtam3+uxhX7l4sWL3gHKH1chsL117dp14SAJD8fw4MEDe+Nf//VXpaUl7733HkDJugkrGSs8sxaVNTW1oL9KYhcqKagTprWCMPGu3AxX5FOYdavqvyhiYAsZxr25a5bf1xwJAhPU8LxsQfEGh9rT08MNuDb0tdBAPMeZicnciJIoLsD7EBiKFnq6utntpqbG8fExD4J9QDFw87zdiYljXHdhegTj0NAQv8W7++izZ8+0tLT09fWJR4limHEXz8j7Fe/s+9hJeAtyEjBevHxJ5tGuQ1j6y+iJRlx210ndCEulisNycVpuAZHmyiVwWC2uzlaRtMQtW1LNvMYUGiZ908w5x77a3X+xHvTLfc5q+XUn0YPgcSAAt8CXMddidzaEI1tb34z73reuykb4DOEw54legMucXA9V9RI/tLy8ykOgEzks0b3cpt5mM/NzbDSwgwK2tHfv3uUDPJJgz1GRlJVJBogLfbbrQE66EXfOjrsO3v6bGpfm5mYLZ8/X1lci1jxXdgF8caGBIAwBdLKV7Qz7lc+zCHaPa1DoRq4GiIES6ggfP376UOVBhwHKE3Zhc0sbayoOto4kLe7dWIaTjhUT+NLj2APWEHzwd3ho5Nqrr5+uqY+aiJuV09TUbMwNw8cLPrr/UAxHywQZDRouvxx1p3hddWORKUrrYffrECKIqoKq1TKaDplwbNH4mMYui8g+JpvV4yTwpNhR54703ykStNkNqtPUUYCfSG1BuvWxUMJoGWC1dLxL9glKUHCJULMJ7EsMA/ojnBcWSXik6nPAQHvIm1tqoDgrJzdQYW3vHMmAajI0O2dKeE/fYGqqto210tFMwUxk5tr165JjNqiyYqrua9dfampu6evtffT4CWYbP97X3Xvri1tvvf0mJpnU2GAmYNCpqmhooEViKZJSEiemJgBKU9cpgITU5MZdnX2Hx7EQhEgNkZicmkFexAmRtwz0DSInKTE4OTMT9Q5S96K4sb9/iFDAKCrRXmJS2vLq+vjk7HRE53S0cMxzMwucNUhoW99qbnLNL0rRSWJHIjMeBaDAuaKaZZpPl5XZ3EJej2aRy1rReOgUcuLipSuaTU+PjFHoDvQNxMTE86nxianjkdm6hlZh7FcPHkXmozV1jQtLukGSUGfQNRzFxO3uHa6sbAypy5qYogLlsxnIru7eZbTwzNz41NRxDLZza3paeapmTlO4I8ebUWMrNYuGxp18QSdKRrjAorFQcod8pDggFAp7mWI4BkjcDDPde/CYiPRs+3mEPNOMsVZ1pzECrFmQXwTVcNF1La22EFZme3u9+dL5tovn9nb1nCsxLi+Vhw3nOjN+mqXxQWZGT+dTo8vQBkpN8ivK9fzFkalWMhoAeWtLJMQnZReXhfKLlhaWF5dXEborz5HbKz2dvZXVdeH8Yje+B4lodmM21VGMAEkj09b2iyqXBh8/Xd/YZP6dWCylZIMJtr/54NevvvbK1SuXlhbmzlw839R+Th0nX4QTGp8YtwLq/0ABUV3Aj/GaUNvRkYJo4r3z7e1IbwVW7DKKVXwMTqkbI2FzeUacqWFRiGKklKAnKA5LTiJ3pLljMXCYYk0Gh4lgH/FMDB/6jd1jW+zPja0NZJ1X4vQikUkkClkHm4Ams4VoK04k5bskiDh8kTQPZ8EdcBbJOzA7GELnxR8m7qQoIqaistKSg1xUbFOTU3xsQUFRb2//kydPfP+nP/0pv8I9wL4ybD/44Q9bWls7Ozv5A29169atzz+/+6Mf/eDP/uxPMUb8MVJRmpNtZM10AODeApZv5fnLL7/EFI6Ojjq5Hl8QOWRmi4RchqtiZoOM73ZQCAjuSyGDXASc/rhUrk7ZviCewRS9+BWf63owcN7HLOgvb33Bt7HG0tW0Y0z39PS0xWF2vTmxtQ386quv8DfeluGShic5bGs7M66fPgeyvc3XeoI6oolt5A71W7l9544QE3qGTmB0BOjtO7ddsDDGEjU1Nc3ORDY2NiA85IeTC/qL3VlLS+2aXYDfPXe+PSMNyRwP7stkBemwvX0BNAWvaG1oeNiteYLqKHQjEPQHKKGwkPKVniAjJWNj20iYVWCRVbTajKejhxeFCTg112yFUJxOIpo0SJr+6R99l1JDSI6h0mgQhQXCI6ad6rggz5EkF+AFNEWICD4WS8nlamvEDwX4a2/PBSGvrZcnJ8BHGoA6zHqQAjlkdvEhp3Dx4if5CejJA7BL/vmf/3mMaZmc9OZGzhUXF0xHIhy90DHDNJnYWHyFEWu7+7vgSQCqg66bc97Nx4FsHvnZ9guwOY2bzGpxcYkBmFqaSQHyE/XNzaU1tTrvuknhomOgppXuWZbC2rW2nHEvljIyNV1X21BUcrqx5UwoKxcK7OsfIIxuaW4F2D1ym0+BuXANF25CNwhPka8mUksge7GhsVGc60kYcGhzwiP37j1samymQ5uamtUKzs1y3jdv3nz25OnM9LS2e/wHQeazp85JlphP6w2xL4GrP3KK3PLhXpDe8LCN/5aeAXBsDmjo2bNORYEUrzAeJQVDS4oWwKfMTDps7yCxj3RAYAKSwizPhQEN5xfxISRqvJ3UnQ308tvfkq5jX2AalMIJTFuWX/ns5udIY1oDP5qanv7hj34o0wmf2ViKbYPyj8rTHihVC4dnDAqUR3BkeeWr1ld0dzvY2JLySa/UapW6cueA8XcZ3AlvlJqSWdfY0tTctkyou7rePzCiljy6sra8iuXV5TyckpI5Pbuk073h9vLZZr9yYCAIiCNNQs1sfSi0uUS2AMNm43IzFCJBDtVgtkA6tFVTVQ0NOP+QBNSJbPirv/orRT3dT5+BL+YOcpxL0ZXh0UlVgV/cutvdO/joaZfJt/yi72fnSHsfLy0/55UVMfb0DFpB1BOjBTPJuCwJal+g+EAvbYgVJgZFaZbEGdEt3fZ2aKHG6NIyMzE9HQnOodzSiz171RPcQGk8Xzt4oUvTjD0AEXsEnJbjZnMzx5rhmlKKvtk/OnRcdEOSbQkXFJ86ioV0zp4/DxOqqYmJO6pqUrKytTA3NbsULa6o1MJU1kXhut9dis5rGUM9H1hJQiSJkKgLj+Jjsc1chSnKNW3nklMyTIlaW8f7xobzS0zE8/1QPkFTYW5+0drGjprM6gaRYl5adujR057ny4S1RormSkBmZuWcCAsXVWfb4VIkx8GAySwjcjRXEqEq6DXIblf3n4ICY4CkM9gvi1BTV2/QT2Z+njEFIB9nTLj76P6Dd77/vt2rAhvgyaQ3PlJSNavo4m/+9v+UJzoVnzI8Min/oMj71pe3GSLGVxaQrWTMODyPOOBydnZo0SS6RBgMFGQ5MjIKKR4cH/ETcLDXI42ETUIu215g5HApvmLinT+huUlGpO8eo7CGbxPsSmhVVVdxZtwhw+1MeZPI9NTAQD8044/KwpOUU4IviMsGBgarq6ulAF0Ma87h+ayXX3pJPvJXv/q14JI5tpP5wu9//70f/OA93+STrly5ZOcI/sRYr772muIQftcxf+ON191pR0eHCyguLXOgpyIz0agZKVlCCb8i2JK4CbLKiZpeHjlaMDGO1F/u0M6U0rLyLDPak2rm7Pmzvs+nFkthFAe6TeMA+/r7GFvLaE+6AFwhpgftxaVpXtrV+UxjbJtHxzj7B2IoNT0jAOzHkoubW8FAgpqaamdNkSJrKQ3E4tnRg0N6/o0AZDhSFOCVq1cYcKoc1OSVK1csiIj2G0fgMSGoHBDcqTt1dtwEKsU9elhiGFG17K+vGRxJBGEVDuDO3buDQ0PCmBKywwAAQABJREFUg6amFrGjeM4GE9UQgtCClpaUwaC0uHy8P9bKJXlZYEbMQw4CwA2HTgsRtiXu6tkGTZhsLLO4mhqb5DNEYEw8egrFwSexyKB90Gg/IxOs1kRUBFpSaoZa0FSTzxflOG8jI8NEhp5TmikzcsIpAQtRUlJqT6hAtBZBwypQUB0eOUc06EFjhwEC/g3Kc+NipDo9jPU129SMeNoTlfUa3ixLy9lttuCFC+2ANqNI/BmJTB/FxredRaxX1NU3SRQ3tbTxptT8hpbqFrGyuOSePQBCOLaSkEelTcuZNvcP0QsXTqkKSE3H8Yz0D/Y865kylnFmtqK80m8JkhzX9vZL9XX1HJtZmhgb/pitoqoS26EhLEgoV8cyk3IPpV3pwZktntUAXQWpCjYXg4F5RHRpTF77+XMAnd+sr6slW3jy9LEsNEfuKCItsL5oB5vDTWlh7lmq0Fbv4oERRziiNq4Gm7JZlk88ZCtYZxuRi5eU5ymljtKy4eUlCmkRvJiMwy48XZFIuZec5pbZ67S0DDJCWzyIpA6U+q7DYsTukiKiea4O2gJNEHcvvfKy4gs6Gk7GSBsDQ05XnWY9sRBEhnIATtoGPi6YO7NLt0nNi9fMzStuaGqhT1GDKWfDARsDwn8BYZoY4A0mJiKiVmZ3MWr6xCoHg9wtyC/h8E7FJRWXlDto/B+tigDRo7RlbCS5fZaLotKxtB2F6XaRcmtpJl5HUQUFkO/Illk3hk79jLVlDZubmisqKq2evQ5B60Dz+08/3d7RvyVufiFq3sZ8VPTz3GUcH+s2Y4aAmpBMvgGu1FTSVD+rxL+BwDJDdinDTUhgT8LUOzsGLxdsBn0RA7LdQcsP50G+HiK/zGvCy9z3Jru5uytiADxB1cvtF6tOVxHtqlX1JgJEdJkzcgCfcvSmEC/My/oIR1AI8Ql6Ic4PDY0ppkSlZqrh5cAKcl3jzMzozPSoYom07NzsoqJD1ScnAv2s4gIiZ4MNdvZ22Ynyygr+GhbufdYJroaCQh3qicPjg1jNa9C609ME4se5xeXr61sB05iswVJBWUVNUUl5Rihf0YbhG9HlNWogvdlkVyLTROCZnlRnd7cmWJevXufFURw+FD9ZWlIsBbOyvEQr9/XXdyT+W8+dZZAdapQvS2LDB0B2dla5UnJC3OKMXXf0B997j6NfWlw2/YPQKSktY3J8jNzTKn/91dfEyaY7TE8vbO8cNre02g+8EbsGVTt6dJJOq3wST4Yt9LVdHVibQ31k5oSSGBGwT1gpHoLebAbux3YSkUhwYKEcIs8OTUro8M3+YdBwhuvPN1BQsE5BXgF1Bt/go7nJ5eWo9ZSGD2wuz5MkxfhCtEcAdZKJXHKIPE2v9BxdD+wFWUamIzIXLS0tqIuenp73339fAPcP//CP3OSbb77BPff09V69ek2LH3goIGOePmlrPfv4yWP+z7uxA9IVLkeUw5Pzavy3o2oRSMwM9gJ8Bcf+KyvBQeiVIUoWeyFFhcWM8/jUBO8byg3V19aroxgc6JN/4atu3Lg+ODhIRWi7jo5qkNkDREr+Cc7QsxZNHw/oSoT4za8DE+yw3g4ugDNmE8KhELQBE/B/0KFA1jHldezhjkcdjL+Q2gfV1NSIIz0ApkxlzvDoKKQuPpbKQTspo+QUFPkpogcrZGfYWD36gYavvr7rR0hR5b6DI0P8H5uJBrbv5KIbGxoJ+uAw4YkwrG9gYGxyorWVI9jRKZSu03NxqZKnNoZbYI3lR1WaaaqObyPSnp2eiasvzqR0ENGxpM6kCNQHOzllZNbhkBJ4nK98g+CAzYPrIVmxlEQF+SmLcKDdV9B5KOi8d+jsbW9cvtTOiSwvB+PF1R7oO2BMHmegg/qp+KApEVcxPAx/ZQ0Pj2dnhfW3sokpcqcmp8PhkCAvOy9vaW5eFY4bi4uL8UhLSwInYaMXqzrJRxxBP8mGvuktuSV3EI0GAkKm1HokJdn45plob6ErmEsVgGJXrAX4pokUIO8xWN+qIGigWFvr6e7xFMXyILMY0cP79Qe/VjuCdJK8NS6OQNTuEcCJbKhowFUTdIzFUe0n9TW/uDSr7HF2/lHHk9zcvJKSMpws5lBQoP7mpevXr1y8+NLVK9rbZZpqGxfLJr799rcwkyQ/3Dm8WV1d4+5QRo5oYX6RByPpFCoofNzxUD8tHggwDCpegQ8VhAHWj0mMM5gpkIOrruTDhIN+y2nk2gVh65ubUCoVgwGBrlYgS+DCyivuNZPBhqbGywyZ2bvH7kl+KDl/+7vfKcwLDQ72/8F7755ubgxY81STdI5ZN0aODBXmnJwYlZeiASotLQ3ql4OJbi+S08hcIODc+GQpm2zru/x8Iz4hdWVtc28/xgRvghQzjJg2+TzkxBK6jV97caDlTTivID4pRVLagIdxKvndFyiLF2aYBmBJwyfLEwzv9a9aERAyGl30I/cfMJ4x+jsEI9M4Ru7w+KSxu1aWsg2fffb5nTt3kFFgV29vj0POIOaXVj7tHNDDRarP7xlgIndo9zo/R4fK25xtCb5d8Qd9M/gmL69wUUAgsEDcsZUwH0/DwthjdnKSVgBFRXqaQOH218DQgGWnc5VNwN6wvE6gcni0iszf/QcPo6srajC++OJzBNH1GzeoHhzU27fvsla11XWbZh2vLJubmOCqxDj7x719A9KQOJihoZGpyDSkjOeXl6U9MRnu1Kk4SVAlejMTk3RoGhQIjpVq6YFtq3NUNK5ids8XjUy/yrssL6+RuRaWVu0dJmxs7cclpqfo8VJQfnSsKXcOxV96KD8uKdWsuT3LlEAzEpOQmoErrq5tDIfyDe/p6ukTrUp8YiwJUPKLioV6urhBPBrX6REjPtHcdWSwT0elN7/3PeMtKEbqmptS4uIIYZAHTlNinLm1NHsJX3z2mZKnxrYzs2PjjqrEs3IPFl/ZkmThb3/zO30duGU5NnHd7TtfwZfyi+FwPockzvMH1Sl0sBp6YnFsICAfo2WETnKMjK5SyA9+SP8EbsAf0A1os2/tH/SsfAcWRRKRY2P6wWvkaU9Ptxg3FAozFT5uiMBnbo4TwvKV0qyXl0nBCA0cSSjTw2WgcRF0D3JGDBRrSYxIBuWU6UX87OlT2+by5ct2FwaVr3XGucmv7t6V/6+tqXntjVeHhoewL+IKwPr/5+lOgOvMzvQwk9h3ECsBXIDY95373q3eJU1rpJY0tmVLHitTKafiydgVlRNXJZWKnUqqUk45KXuqZpFrZEfWMpJmWqNudbd6JZtsgjtI7DsBXADESmIjSIAg85yLqkA9nEvw3v/+/znf8n7vtxzD7dC/YD1j61uOnThZXllVUHCwtVXSt974Cwi4tjYcHsD9YNr4G+5BRpZe4E5JHfkUtACy4rbtMN7iCVacXIizAReSzA0QV7SwohrohOdwY1rdJGodIWFsEyctJSX0sbwMY0Gossx3M2SPU9xjd3l0BVMGHdvWu7r+i4qFBzKX/IrMNMsj1eXEvnpHFZpZIf2VbiDGY6Fnd3e3tiVhHGcpquY7YIux0VE6LAAbHZHjG29taTXLhYv1F4yUuxUXekZmRwTl8ux2pLTscOcRLBgYwQDwpqr3bY0eG1aDxYDX0YFCKTdmZaTtpHIYDtGhU1u5D1Evd8NExH/zleOvv/oyb8ch48G9S/y4ur7m3QpY+BCwF4jj86yCVdJk5U8y4chQDwAoOdRU1Oz9bLG6k9bm6sqK0uzMNOWXqil5I+1Iymyv37ghnZOa5lRxFacid/SCQa73nz1LFFhob1LQDHrsDe9xeCwMBjOqabIf5pjgCfFdsuVG1JnwJt2Vxg0kJ2aq58x02sCmEoDdMNgzbWJ0ULBbXhYhwWRA1G5AicUy6wvvxuqpfwFu6Ib6mv6+nqmpic6O1vr6GhMxVPcsLtxfWryP+eTCV5eXPvnoAyGgI5wwikiP8soa8Fm1heawBS2jD1dDOm7lgWgSFwolwfvNDQ2d7e1lkcjLL34pMyVFMeeuAve0dLUAity0yhNULCFuLdislNSFxaXh4RFlvuxyUUEJCjohISElZqOLS8sULESjMzoTttY2jBswNc4ZiaZuor+c4Y6ymZ+df7z5aHlxJVAfsTk1Ekg01MCUpUXjLRjAp0WRCJqUDYJfMKKACFSuqNIBibpfIN+s3Oz3333bFOzamopdqTz1BaQmKUHp/POnT3KzM/QdGjPd2t6q7UJYSQQRFSnpJpFq+k7Zj71M1ui2ODfvRBWj2bIN3ozbn7q4sLqzGxfLDu4mpqRzeA51V1FCOlk2efaVzfW3f/N3b7/zm65rV3v67sISWQcMD5BC3gZgiLUsDulXdW1EoWwomLWzz5nqO6Fu2aTsgHuSeFSlZEbnBGolLxf9rdhseiY6GZ1S9DExNdE3OBSfdnB++dGTXexRIrbTlpFh+NQhqwqiTQbGPRgVps8+NStD697+xATyBFKpbwYt8QcZ2Vm9A/0G6ja2NEfn58Aigzm6rl5lA2C4yekphazO6CSdQlLpSdWeM+EAiqJc6L1IgrkQMl1cWVrfUm2zA1NqkIBY83KMOX2ckZqEyrehE+P3FKwqx9AXtW9fCNpEJ5wA0EB9BvqHEMu19a2lZTX6DjQbMFWsWy6slpa+Cl8srmRnwZHxDzelPVJSs3INznu49jgxNbug5FBiSnZ6btHjp4lOuUhJ87wp6Vn5BggGy5CU/jw+KUxK2KefPiU+IVkn5Y6YeV9iRnaeHS2prAQa9ickVlZWGFIh+I6PUTuPnjx1TrJt2t5a/+Lyp6am3Ll1PTM1xSCyfU8em56wtvJgP7ppfxykQBONxMMnaPBNTUgqyM0fudvj+Ey1hQb3LExP3r11a311U9Xz5ATbl9TadljHy+DQyNjEuAogYy/F6KLzEPdko14fKtMI1JxapIdrPXfuSqwe6TyCRSwsLMJIY4AFeTyXnDFkIGRBhCg7Z/3FZ66WGwtiJMhJmLAJylKPZvoHmlMyUVxlE2UB6urrVFj4K1Q0dm/KUTk8k5PD2RAhFC942sTznBy4kYfDAWZlZYQDxR5t+gXO89dvvw00GD3qN2hGbttECCkVuaTxcfhm6vy583V19aw5w62NWIJJzZUiL9MauHxGgMclsbyj+gaBgStgO1UYmVQnZgDX9IwKjMAvuS6ucXFpMSEpYXJ6En8gaEYaOaTDEZtcIPcvlqqtrmHpF9XKaSTLlqPlk9IOZGWePH5cfNnb6+D4xLbWFkQLd6ItRg28MEY4C/A1NTdZiiuXL2v8lV3SKNXR1kYWJIYdyGuekdLCsZGxE8dOmJoWnYo2NzVZVXQO1C7gq29s9JiIve7u2zhSdH3oYDBxRsp367EYDJnL1eE8ndzpuAyEkA6LWIoxnQ/Ccjm30XMZF6DycWFpQVKmqblxfc1x3xnIFArIcmErcw7k5WNSQzlIlmSn0BayVyVKDl2Si2VSJCnj/+P//W8YXDeI+2YUqC4xKist9ZBG1DPfxszgNuFsaU/ERaDg1SI/2sQFAxGBRdKrpx4ebllfNySPr4JEpAPBLpvqfE5Es+QNte/tHdDMDSPf7WFMBk6fOv3WW9+MRqcVYDY11PpGPs/0o6LCgw9X163jbHSWFbRY8A3xEgXI53P18LrqA6UcWEk7xBMJWXxc7GUjQTCBtlDJD7m0xxAiBcCsmsotguSC/EY0G1jcfU7OS8YUS6dL1RrIEikteeH8+YgiBGNIDpUqz7judMexYQ3pCkBsG8w4MjqimAU/RtrULb326quu7xaF2/p84VnQJjMzPTc/T32wOiB3oggT+SDIgBaZDGZLuCkbyhvpMZRP0sQty5iZni2U5XH9CbwgEqmltzH+U/fuKeiAcB3oIXUXaAS0I/JnfVOV4qaSQeQj6qOgCPBHd9e1tSOCRJOyhob+WH9DtN1hJGKoG1p6+2BFxdz0lICrqKTos48+QtiqNVcKqBlMWK/ByrwJUouRUwiFQpSOySxwyOL+1IyczUcOr8hKzytKTk4PZ6slJo/fuzczcz8SKVeYsbG+pdUThaMyhVrmFzojFKdInQKj6B4w8vhJAeuFC5c+//wyrw/oSc4ODaNllDwcAJBD2nVjIyC62JupDUxrwUOFzE5os1MXIxEolcd+0X5wT+WurAMUnGRml+P69sU92NgaGJlY29oZnVDDEuVFTHaIJUeLEctSmLwLv8mXIMdd13QJHR5UyIhKvA3rRlo4WgZXRTHftoBsxnPGxTU1tcD4MsfOehHEH+7oeOXVV0455qY+nNgnRhHRYjs9rPcDix7f4Fggj/r4FiaMPnOE4nIaIa+0zGzFJ4Yjqx6hgp3psyuJJ8tigJFYHN1KwCiXyLv7zh0E6fP98RWVFUWlh2g3WxYfyt8F9I+FgMa27U/KjtufpCd+377ksur6nJyDWkDzCiL4VrW3zKvCXQeJ8Grmt8UnJ5tCILQlhJTaljGsoZdxv3t0Ph9cF2jnmubG2pqqKbZpahJ8VLTluagSe/F0ayM1OV7DpqkqiorPnDqDyyqurnKCB7ixpOS94zAMaokvfPqZOFtmV2kxdDY6PmUqvIM47vYO8HQaca9f74bUtc0wLSUlZZ9+ekHxzptvfp3VGx0ZqY1Nd5twIubgAK3hbGyN3KeYgyk8e/achDFXoe5EBONB/Su3wPoB7kITipmfT8vDOVnFJaUK4HmC6HTUvsBDhr/Lzg4ODrK8SjcZLt5IxMkwqgVVH868trS2MZg6mB164OIg9dGjR5VEXr58mckSLOJR1TrBmjdu3JAX/MlP/gvD9cILLzEdLDt5dgMNDY1tHe3IPXRue3u7O7x581YIJwxvS07p7OxkcuWS9TiFOnm9/wsqvePLykpj/uhJGHKtsy0+kYIQMNELC+yfPIiaA354T2uEpMJiiQlGb2xiTJFPeVkZ1e7rvTs4MCBiEe5YSdS057LfYjVxqgY2Ls3kE1wx408LyD9jvvewFmFgYECPNfrNSLnGxkYHKbDJqF2PydDBZLTxyJEjloXkY2KJrtWwLDg2i+lfqQYIgjgkZm5VOOg3/DRZunjxosdB+42MjIUE3nPjubecfGGmBI2godaBWqkjU5xZVV3V3II/bpVBYNDEOYqSaqpqbSsjgCpiK8RsMghMhKQJN+XrSLgl8j/f6yf+D14/yfpTdZGpmplgTQC/pAQhIGLUlz2N2dnG5iaKIXyGIGwVytRaRCKRw2fOhA8CCkawx3hoGoRGn5qecbALQcTySUv4K5eOAoK8FLDgpnjMTz75xL0aZz41OSal5W48JNVS5Cb3c/v2nbW1DUcAj4yN5APS+fliLBiOKQkIruyQcHBgoE8TEtpIcZ05XyqkHSlgS5zazIoxnTCAbrswE48ri07JLOpoIdAoEasPEHre4A4fPhSnIqqZM6NRGSPFavEGviwtFZl6U6KVvJQpJIJEn5+OlEYYZOcmnzx1ym3beOMc3dje4kjeeLOOmbDBjxX7lLCYvb1909PhOHKKB2YzPWwQLCmup29cvupXlh0vxzSjaOT1LD0Yq/5WgaNqTyNG2Q6bKvHpOqCu3zteRx07MllxISIPO2M019TUjMN64uIS0rNyRoaGbWmMnEi0EQ6DFYFxJ1ZZ1ag6VbiSVJHpl15+rbGlTTaCacs9ECbB6z02S2xldV1myjQvs9iycwqT0rKf8IJpByZnFnZ39uMCxicd7JIgdlHEKHyV51PHwSHLMCGKbfHd3m7bbTtYfxLlxV4U7j0XL3WZ/0JYGWCUtReTkzN9vaYOLiLnoTEKIhoED6WcaXvIEYItwpyYYbbyWJFgsqG3R5sIF+dEb249WVh58Dw+eWJ6/u/e+zA5Kwf7t7W9Tz9fXl6+JXr2PA6LCGMAH3rqgRIpdAw5mMUR0Eihhn5Tu6lxDKCByfAnyHCZLWk3NAkReuONN/ZwmLHHkoLwPvhs0WiX84eRNvi61tZWLwgGEwPJAZqe0T14CnQQpXOdkPxwaMX8HJMXa/bXS6rqnS7QhmfqfZwOovoX0Rrqa0zNQL8WlyYkKr3Od4S99P/c/cWdXXUWcbmqV4QO2+JFs+dCvMvaSHno6oRXvJbuFP3J0QY2aZ8JdjsaDGQHIOiAtcF4M+J0y/B4oar+KdPJ3LNE+MMnm+uQPrjuP78P1YCq7R+scKeGZRu/7iibzbUHt2/cSIyLDwG8hgonGOjNfLrbdvzU2PAogUw1cGc+eOuq2qbVja3Pv+gqq6hCTb/7/ofXbnYDxoapbz3a1XYJ073//ofvvvNbSfrjx0+yLcFhrD48c+aMvqwvvvhCWRQ47oflVQGvBRbe51Fwm9qu/Z7FgMVRNKwewZMFpOYKvCksR8gLUgfMHpgOxwgNMWM8yq2bN9g3bEPMKAfWxPX5AHacU4S0pNUx2P7Vb+wsMTh27PilS5ek6Gj6yMhItULc2BClGPANp3+89c1vMZDQDMSgIJO3OH78uO9VLNPR0SGBh7AV7YlIyN6Jk6dt/NLSikYR/P+9iTGHAiIYIbxlI8HCuRCP5POoAL8u08/lhISskxy2ttyPv4p0iwo1ioSmci48JALm7qMZdT2OT4zrIhHpjwwNSYvJqbOHpgWhdrgr5SGcxb2JcVUtprPLk92+fUuGWxsGd7UH49QNmNzGvgE6Wq2PHjkKW3BvbKlV8sIgAutfVVXDO/B//uSGrT9QqFnTa1ETSMXq8qn+1adslhVTeoKD9deGhgaYgLILYHgyGBfrLsRS5yNoIQPEDd/DwZsbYAq0lYTUZE+FxdCP/5ENGoTJj+V/k7AFwKvQRdBJ6Swdg8Em8xFkI/57v/+CYiFXzEduOBnywQpIRe5tPMgJs4v8hP+2XBmNyA8hTlY8STDukQiiiR/3hO6DwAnQmKHBwSECQVeoEzDIrIuBMHIwLx4ctjJNnGlQI+NSV691lR8qSQ+HDYWzj/1maWlR7Qmj3NbaXlZeJstljaBJeiXYUqKyvr4h+yrxfu3aVcvK9IAhaHGIjFjQVj1EMouYPE5ZFFHf0hwwi5nHyIrkJM8o9FYW7AGR4CoF2lqbmYH8XNVqeQ+WFm9fu4a8DY5xadEQMtuz+WijvHzvqKYteelTp07aP7MzzAdBUJB1WTorCyqKUlhJGwmMDw+NMAXCC1UqsuWRskPsj3IExQ7CEdFx17Xrj54AKUmaruYXltQdKGM2DFPgtbBkdIVzDJIF1xyJchvl+KEdSuEKChHrtbbOmpugUlPbVNfQln0gjwNLTE6LV2mXkoHNmpld0MGizHpnexc1qnVXmSULqF1ZiIkdFTHYVrnGgf5BNQ7tp87OKcyfmTMpGfkI+Zg0JI23LyG5pKxi/dH2g7Wt3X1JC4sP7y8+fLAhsNyJT0w10PvhmuqbbAYO+xq4O1MFtRA8XFc9X1ZWqawS+CJgMBOFtDKkkDrZjvvzyzdu3SHu3u8/LxhHOgwPatJg6bil8spKgICZVgTEMEHRVD2WLXtq+zhvc48gMmaLI0xJS1FAgZrrHx77xd/8Zmp+qa65M6dQQVzZ4aMnwS+BMpZPi7o1UBTjacVSwd8Ye5GUqGoA4QYf+FJhgYEm92dmWC5GkzXp7++nk/YXrtIcLVazSr99992+3h6mk9MIallUJO7v+uILPo8Osz5UidUjLQRbxS+IDcaREw4Sgy7bETPQ+jeOkRD9tZy934iABYDcqumdyakJaVnOtckWkBkNrAjq+MmzJ0+dy8kv4Cf1QWrzmJ9fFvprrh+buLfycE3UTgxAZl+B1IW7qYYF1AHtr4E+TUZ1OsrXIcwhf45Bkn5WpJrKn4tf5ccU/e3u8neenZ8TgMuz8nn0wi0hNuSNbIWOuorqyntDA/LLSwuzFy98yugg/RxNCoZ6FDlsibPM1IxPP/nM/LmpsclygxFKy1c3zXvbr2On+26fUzeamvHMOojScvIO1lTVCeJnQ/3UFCyCGqEcJoFp4ZGKY1W5InBHSBEjGx8J2sgVOMJKdHffgb+hD1QHd8Vo9PX12Qj2nZOwC+TEUrgoOyvQ50ui09NcKTsOxwyG8yPDqBcEqR/mnqWGhDhOUmcp7BoUwrlyYywPC+5qf/u3f9PVddULguSXbKuvs4n8hAo7DKeQSDzgBhRDspwMvfIQ96CjWiwbiZiDkaQr1+/PnX/Bx+XDGMyVpYWBvrvkrbratleDYlKVvpqLifnLXBSIgMndSvtpP+CoWKHSokjw8VuPhA0efGlxqbKiknHWQ1JXVaNYV5iociJf7kPpim7vJ85tyOYX29va2EZ7ir6K37ffajRC8TU1gkW8GoKAWeP2FHMRD6Vh2A6WE5vFsgMKjKU74drdP7RnNWyT31tzf7V6gl3+jPi5GQvLQbg9lhOSIH2BEzItgSKnOn51G5lHtfGjDLgP6lB/GE5oyl13kMBmmL8jDmExKQivxD23tbdPT0UvXb4sKjAX2t4FHc06wBcwI+g6YkntDIGTmzTmJmA8UQg7SxH+2Xd/T9JFfi1UMW2sWmvRtwoSno/75ZNAVyYMqyA0FCaC57QGJGeuKisqEvnz9ZDSpGYqwomL+lKdtk65U76I95ucioYxgFqYH4XZS11XrpIDOR4eG5C0ykoVdO2+9upLbtGUa2UpUC4/19HeyYKTY7KiJlEZzpUrV8iKJ0cof37xIgzUEqvp4lkRCGIDK2iVzffKzTto6UODf1aWWg8stq/2XPl5uY8fmWX1tCzU1zhzMl6A2NbWCthuba6x3FbHNFxkiHeSOczbY6MRtEjenx9FfgbEVHL46NHJiUlhh3ZA5GoaMmR7e2FunnG3o+RSnYstp7cE8bfvvQcIs+1GOSsbLThY4hQ6fms0nBGRjhpCyjlq03Qu8DJSVt7Q1A4CI9sk1YZGRm/c6mbU8goOyhDA+AeLIk0m3z9V8/nIODejt3FE8jlCyuUHq/LzHKS0TW1D09j4REVNDSvJryAOA3R9/KQ4UgYjMYuSiToibJD+br1ueohlq3TScGM7T1gK/PB+xkgr+r74pLzCEtNBpqL3RRISoIpQS0rLcW7JgpWdXQGfqGJwcDjERruGODh9cJ9cC54ZR6ZObyY6JYUEJNIQpsEeUQzrY7k+u3DJ0b+cH5cmCuSbbbecL/FMTtEJen9Y3dT4uA8qwaBaIXwMZajIT9UAgaRzNSkcd2sYMImFDnjr337w4ZXrNxU0ulWDaZj6xZXVCedg7OwoukG0EkUECTxRWV3FjGCFCfOj7cfY09ffeIPH0vivX435wyjYR98C3/h290BdvUG34PjwmNpFSSkoXlJHXzCp9lyYA3V0qg0pOdGlLACiUECdG3QP2fhq/6msUOwgGhN2M8QgHQQpacGWzM5Ab0lKTLWpFeTmRsqK5SB2d54dPXaMfYczVALrhb15q3tocFB/FmwE/OrrQIdjAsB2hNvC0n01dE7NcIScTonNTW1Y8w9Xl5HHkBMQaTW4OyyT/IXO1UR9xyqhdx47zz2U98Q9ZwQMmneok7NcVh8uKWpjibhIAzWNxNJ9qK98dXlxbWPt7b/+SXFxofHgVRWVZ8+eU9CrcuX0mfNyMTn5hUNDo8YOaLc9/sJLxflFMMet7h5p0qnpWUm+zAO5juD44HcfFZWUkm0VjlOTsydOnNKeFI3OwgoMnLIDnoBacRjsKcfDlmWYiZ4aDpmCPBhNQkIAOB61JHrOLEhARbI5Obkcg+tI5HM/PkLxvV+sEPor7JeS5rw80ZMqBJUyiEdbDBOI59hoW88621aWhHYHQ/c8MBl+6W2Y1WvXrrGcikrsOMLM7XHJ8D0h9wZsE2cJerLF3Ko3Q1R//Md/LFqS2wkFZY+3dFXd7bl748Yttt4H8avibwIzNzdDyB2J52bE6/rZuOpY43sokgrtv+QpANlN0Yj/wCa2XvBnEcRMK1qc83Smxlk62biZ6MznVz4HWZTHK1YSP3hknzLKrq+nhxGW/kc/QgC2WHAS49J2lfnU1dR6Fk3GkDULz+cxzuIwXqNaEVCojjbVOU8Aak14KdthSK+2Om6GJQ8rr8Yt1mGpKNr69PT20iaxsiDYdlhhKSFOUSFbQkL8npYp2bXaHISHodXEEjLmhsg3qwKkSUvhvZG66CWUcp8epqFhXWrKho0pMyjHQuhoZ+uwFSFDGyZuavFy2uum3dfhQ3PZanAt/r/5zutWlsqhO7wgSfTI2lodOyQVZBfBcNCVivr/gsdgVR8/JklskEwbI+X5vZ9GKZ8bG78XnZ5RJgD4aF1cXFziwBDczAF6bXxC9usJ+FNbWyM+o9FHOjvFXvW1NQJV92B4ytrqenyYg5DrYXr7+li9Zn2X8wFKWFOiCTjYeHxLdXWtpDe8IP/EoMsh8ZQyUtJjnDS6RsSNNFdCA71mZKY6LBR3bjlIj/p16iHwJZ2qNyWoQQ/ZBSvAS/glU4L4sn/cFZ8EzELipFl9CrRuRSiDfLUmR/WgjJHt9GZgoq+nFxgUpMNoHkRRU1V1zf3FJUT9nZ5+PBWuZn5xWcmZKi8WQRrvhRdfckxuqBKK9cMpTeQ1nVWLWmxobDL7A4nKbJtLaZyLJxUdTk5N52pySEha21D0HDVQ48lTbsnQsVwjZIpNFnacDX7a12Vla+seHBq2C5q6DETwHlEJOi8klm7fcWQ5cQnQIb84PcO8pcSlMEX6ucgPrXqoosZ5ovw0I1VZWy/6ZHaNDsE7ITmZCTMtHdwhqw8nLSwuotSIim4tkQGrKjpXcY6h8n4WhJ5YfFEgMdBKzMv6DXG3dP70Y0dsKEBjh0j/9MzC0MggncJ0SexAbusPMXJ4KhgOFHtOIPH6+YHIUtObAO8oIPCnoFSG6d5kdCx2AC/IYqaBlBs3hi6Cn+0Xui8tXRhdx3tT6q98+StuwIMA74gy2I4Rga8NEfMlgCRTA/lS1InR8YLcfErLzvJ8Ijzw3JxfH0RalkVK+b89g8t8MJRAMbvJRGqrFefhVIGGG9dvSmAYbxTKtdLTCHYoBX2iQHrBgYXqs8JsxsQEByaC3uwO8l+CgHyq9BkeHaXMEmDIkcWFMOLVGJQSfQkloeNtUMfRo1VoAoWpvGt9/aHrAtKPnarw6NHi4gqOi//2bY4247A1MCwtLeA+l5bmRkcGZqfvPZIKfri8u70VnZrINBo3LcVf3YyKs6X5mcw0g/n2JSXGucr81HhtXfWEauHpe0XFxaPA11Q08AH7Kc6432ARLn/RJZ8wOT4JxbEKA8OjYsFPP/2ML//Bv/qf333nnR//+KeOoOrqugZH5eYU1NXX/+6DD1BQnFF1ddWJo0dzsrMczDO3cL+pqYmdHRsbJSEiFVIkc2YXQF5DCs6eO8f2DY+MRiKiRnOjODB5VoZyVQuyD3JL7LV/IorSNNgDwS7gS1WJqPODwGI7dePWbdckpSwgH0ZUvCa3zMu169dv3brlPX66u7tZcO+BGS5cuCAXKMSpdQB4To6EGcHmD2x9nmR/corUIP/3ve99j/H0T157s6CitKzUnB0g78033/Q22vfTn/60L0zPKDtzNrTGKwZ2Uqg8gbILusEz2G5hmSDJTfoKf0KN0mP4FYYxBD3qEtadcrYAMzGbgYA5WBjGPaalZeMi0o2uXdYnJrjnZYEeEwPUc05P39Ouw68CDU5JBAQRj/CHAIjbYCSFBC6OAZfHw9URchdHeFgBS8qlEU434CbDRJGhIaLIYtsjq81iQhZqARlGW2C/LIIX1gcvaG0T5SBChbxasDgY1RoSAH9SUjyv6h6ndWLdmQV2mH+1wvImJYfKGAHFSjBlUnIyf8F0S/TSNv0PynMQM4Il1c8h8tunlCYYDP+OYGBB/Bf/r/7pt0pLI3ZCjIkZ39AXqZO3pISe+zihwTbwt0JA3Wa02kAT0kDVLSv/B9dbKnjZGqG2TDQA6gV/Hk82hPRUOZzo4EHrbFHEeZWVQscKL5Aqgir26P78rAD/UGlZ2Irnux999CF7LdpVQgyBo5UhCull4gXMEZqB/kHY7ejho2nJ6bdv34UV0FkOhF9f3zRzRFQEhMpv5VrxAwdYAZM7gRp1v+ubOh3jHd3BVQOQboDbBgBZamudnBwOl+elPBGoxVIQI3dLAvCWkbKKzs4jOKO4fSbtliA1kZyIREKJd2Qi1Zq6e/HBr371K9QB6oNNJwH1DY2cWVVNLaclhpuaMUNxRrLnbm8fX9jS3j4wPCxi5u2UaRSpYsrJl5i1TUK3HOd+JadICkIDlEt6pzKMUZ6auT+vGnv76a5d54N9cG5+gQusqamdmokqkWRZDHFBB1En3Roidl5TK4LuIp6PlzHWUj8BT+P3GvVaWto0iuXkFhj/4Rg7Xd88IHpKtBe0LDmV6WfDLaSGW3EvuccNUCQYU8WU2aoiIWc1K3qUQhOWDRpFH79fbD17f9YLKEpBE/Bu+wBh+sASeS22DhU8zr+NR+0yRxoEaTj0oojD7YmRXCNUWetdQUuCO+mpzjlJiXuu6+6x5hYyrNZMXRzHumHkWFHZ+uYTHZ7qLBzxSk7AIFV4u9s7GG/STeSBYjQ4XTIfzC/JY0NTM49y/MRxQwCmJifpIbiG8qKKM9PTEoGgWyAX8M8pjvB9qLwtlPXzwCGGk9qQwC7QgRqexAgP4wYfPKAprkOWWCXGRE0Tnrauvu7vf+cfAPgosubWFpiAOTD8PoyMOXJUAse9CRlbm1uqK8v5V7lQ9XLR6HSWWFsNumTgyvLw8KDjQcBccpuRmu5wXuCd5XKD2ri+uHRpZsYBhPtZJZCZKLh5FBlCTGuz6Ly/d+DSpUt3um+P8XX9fYMDfboudS6tr61EJ8fnZ6ZNTthYXZlUqD408MSsRqdVLNxP0gGm4f2ALmOJnOeL8zMJTh5OTVDIWlxalJaRerf3rsoUmZErV6913+k5cvz0o8c7yqSJXy7qI1KG58eWV9c03Oo2JGXZfika+v73/+j//dGPzEppam5hx2tqaxyvib1UnYBWfPDATBZ6aVZZ4GhJnYOcMKOsqkGMMrTMpRgR+GBGb968qfRR54zC8s4jR4CMYHkfm2KRiPvyEVyZhlH7wkwzuCHtYgZHXg5sQuYweYCUjRjo6/M9rAoTybZi86ykS9lHv799+7bUtd/sOR4vOADOTIyIoKKA9EI4yMnV1NTYaLvp9pgFMfqtmze/8Y1vBOxcWChsuHMHZxvOdrep09PR02fOMLw3bt7q7euXQn7zza8ZpYslkhoAPRWQJ2dk4j1gCynMgOxDzBS64yX2xsZGbTqh4rowuky/BVGmpwAEo8JpDfT3Dw8PSeiSUDIGGmH4kMViKVMbVcEAdlLvjD+RYBXNS4PqqJ6CczCaz9xzVFIAe66LbWTVdVwIYS2adbAIH3zwQYibU1Ja29rUjEm/uUMQgQvzpx+gQUajqrrKctkIu+A3TL1QmKxuKYLNUKgY0l5GRgvAuBVqzrqqQPakYhIqIBr2gjtAZbe2tz+WpFB7mJXFxZCNkkipWLCmosYq66IR2vHavAAk9Ghrk4kOC6L6JvRJpwdDozPhv3rrBa2slkA55aNHoRwUHiFxdo7tJhmUZ0Aq/sGK23UUtYe3VTU1dSAA3MquNTQ0MhlkmsLbWmGfhWAkJQ5hQF6QXRAWqAgUipKYv/2bv+kf6IObcvNVgsUbou0ku+rqyvz8PAjCmL662tru7rvQcX1dg1CG/WUxR0ZGbaooWO0TaSuNlF6/ekO7kpt0NpgEiRCQpSArdMAvEbYzUb3Ys6rXXPNQeYQtVkTISoFCID1bxoBm5h7gq8i6ZIixamqKlCliHqoqq70+gA0sLWtq7ayuqocdhFD4KL80BkWPNkpTLaVycJstFdHR0WFBlDk67JTCEFPmXeDS09dnfyX2klIl6pI4PIpx7Oix1vaOaHTGe8yRUxABn8vwydUhEP0SeDHzWT0tvaKrfEJG4Dl3Oen4RCesFjP9oI4iIN0mugcjpZFwkS2dA7vxifEDQwM6W5zeOX9/ia2GCVxTnMStol7tETGCtYHE3/3udyrIQzY7LhHna+bCyNRsZm6B0FNtC1YzxArSAOvriDr1F5qTMHU8XzhL7PFWpPigeIGUyyrJdAqJVOfqXgCnRFASkRgHJtgjExIJZjbFawrAEcI6ol5gC8Tj60LzAzF6Jimoj5EZD3WJ5MQLP5yof5QyUYarwFi87grkHvVPJj0yQ5OSnnNPMnNuHqSrrq42bZz/M5TF8Rmh/HR3F7aVyiLBr7z0shJHvaT1DfW9g4O2qaGxgUmyLN7G5LFirNXD5QeIcYtDgaWi3Y+b5WyeylskJLGeNmFza1MRjRiCjsEH+3afiavIObkKXly99MYGS0cpVD0gtEUSFLikJPLGG29YjYqKykDh7gvlDN7/ja9/3XriKirLy52EDpszdngbznhuNkpxDGrIzTug+koiZ2psmmMG6wNyZdkx8ubVSR8Cg0bnZ+TEOcYwKQ0a8adZEDlZeYrFqSEQkJeTLWXm7BGlgExQanKC+bvOinUqMjUxdESbqgM1IQ6jgYoPFhiKYNO3tzZyC/OwbGMDPbtPHk2MjzzafvR51yWTMxmdZ/ufV9TUHT33KqvW29OHe/T4IamcnKKRAD/Ppf71L36J+NVJdf7suXuxieHLSysCXz6jqqoadhwcwt+OiXa02ZkpISvheO1nuztFkeLo/LxYivtBhPb29sDhnl36//3335+enrY1WMR0lcDPn5tzYdmBkngHOIRG52S895DGNaW5MR7LLiq7E5jDdtykSkiC6uB5MZDrw5cTE+ONjcGysZWBcsB4TU5i7L/0pZdsE2Poh6MQXAJz8L1sLlbWl9IFDBnzKPr3e/Tmx5988vEnn7KEns7VCP9f/dVfuXJpaZnCDXDy5Zdfkc0R1ghh8aVkz78ClHBzrFZZ16v51GibfQQlnJGys2P3PRqbjplkhMsDWk3k84Io7de9LLUd6EcxTGmpwebButp3YRhmS99Cz927qhwgs77eHoCD/LgTi6mVmV6rktOpyfNpJhZBkWSOk4FCRO9hAlMLpqNRpF2AWYmJgiL+Irjz2Dneef6SX8AX+Kt9sQ5kGyDAVUZno54XdWwNqZXfK+YUKojCteuB1FZPz7HvhUL4JwlsxxY5TXdoKIxHZ8A8i2lz/hNLwXTLDx7K6XLMvlEpXKg6Zn3g9RD0hVFZGE3+TyWXrzCDaM+kcKtu2+vw1z/+/jcEpyrahSNHjh47VFG+/GClf6BfCGwFl3SW8bwrzD3/cgDK45yhVxhBdYACVvBKByVCSAj46aefLi4t9fQPIILz8/IOd3Z6I0+jEleXhQZzxsJTDQwOimZ8ECij3mYviWaAfo5nYHDo9u0eJaM6c3lZlRoTE6Mm32KMDa+jmSXFB8+ePcUqjowMIzcM+jt67Igh9Po0nXnEdAIzonuQBOWtX9r8oHDS38aq8F/FDedHJ4WKDLSmThtgvfgGzePCnYmxCTRjSXn5A6m4+3OSRlwah4qJtWf2RE8MGyfMn52bJVha0GIj9ZJ2d8IIO8GfCivNYTdu3GSyWzoPI1yMduQahKR7vC6EkRAvBHEKY5zIRgOveC7Uo8ebPFQmM6c4V0sv5CVyCqlhfQiZWVFTYxwgLv2bFsbgotrXY9NZRAW5uXlQsy2wO71377a0tLi42vGy0kO4DhUDinjlHPzJRrPyCiJ4xcKiAiGR2yYd0tqxRv4kzAmbgkPg6rg9pZazM9PSUc6BwlQIgMi1s3t0yjg8jXw5fh1Ox+CVV1aouWLtOY6euz3aRSyOOeAxOiECk965Y8qoGXsZTB6Hx9zzbmZFaQzQOBGyfwTfgcNbgSDS4QTBBPn1n4URIZLmUH9IKSQApazI9Q78rkpZOL9Pfc3aukrXokjZrJUxLyYh/vjJE3UNjbTuHrs1FcWQQEisHYBJBizayy+/rIwQaCP8ErHyTCgH1sHXsZssiEpCfGljXT0dYrN4ZnqlcNQ/kQE5BmZd4lKlmPIod80XggucPY+rtIq+MSi+i+1gP73gVCXgzf+jyd7m/UJJ1sHjOZvUHRJ48F8FoELKpIT4vp47LFTZoQjy6KOPP4pV/DgQPBeAVeLBvhDcyqoasT7ix2IBnXgc5QJybIqIh8enh8fumbM6v7iiTOb+wvKTned63relANMc4yHpImP00GfJs3gWNOYGtCTbBelMwsaXG2akfofyXuv6fHF+anEhujgf3X2y8ZOf/JeBoWF5vp3nCT/+yY/5lTTHPuxKOuRlpufk52pDLddV1NvfA8s0d3Qa4nV/dkGErQpR8SPP6qulV+ysJqK4uISKyop74xNXr14DS6bGx/Hq3sBsWLfDRw/DPQwUehNPJkpgNyS3pMHcGEB8tevqne5u8E78ESmJ8PQMFPJQlK/4VXhUWiojlSfdtenojDTHITnXa01xjbkkIDWoxVugjhlilL6KAbsJYAkKuVdbT9eM6WAHOKHa2jqej90UgqheYQNfe+01fo6i9vX12gI76LaBM6LlBzfoPV1Xu1zqT/7kvxO2MlwffPA+a1lQkK8E5NwL519//XViOTQyAjH4XsLPsgkeIH53sueDBVsURAusW0VpKL9Cg3szaSSE0ZnoQzWczhPVOWZPt81EzLKzgL75pUuLYU6WAJGdTkap7N9nYGx1RXmuDhYNbBlpyh3ujY+QT8ruK9yqFD7hfPZMxizOmRUDQ4MSDRwMUCjkQq5IlqlgA3YR73y2JjG5LQlRcbyDDcgfW1FRWYnYU7fJ3orz1OQzC6zE+Oi4XzY1NgquZKY8kS3IFIdlZSIaYwTYk9DVBvWmpbi4KllzZe01yoTjYa4lZdTJG6lDMOAAKXTMMHdLNpgpFp0p46dsKIvkHlgMVgXc52IsUSgGjNEJwbDQhP/xn38XyfXJxQtKB8378QF2n0roKydVuND6pkaON88wke1thYsysYHwfGAkyyJkweZKcnJRPlXnUPXKKoTDN77x1rmzZ3lpz5yfk6e+aGY6Ojw24uDOstKyo0edOeIamY6sm5qaBqhBFc4yNS1DLMHuV1RWt7a1o8Xda0aGiLtQdY/Vd9+2XDA+OjbKs3Z0tiuhUNGtoLyr6wu8EBrAFOqHWJQnOwZ5FRXmVVWWO4xYikQnr8lkFoXxEsfglRwuD2IhNuX2luYXWDRFCo49k2Lkem7d6hZNwCBKUMTaeYV5Te0t2qeMACZehcVFpBlxe382ikRSO2OyPTpFEgg/wF2J9HMKD+pKlzljpGwfM8fjsi+oG81PIJVKZXqm9oTQ6/YTw83MqAxyGFMqmaBmyDocTrDUS8vkMkYOr1RUVGj08a8WJBs/lhPSG1J6cl1jo2MKGvQD6xTGjy07amF9VWilyouPVISxvLQIIank4Au3tx6Ly4VdQBJnExprDJLIDDWBBbk5CXHh0eTcYX9gjXLEunk4+ycSnyoIMG9ghzscHRvjr9yDOeNmDjCj+kMktDxpRproZBMiUYXR13e3qKhQSZHOUV5THbYEoScyz2DTEWXBraFcQiUt+GoFhA9x+01B4/xikRR2NRwA7cQSSvxs8/HG6sa6PmfMd2tnp3YRB7WbSHez+2Z6djpKMz0zi9GkSH39QydPndXFTzEs3dFjRxuamgxnWYCSQigs7f2cI1GNlpebf/vW7fXVdYNYkc+2nkq7CzAfeqDzylNhfNGDJXOH+xPiVjfWuH+1dhhZt8nZ823ShLBFVVU1j816YuSqqmqkIaFUCJqaYKXIMG/OTfp2vqe3p0dsqbkQzwl9R6cnCWFNdRXUZrNu3+kGYy014wMb+e/QofKa6ljLzdPtwZEhFgoloMRJCdWYnr3off8tPVwzKEVLOWg7PD5+o7v7yrXrV2/eJNXM+owk4oO1vWo13BTJB8iWlxmv+17LPpw4ehJR+d477zhLaHp66t/92//Nkbf5edmbjwTumlSftR85Dr+dPPsSzbW2A/3jzU0dFRV1n3z4+ccffnb96i3pnNrGOnnXzz6+sPlou6mldWluLiczrbSk8FDEGSnPBwcHv/rm7y3OB1ZfITTW9PXX35BhPXPiRF11tX/VbAftwfVTs3Pjk9Po0/h9AWapoeMyVecqyQDThb5VyjaqqhjxK1e6KKBKOtpttpn0BBAsEcRnGAmv1AWa7In1fYP0wSRmZi4vOy93TqQo3UOJIBLKiya11xacwyN/7hZOc2QDCCYk8HUgyNjYGPsmvmQeEbODg0PQanU4kH0DsiE2oiJSAcvyQD/4wX/PYgwM9DNizc1NsKAXX/nKl3X3EkUZpdbWNuZ7QfSwskKbGhoaf/aznylEP3HieAjRNMxwfaFBKHYYeuhLQc9uG47KlFLiqJ+ZGQDxYKRInwDEtpdCAOtmotGpe1P9/b1T90bEj4vzs+DwfuFEYX55SbH9NQ6Vg6ysKAfaxK+WgjflQYeHR/gMlSnss6SdMg6rwAv7JfZe0C5w5KgMTmHTKAguB0E1o/1tdoabBCeUpeTm54ru6hvqBBJqBXReGoSSnZ2FxkPhanBkeDX4Uv8wkCPk/JK5JZFiLJ8XGqjAoKL8g6mkzVSQ3Wd9/fitDdPvpHIQD/V19eoWWTyrLRi01D7yZOsJShyAlgdB7XB+VoMlAWc5O2bK4scgNVyxL/5f/8s/kpMX7QIv1JuciW25ioDGnzkScyU6NaWGhxwA5FPTqMV5u4vVEUiK5Gw/syXBQyBoeMAuJaUXPvtMkY9sgtX86IMPfv3rt/lLj/Tuu++QRQlttu9Xv/zlb37zGwlbHBiLzOsIBdwshYWehlAWa2stbar8U9DKX1y5eqiyUjly38AgbuBy11WzVL70wpcUMaukwpGisrkZzw8Ajiu2DCcNBZMEZ6kCkPIJJuLRliu7fy8MWvI8dq6goMjeIOhYXjDDVqdI7ZqLnZbW29fHWjS1tKgNVglMDifHx30XYzQ8NKCnQhE7CbAm0ekZhoCTg5iwjjAjt6c40z+hcwEiMhGcwa6h3vfQPqaB0A0lNRaQDnN+XLvv4hhpFBVyP4hNqyS4tPGEDH/C7UUiEeBDCAtdejOPCuURUBYZF+E9ruOHConcoTBNr5VVlcIOX61e2bOjUCwy3ZYZ4gL5AGps1/g5XxqyttohQhPIFpwrbGLHBe523FMorKL/Nto7SZtHcKvUxncFaGyw1hOni5Wy7MQm9NhGItIJHlCtnUYUoaQNkj9zG56FvKnmII5qwlSXiTt1N2WkpSEeQ3VWYrzbi0V/YK6Q0bfFIRs4QFki5aYAVqgH1t/2bJ/b4ISIvnCkra0dNTY2Nk5+BA0eVuTt28VqLW2tyFD1vTy6ykzAFuZTRdnT2+9fCYzF5xhBcZVvDJY+d+EFsEXU/Xhke+w2GAhrbv0ty4kTJ3yvx/FZi+AN5RUVXPXT0MVIUXdkR3UfCkpUqxFB2+TN1iE4+8TEkFFH7T5+fPzEMXG5UYWilpmp6bq6Gvze0ODgzRu3lOd0Hj7sszooAhCxLHHx5jKHnNmDh6CkEhsPy2dYWPoL8gJVMXsSwms3bB/dHqmg0rzCXHR2YWEJINMkNYNenZ01aEMF5o1rN2cmo52dnVWHyqHJvp5uozlOnjz2i5//1DL/k3/yj6xSR2cHItfXkd70tMycg8VlJcVv//rvDIg3tuaLL7o+/viCYivFQ7du3zH2QM3dsWMnHTGsK4kJ1+KGHFWaby2xLCAOZh4OJoS1dXViOHkpJpIcCukQ9Zg9LgEFLS5hjjgPQn7m7BkZQjUSdgHsBqdIONpGlYpVffNrv6dKwr57amRVbR2ssA+k0WeM9bALOdm5kUiZWU7IdyYbZYIAQLcyiyISzsAyWjVGX7WhPaUsasvBzSDPScnSVJbaJvLQuHd37v2k5aWXXj569BgbSCrAGhrntXsgTt///vchnh/96EfuyqdGR0fJzLe//e3SSMfrW6EAAEAASURBVAR64OM9FOcX1Conxw3LJvLlaWjJujrKyJ7osEJjEGzvVPeE9BEFUjTKhdfErPgui8bkLszPFRcVzkanN1cfKuLKCqdne0qzDnfRYN6psxDCBnwF5R6cniLw4cs944Oft7l0nG2kC9HpaU/KvLg3au4pWCQLYp3dFX1Un2WVSJfYkPWTD+I4bYfn8k4bhACQXNCqSPHJs8a8nZ1Q/8LOu44P8x3MMrfK4dALaA8h7B4skS/lSt0toO+rh0YdArMo2yIRVlFV9eKLLwaQsT+OSXRBaMC/Ujp+l4vNyc3nsKSS/cB8PJp7tv7MY0gEKnALZ/gEvif+f/hv/xEAobiDp9euB1CoZufGLK5vFdB4E75Ov7ZbZGv4BrrELBIIdsFz+pOgCEqgbIYSH4htg7g++/jjSxcvCq4Fi7NT00bsfPkrXwauALS21lZnfrrImdNn6BLo4eY8M+bHHvsW9+03IDayXtvTf/5P/7n96DFhKIhrTpWyMYYg70AO200duTpfzZ08df5FUpiEK4pobGxQ5OI8W7QeWeGdRUIWiwEMdc/hkBE0tKM+g+FjqdUt4Ih8u0X3CLYQDiKCiBF5FUkfjGR+SfHnFz5luZo7O2rraxHxQm9hIkJyYnJasAi6WGG+CXHhaq5sh+wOKICxkU0M3P320wCjCgv33sBXCHU8JpwCfiLqLDv5o0VkziJ4LoJi/2yz37OhFsoWuILX/iRM1p/Ksb97m0qSrCGT3X33jusYa4vig4xojN/rSlP65II+SEY9stc+aHF8kLjAQ96J+HaSi3+KCUAYR0AxZASZHkllmBrF50xwTDLdm7w36QoUHuwiISwCft76o9AJ29ajzYb6Bjx+XW0dxhN/Tt/kfg63t6Pk5KDFherBaKz8XGY6b7Rf1W6ojgExHEoUF89CEVzsqUw+oiIvL/f33nzzpZdeYuu5W1beXVoBNLhF6O3tu3PnrjibF5eZN3cjDJzPz3HiYm19Q29f752eXolSis022DURKOrCygC5bp8QKrdj8uTQPSObhcuCtU+ePGkLWEZfZAsgfVcgwwHizMxYRn+9fv06xd7LvE7plD1wgOpw33P351V8MAGoF3tHuWyZj1gHoJBK63eWYRWvK2ayC/YLdve9elcwMWE4lnYBCeb4QGB6XKlin4rxSwpxZqf5zakZxoW5J+HiVJ3voarIroQSgPDjVqmqH8tMp71NEwtxjf2TZ9ULAekltbW2wd3mnqom/ervvX7p4qf37o1+662vFRQVyqKVVZQrqQA11A//xZ//hQF7c3OLKAC9hZ99dnlj7fHpM+dee/XLnBB6HwUyODA6OTHFMTO1anykWRW41zfWzkQlCJIGB4dior6zsLAMkFsMWZurV65Yf8WxODf+D/F15tyZuvowbVKlPmU9e/Y0Q+mntLRkdm6Gvi+tLMAHQPDpM2cU+/FJe1AjEINonxUsvUxnjsghPT2DP2PQNOFYF0utgIVTqa2pzshIZ6mHBwdZZJ0VgKZ/ZYt5WeIDsVlANkE3BRkjDLabPCClyb/S0I8++qilpdVpbmTAp7jG6upqcgKtIv1++MMfcvteT8eiiK9+9as+RbrlgCSG2CLghhQFi8Tk79/PgKhuZUD8kqhsK+owZCq2iQ9XnZgYxrl5FjcMg6IGfCO+HWqcmRo3kxL/BvgvzzuLNM2EQYM+nm6TiqcjQyP4GXQ67CXfvLXl5Nc0JBmP4ls8jkf2+JwfYfv/PQcvy87je5kjT03+4SfhuLBYnzqzAOgzpCAIJ01cJWXZPewExyONRggprz0VXNFK8boHJIfu2TfaRxpBDGgKeWavGBxGz3d5mwhPEpluuiX4lZPUJK3KkxoiVG5evyHG9RXQlW90HfAAnYNkdp/guy9kPKkbo2T9XdMmUoxQdID9iotTIBr/v/zgj0QSKtN1AnzyyafW2ls5Eg8TjU7z55RfTOOTglMxFr11udraWmDHjAYXtRxVVVUcMmm4cuUKRJ+VmW4VC/LzGqDZ6irnhKECW9tae+726LKcpFIjI9/93veISBDx3d0jR46wuYqH4CNwxo/g0gbwl55J4kibfG19I6v07ru/raioxPlYvpICfdYJPD+3Yd1pFEnC74snKg6VeEi9L06UtME4NWWr6ETnjFCAisoquVx/Zf10biwuLZZXI1KqdZpkSoEa4Wrw/8GiyuqqqpqauiNKTxHDgbYiCD//+c90KRw+dXptcUm2IC0zC+cGOuXmmrVIKANcI8TW2aPhb23D8PAwmwV1QglUwmsZBdeHPPBmtkeVBDxhJa0tVGWpSYANJnacor2kBqTBrpMgrohR80/2219pGk9JnhhHmrlnVYms3XVBYm02rnpouNJ+2SkyScIE4q5z4/p1C+7KTIYrkEK/xFQzoIh1+0wZbKvvtSPuFqFRfBBZtyJq4Xp9BcYvrGp2Nl4ISkUu2WL/ipuqVR0XTntQLZln/T27vC9zL12PLrbdJjoKevIPhI8hQSsOlREY/lX1C15ccCMz7t4YXGGgzXWMGUsk5YCBee2N1+3gO++8yxOg0dy8REVQpJwDogH5VJaFTBJ1+uAbDWsqKT+0vomcyQZ4xccOp0W86ye5fOWKbUasgQsqc9wkdCyTzRnQLgQXm0X97ILVZiDcEom1/swTO0uBrSoVtdqWkb6Rgdw8IfWySCg3L19+TvOo5hT0EM0TSdtfGmS/goF48EDAC0I5fjkPOR8CkSR89d/86pcgMAWBOXA+FoE4BexpEtOuJnfzLx6SfFUblHxtY0ODvHQgaKieQgQT4kzsdkiy0vfw47b37nxXPvB5OIgKduF1IOUQYe+nfBj9RBRnc0tzisO+E/aVlhYl7Hva39u9tr7CjNKR/Lz8xfn7X1y58u//w59zKn/v733nyhdXb9/uffHl17/2tW8YT6OKDdi7eMns7zQdL2Y6az42vGZhflHUInF+pLNd/bJtMj+PtKh8UQL6yssvI3UQp6++9lp7Z6dcIK8mmGYQcSHEzNi8zz+/xGgIiQAgHoGuSS0HViDRpIVQUSn909jY6EmNHfTIrS2ttow9jUlCKOID6fgM/yFyxscnSJSqGcdZWyeXDbhwfU1EAgu0t7eztnaHHvGFdFO8SBNt7ujomAhD8MfcK8yhmFzj57Gfc+fORSKlf/qnf0o93TNNp1CER6qIob97967bowV8ZGVlJT0NNh34ehqOkxMpQs+S9EoRI6VlJIrjFiVDZ14H65Ge+SCcCx/Ge0KgSsaU7WAWPTtXLXgVCnPoD0ygfbg8NxNVJKPXe2RwQAjI58lPqwxAaSolU1pCj2iTktoQJIyNUW0P7pZAxliOOcSvaDxyTvfdrdVjCqg8cm7POnm03t4e4Mv9MEH8MV0g0nuqwaYRNrWpyhv9txcRap7ze5JYUVF5+vRphoXasl0+RZV4LaX1EIbrAweCIpfyBi53YmJcHQ1GV/zHMaFtGCjWDC3sqxk35todsqK4cSJKpJkvtLBDPUm153K3voXdszVMIq6bbQGsyYBKtPh/9odflx1pOnxYAGKr6Dn7C9jC4JWVFR7BomAghTtcIG0hGa4I6hIvO0cnmQOLSD5sMGMnzOH2pSxKDhZSeFXdzAqn6JHUfb3y0kt2lENiN13EsqYpyS0pYUHcImznFim/C3oqgF1/G3ISHWSV6+vqfv7zn5eVlcaQV1FrU8P1q10HcrJZCq4WOU/nkQAcpwwoMp83O1RWSlbclWpRtEOAD9Kz6emMhOe30iBJpLRUNCMy0F3uDi2oQHB0bJzMyXdzabqj9DwpxBJrjE9MM7K6cMF494aJ0geyV8ZtPB0GzCojiOYXcH37RJNbm0qQn5M5lfToWQ1AuG+zxMB8NJRIyGxW4s4mUmP8NRFhuwkWDSFV9sIF7R89tDKW2uKQEqK5h268RwRsL7ywnnyYt5E/ywtDQI6oE6GMbIeN14XS2NAo8wSIeAOJJOjMNzWm7XaWEZdFUEdAChl36uHbbRwjCXNIVq0sLTKUyA31YXwhZIf7Nl8Km720tKi2UMDHQrH1m84Hjo8TCzLiXssBEFmTahmFqDMjM1Qapvb13lVq/9prr7hP5BKu/dVXXiZFiFNU6MGD6tFT7TuZCJIan4BRCYKRroYoWwydpwzR6bKL2I81PAgTiXkmnBgzO2IRuGcmprKyampquqg0Ep2b80vZFlwTZVMoQ1uYS4W+jAikYpEDyz04pALFpp44cZy906SldNMGsXeWxXexSpbaghPRPZxOzaweM2GJmFr+b8+uURDvDKxufBz3TyYhM5+yqu5kamrK2tI49LhRV+rh5hCw29tDQ+GsNTro0cYmxl0Z1yQdQKIoC/ug9MkLdcLm6oXc0UowjmFgbOhzCS5NCKh4kP+zcXv+zzfufSkZNkfA60DuYD/kXlUAGGqYqtXkuUInR387slCCVoHowv1ZvhmKbWhojHv2/OKFC/gwIenyyuqp0+dOnX7hN79+5+btnvfe+1Cq4uzZs//T//qvZRMZl87DRz0hdFjb0HD65CkLq8irIF87mRZVtTCrslNWxrJoFdD9Rql/++5vmTxla0DY7z78UPFhS2uLfPn77/1WlTIN/ef/4l80NdZfuPgpalruj2DGBlIrwwkH0Tk2ilCJVJgRRokYYA3Bd/l+M68tAq0he37jha8m3hYAvYgRoSBCf7aHqpYfKmNJJYPpGpKJgAlGxZdWjFbSL9b52vXQ2GMHSUJPT8+xY8d0O1DDCzFmi6hQrtdee4360FPA9ObNm3wvvd7zi+fPn6duruCfBGEBKx/I7uvrf/XVVxVk+KvlYnjVvrk9mYWK8gpa6ZpyjcIpSsH5s2lWT6rLPQ+ZGCC5IEgV2qvFerBCg6TXTJiWZYxOTkm4YuZAQ4+pCpFbEvtSVUvhIAvNaw7q8XQWzQISaQtlfUg1Y0JK3Sp63F0xR4wGy8PgqBQJTmHLhKmkoiJBW6rcJFhGT/EhiumYfTLMpNAWcAwXFUzKuKniD5l96mMlg8fRIpWWFshPZ7qFWDH8oFislUf2cSrPQYaNC74/jKQWiREnxBLD5WaYYPej8pMpGx+f4FygGYFTVXWtG3PDBJ1UeEHXvNB+JefCD7ofKxD/2ulmnbnzU5OMrxDQnwQxLz/PCHYyQeto2DaChaU4cODixc99qwfTH+MWrQvJgB1sP2mAjJRLaJMBOWShJME8EV2SwjUtlxeWZncvPAFh9VRy+OwOSKVeWRSsVNc1CYcQk5kAEq0LEUGmYVM72loTEuJv3brJjre1trAXGnhBgPz8vHCg0oHs4tJiT2pfC0sO5uWYiptz4GCBmg7CIePox9YSl+nxewo6jCFWniCGUwswphp2cEDrgogTUsuPmAQYykOs11//4hcDPT3Xrl2F05uaWzk4BtRgDid5VlZWr69tTk9HpXQwtJZIUsrrPWrObCfel0cXCREFLkfCRpbHf6J5sbxFtmLsqbvCrLr/ME3mkRGs2aJSgcseeCElxI4Q7MEOcmOJrD8182P77aJfsqQ8h53iIBlichMWEJtvOIUx86GQLElm0X/iTveq1w1cIAR20IZaHGLHagODCCXGGqogT7TC17mspSAr7tnkCL9xcV9NjtlmjsHue4O6A7chgBOFK3bKyEjXIMGOoIe9nyL5M4Akk5YCNi+T3dENtLAw+8mnn1JLlLscU75wPpyKlTE5jUXMduM+RTbSMtMla7UukJZjx4/W1NWCbd6p7OB29x03Y2nFQwwlg+4r9MlYN0yGB0cSGIljbJjxN4ryGcbpyWnkuUV2vA4HWV1bOzQ0aGv43c6ODhBB3kJFMUbgN+++wwN985vftKRu25U9qb2wyF64B7/37Xva5U+SQ2vgAwOX0CGkFBoAw0XG0INad+aVWbHU3kmwYw5vyM1AjqHCbAnuwbyEQwkgTi0tojW5sZ2dpzyfx1k3TV+yn6F7FDJ5xqBMTs/ohNEuvfs05FI4Hn+yOOwjG009bdzej7/6Ur/l9vyrnJywPhQ5p4RydMqlcLqqsrS+tkr3UGtrs1qoH/7ln+NHMgN5WKy1jORIeBs4cObMuZ///Fczk7P/+//17zbXYbiVurr6Ly514VHeeOP1t9/+W7iZKd/efTI+Nj06OtHf33/zxs3PL91QjicJIvqcmphgdgzcopzOkBL0e3bppc8+/ay2sUljIL1mmh10rteoublF2cjXv/lW793bL5x/QaEt4ZEiRTCwbsFM7dsFF/gb+mK7AYHRURmQcB4n9ICE83RWC38u1uX3rQQRFWGYsmJrLINqDjqITFPkJU8sxKFlPkafOEIrLwB67733aNfFzy9SPVf2BiqA27TIvF19fQOdFZdQB06O7aIaR44cYc3sqxq6trY2EuKDHmp6ehqcolCkF5ohD+g+GySUUYhw6dIlwqwvUK+aG7Z9OCT/ygH44fKf7YamCJ4jQJj4OB8S1QUX+GRrcmKMjmuJA380W/NuCimLDhpnnyJ4kkQUCfBJrOLwyJDUSKhmevo0lCMeOEA83CHFt3SejtdxtzSZDrpVUYoH93oPi3vz4cNH/HJ8XGmP0sKQdGfTPEuygzw3H6FbOX60Fp6ZGWSIwHpyK8Xl4iCv52Lx+GO+ADFju13T6tEsF2xtbWWX3IxFZgWV6O6hT7VgnF+Jk3nC4X/JSnLMPuWPsUHaJ2BQouIi1Fr0YusZMTfJNLG0NNe3S69QDt/u69xw/FfOd8K8aA3PBpsqIedgkVpEil3wGR6OVPUPDFy6fNnMAuiG6YSOfY0VYRDJtwt5jVUrixQvLszxy0ra9GDxzHZRmCogS0vN7O9TRSKOWYRxjh092n64E0q1o1k5ByBYk8lthme2o9KYvjFQB4X5iG8YuaO9bXhgAIhurKtrarQEB0tLQlWSLpb9+w2CMfc+4/mu9FtiHubt+VMGqPv6NdkX0ToOeqC/31c7mIZn4gnAKxEbOLrNhWw4G7r6a19/y8mwJEFCZLC/n7c7ee684gu+PxDu6ZnOTV99sIauWV56KLUu22HCheof4bmOhOKSUrbpoRFzaxtWcgozs7rK/IF1LDUpwXlEIqWUHLzY3nHKKS7wiTlb8iXKvj21Sd8eHOYg5cAmIWBnCYrXdsvKcBtW3rYRIBLpDTAUaGZr6Z4r7CmY4I/Ueo+KPjLElAj1vM113JhPuRQhlgQCL0IWeneXweJarLZLAWt8gHvgqrkTOuCD6qp9BTsVBh/HDk8g3/y6zaXnVMXDMqM8mRyDz/LZqjzcLVfIwbO45Nj3khPkvrYhD+l7YVOqyM8JYA4fO46248m0WcmlVddVGz8LxhPikkOldQ0NX3r5pX/wne9ozpmdCWPWFYO5+VC07IJ5eaTefbIXknzIEFvDOFhPKre+bkcMYQ/8oUeHc3077EUx+ITgm9XBpgryoqyMB8nkbxWhFR50zt/Y2MjZM+c4OY6Q//YGgMNzQanaKphIQQAdobTW3PpTBw5KXhOlqbyF7fWcukqsABxGVv3suU9LwbxaE0bAIzim+dnONtfLJGhiksUT1SvEh70QKsRSROficKSPuBkl/sPDYyhGVpsuh/o4N7c/UKAeilohN8P/xbxg+Nve63373AkMatIFOxWLAv2LD0j0a/Nbb2moztOtG7+vtKQIuKZ6Xzr/QnwYo7p7/cZtnsCQ7vq6pl//+rczM/NDw+P7duOKI2XqVpRU9A0MXfzsUpJzAuLUafNuq1Mz01RsdHTKUfLlhyLjY5N76V5mpKm+Ti8qjndm2qSaqPKrc+deUIrym3fe6b5528YVx85TtM7nX3gB9/sP//APf/TDv7x587rAG7nmQTXkkGFIy0OqFaKnHtaVrSd58E9slK0BJtTbS4M5A53QLS0vqiKqqCzXKUSgEWsQgKw5TpUhCuO2ExMw4QRp56mTbfrQmPwBHzk8PBLWNT6e/JDzDz74gG31Q5XMhSF7dv/99z+wmiLCCxc+AxwhJ5jSvg8MDKLi6aDGQbpMQVwEeCKBcn6ICuWgdpZFki/v6rqGQqytkSspNAYwhtX2sVH20xuYEd7R6UEuy21TIrIHSHEPfmgtDx9iJZK8vo4YkEJW74TGs9meNMw5SuEJZCWBllrrnJSSBKkz1wyLeyaW3slKyG6OjIzQbvLmzomK15SFiaDv/BzNoubMAtPBtzE78IdHsyDiHBjLO3UQeDNa1ZPGcECm9CFU53td1rewaRwHa8ZeycozBXTKFbyB1fIRF8/Ly9/efaqXlOOCxuwCe86z4kIV1sZMrGlTJulviUThfldYXlpEnTjw2f0ICkE3NwO/+pPZxUslSFbJETwPZVPxP/in33FRX+mB/+zP/szXuyGPZGVVUY6Oji0vh9pxUSpT/rWv/X5lRaXV8QVEzX6TNgp55063LyixUs7cWrivJflb3/5WR2srMwSqsOp030x63AuohZo4dvRIRWMDrokhKywpTtHbayRKfIKo3D2RZstx9UoXo1xeFmFL7L0mdGLa2tRYcahU15Lacdzv7GxUK5QpEPcmJ+aikxU1VSsPl7uvXZ2ZvmfvRf1ERIGD8JTnBiY4dYNvPCA7oSpA3z1gU6BTqbDgnu4xLY8FRRMjwwyx1IKw48wL5+mYcu3GhmbAenFpRfkWGK174StffVN1mSGtXFdGeuihkXUTWDiyWbBrAUNBI1uwsanZyF6KPywRG8muCRbJqxAK7SbhQUUtuwUHFe03oZezuC792dDAuCgl5kXsFtqEltM6e0yA/PiNK7OMJNJCsq2coh0hi37pNbBJGFnnsdExXB9nAO6w7329vb392pi2hMds+h6yIwPuMOSWHC4AiO1s22Jf4eOgkxsmsqqz+U/xh++1+3RDOpAmeNKR0eHYUCFdWQc8wsaG2DTY94nxCQbCA/qIe/NnMNVxcRwAc8C4u7gsnXSLSmvnAwBDuXn5srAbW5tOWKquq21t62hoajyQl2MyjinxpaWRvSotDQymusCelZWV6GuxRUWVgRo5g4PD9NmDjI9PaAGwKdaB4RERLs0vijAQDOymPmizNAilw2yBUBkplczZGZnkUODFBRryIhmzt/hWyfJaVerEUrh/9Bc76OMezV8JlcosbLPEYFZ6qoFekh8mymgcUdQuMhYLCuZUxKlYc3suaE8tqc/amuREJQuu9BR5G+jZwKKv8x+ASFUVnBeOobB6wKhdE9lYOgX6uAf1nyolrKgbiDk8awu5uaq/xVxh7BWZof82mi1Dy4awLzG8h//DoYJYu893M1ITzp09rgvesdrMy41rV4XC2RlZFeWVI2P30G+nTp222j//619FZ5ybpvogp7G+5S/+419evX7NslRUlH3z27+Psv7H//i7DN/YxFiuwuv83I6OFgtecaiitaVeHCZfCFEV5GWxWbYeH+7JmAXO/uOPPzl1+nRTg6ivWZCnRpJtcSIrJoRd/g///v+B+lELDg4lqJ2dHWVlMujJlkCDKXEVTIyNjcpuiHUAdDQPN2OEqT5ITTq4YUqdc0CtYDZ7thNagKTt40UhelGwR4IkzgOCAXwMDQekrBXOraQksrC4hJK1Eaz54SOd1M1K2kQZGWlLkuA51HCKH4R67vnixUsnTpwQzjPTeit80LQz97xH5zQ3N7sO0y8LwwcwvxjOwGxnZMiJMuL8E1OgwJKkeXB35R+Ftk6pt21wya4Wb0fJh9MPlu073Qw+h+yZhTY7q5uP2LBa4mwrjO1bXFyS2Pakau6sYegQ2I/Vg2mxcfmwkCjQxwkVMSMnXuCB3A+xcdshdNMFGyOT3bZNDV5E73Zyqm4ffg6W3iNFvZOTJpHci6o6H2YKfIS065Vynxr33SFBd2XL4uJMtGfEZGzHCvqgWwtohaGf6ppq+ygYIwnQkvvHrglgTIGHSlUXct4IAGEPa69Ah6JhWWdVA2hkN+ckO8eC7wUGnsUj01+WjS66Mcy/pWMc4v/k+9+gLJkZabRU5HT8+FG2e2JiXNxmXpcyqtn7i6aYNja1Hj56Ii/v4MS96eHR8cyMUMwmxQIFQDS8i+JuCDqbuUyIc8fGWZnbBt4y9P4rKSsthAUyHLR9sONoZ2VttYfv6rq6sLTIA8XvPv3sk48KD+ZLZMC8sp6FeQdMv7h982ptbaWshhR3fWO9A4PSk5KiszNgplvFANhpiJ5GXb502fN0dHQy32w0Q0ZiTG8xXeVXb/9mbvHBd7733Qfr7OuzQiPnI2XP9afnFiSnZ62sOTgQG/rkdx9/hmSEhaei0+xp2LzUFFPyKIZRH7G7Iucp6DJhsQBLgsTyhQDacTPrG4qJnFBnkFOsGCkF/44Eq3Uu5b594xPjOijYL97LJNKlpUUhlEntSGNJMpbvwfLi7NTU/t2nWAYj/KbnDLZYLyl1xFIgeHv6NI2FeYDkFT4VywZLueucBP51g4h6gdJBFMAohIkoB5VISLBBbsZnBVIFRsqGfHiIHhAOPJP0sqIuvI1ErE+RUUE8/6FgJPdAFiwpeyBDg1oDLTU+5uXmkEwnCQtk6QzlZL6Jr497NNDSSXpO3BEQm0+GFBZgGtljeBtCzxwmQSr9JIi+hWnOFwpvb4OO5YdK6YxGbLlV03gc4NDRedTQuZGJqeaOYx1Hjmdk5ghGGTLASz/bztPQzohplFkMlOHDVUMu7o2N822SH4ZnWmSBl6+APEiCJYL6dcTwZKId2M+pjUJP4SkZFrOmha75TN7HaUbc+QFbnxAvXelh8wvy5ubvs4N2fGRkmF0gyzKd9Irvb21u7uq6wtsEcxAf72Y8kSo7dY+nT50wgWNoaEARsnZVa262hnzAjrrilMDGS0wJYgib3RMjF+bnPXv+VDWg7JT2eS16IObeCrMfnJwCUsyBx0U5PhHwgUJxCbKhqlpgL6oUHy/VH8I/r4LrE+1J+vmt7EpwsXrzhU9K5MP5c5mGSiYbdcclqgv30DsQoa84derY4Y5WXoHpAbA0PjY0NSyuLGs1RI1U1dbZ4v/j//y3fQMD5RVy2DtvvfWWOjVYraykhOMfGR7Bz+oZha8KTP2tr0tJzbh5+64U1MDgqK8AH7qu31oz6NixyRtbCWkp/+nHf70bl4i5qqyutXrMnwwm4Sb2wyOGfs0qLbzd3fftb7914eJnmBgHUKytbTpE4vOLlyMlaL7ynrvOIJtdXFik8lIkczOWOpzJRcymo9O2UmGPCJX+EmMSiNUQRHI5IVwOQR36dyO8iguHZMEfSldHRkcPHz7szZAJ823T+/oc4uOIM6XvT+yNRJrfQ3iKRekIU1mrjCU2VPLFF18UePusfx0eHuIgTYpoaW3hMKyzT/FbIh5WnUaIg52ZpaRc+gMrRwAg8tycPGdKq5/KzS+UqFpf3XB3KqqCi4JWDHUl/DtbjCSX5N6MBGF40bzaN/27hCvpUvMyPDIMGQABTuXhtIwlcdqmmMk6mLo+0O8klilb5h0ytOahcxuAkdAIh+cBx8fHAHH2geTU1lQRWr9BomLy6REob1YnXcDSkWTbVFpaAliwb7FzaMOgLqkloIQBBNSQZ3afI5ClZnw8OxeLIxwYGHDnbgkvDbiAXLwFbbVN1dW1GsmIpdIqqF27hRoFsWtmZro3kOagPvY3IaG05BCYQsDF61UVIvxyp7HgAJ7tf8aJmKaO9ZSOF/iJgbGnbKm+qB1FIs92lX3Ev3KiVt2/rIznCcnV2Dg1UIvn7e8bVo332qtvVNfW5RccdMzmfUekr6zaXcxGU3Pzne7u8TAjO1nLAVxDiOkbnXNd66uzlA/n8yXbVCuYxK8g+unzp3I8jJB1cSKrxL57XV5evH69CwY/fLiTkF3tugyHrjxYNCRCxYP8PamyT8gVQjs4MJjhTKXcXOlGtayAgKIyOXo8lW6P6amp4cHh6toa8wDMRw661dT06pe/kuJEBZDnYPH9paXbPb3OwHOeztKDh/NLKxqKhSDZefktbR3u9rF5bLFwm6R6UsIFkxhUYk3YJh0qrAOKnXwwSeoZkxNT+GBK6EkIHxFh+JS2q3ZDHdArH/QAxNFj7uxuyzAxW0a2Uyq7yJfr3SkqLCDZEkdaBfHt8tsVlRVljpp8sDI6Mqz4DWTHxgBH/pWFQ334IUMUj0OUiOaPxZQWBxtHFEZGRqW4iQgzKL/GQbqZGL2+iI3x+3LJeW8NTXv33R4rT1jFMQA7cTGFh+HW8C1FEAsUnlJdEpJ/IE/YyivCPYTP1YEsHnRweKioJMKqBE8Tn4CW3GN6sa58klINuwPn2iaa7P0wABSGFHUGMsARkqMpTk+sKa+qmZiccTbvqbMvVNU3GXUWjnLe3r51++bysmHHK3R41NF5AwMKcMLD6pxFZGUdUGJj1NNUNMoL0rHNzQ2VwKEwbGqaD+OqFSXCgMB7JFLivjEEXkPOCBwZU6dL44sEiLe7b/ONFh/SAoZcSiMHgsQOW3lA2FrpQCo1hTwjo+vKFY7Ef2yTdXDNstLSEyeOXr78uQ9yZB7Wl3oHRsJyuWc3I7HN3ISMlKvxyqEdNtksPI2kmBzrDI5YIgGejxA2VxZjiVBsK/zhBvzdR7kKbfJeEKfYffmX4AJd1GUT9oW6GE8KI5M0mCYWDQIBpMaxvUj6MAofwiMhUohs9OHONvPSDEFkjy58flF0VRzR1Ki+Nb8illnpvnOnvrFJIYz0GLjZdfXqL37xt186f/Zox2GY/Q/+4Nuvv/aqoE1Wu7u7p7q6dnHpIe7NCtsO+whPPDf2LCNzdXPDRJbTZ8/f6emTQ9fCxTe4psFyxHh4ZMxzcegorFu3es6dO33qzGlR6UtferniUBW4WVdbL7gXGJlCrKNRqjhSVIIwGRwcgqUMJhY3iHKLw/nYaUhLWFANgZwCIRQie5tKq7CM2h5D9j2L9QTlZSVUSAn40JJMP8Rj/b0NFnEdJtu+W0m8JaPnoQBBxocC2mKBi/d3dHbSF0EkHcfB4FsYNHlBwbYs0u3bt9vb26WN0C24EOaFA/D49fWNHAafF+xhVtbC0vL8AqeSECktT0nN4r34fs3EWARoKeAnowl2npiW58bsFC8IVcdU2TGcqyw58AoT0y/22dQbJJzpqeCO0XqqBS0I0QVqAXqBOOgWfMHTJ4hidCKV51FNzQ7U4uNHyjgcSO9BvA1zyVb7lFCbUOFpR8ecQ7LV1NTAayBsMjKk8x9kZjp2Rka/GJc2a7aOcuW5OXtkGJBMhNCRCQUmdJVQUybF0lVU6hgoWZxf0CnPj0hhwnNhUoyq3afPp6N6V2doFlLQJHra4dy65uZGg5P4xkjJIQKs1VuTLAQzOjxiLhVbGiJJ56I8eSxiJutMlvtHejGDtA+nyvP49lCA82/+5X8t4r7SddWQG1uu/JLNt7LiSvDk6PFj4LLdFTRgI3lvyok2URt95vw5I2WvXbvG/2HDL178vL2jw9lCt2/epJPt7Z3rOMq1dSQhJMuWKecLBRmbj6qrqugsHsz3yjzxjpP3JsiTL9Lqz9YoOCP9EZmzcMjcpLQnSGtLUBNXLl++dqVLzTpSm6X+5OOPhMCAmO6LE0ePkmB6z8pkFeTX1Dfk5ueVHDpUXVtfUVONGRegkD+oFnIuMZIN/R0Xd8gIG5Xv5RW19U35+cWOmGpuaqIn1tEQljQAxAnc2bnKBuoam2Q5EEYmkqCdjNjFuEdB0Nk57EFeoE2SBFw0jdEW/vJAYJ0SU8bCX72NXCIJFZF6DavSAZRIY1MT/1RdU4O91O9s47H11XpC5uYUUDjzQ0yDr6tvaraqvq4yTOrJs0rBEzuDo7ycTNh7pkGdMWIEmPLVIAiXTIHlirFPijYR534DtxYXF/HZ1IDrCc5gebmrqytA1NRUeg4DYtIJom+5e7dneHiY/jMW/soAuwGcQVVV1aVLl5D1NTU1voJUgIqQI/cJgmxtPWJwRboO2YFzmW+PTAYWFpYwnJC7PCFTrrMlkBXw7/74xtaOypr6zSfb/YMjul9efPFl5Rw3rl8DffgVVcbgLD2cnJjgsPFVer+gKwIZjiUwAmppGWrxReHQ1yeP3SRaBiuFollf3+CHgpLouYv9MBziH2ZLsoc8ipiNkMWacm9iawSUj8NwMp2eiKiwCFSXt2BTJJDYGuPxsEkmHnoN7lAksWYwgrvPvvqVr/zdr39tGgNLwQhaKF8UBg85l4p4xIch3SyyRUtLC+y3L6WctoCdUo/g93wnIeHJfNBffco7wR1efI8g8img2O/hIftCN/24jo94v5/AboaoJgQNLm4iFoIEXPE2F9+MDQ0PhjQ4wdAXgXrAytfV1rz4wpnqyrLSkkhv711g7hvf/lb88/0MN4bj2vWb8/exF9rYpwgq9/PLX/zSnPNXX31FqdHcwlyEDSspkQtYXH5giO616z0ff3Lp9JmTOABvnpoSnSNICi2phjyBEdgtiGlva+OEJLiqKitu3rghHOcbBgeHfQVCFQ9849boN9/6MhMxPjHB65w/dx6BbzXYfQlNmsVQkEwFMlKbeicohfkFpkxIygguiShGiuGupmA1taQOvSxiCKujoIG/ctRoCKPCwXU+SzBgQerME1g0mmVV0fhW2/v9xlfTXD7Mw6I0+NSpWM8MReYdkWG2yZp7A2U5ffo0DQUOPvnkY2kZHyEVr776ak9Pj6udOXPGBRV2qcTsCQ0Gs8IL93CoPJRygCiskDYwdS7epvBDFGNNoASCgTywx25GkIeq9Y1kg/V2fR+k1MyOAAkmVjzCG+IMwU0TJ3h6iIoIgao+7oMBVmVnKQ8hojrlxRieCwlBQpgpbxbE+ydhWUNDI54TCwUt4fPVzcWa+m3uNGWHDEIePStL6Y00K5G0idaTyLmrvbWyWXhoZgfLfffuXXabFsv2vfzyS9FoFJi0XDQOBsWK7xWFbe+Eo0OrqwMFzXpbXhsJYasUUUMLCRFC9sczeL8X9guMgEof49iEqqH2MBOMUComO0AFvEGeDg7GetJckhN/pL5EL5FftrS02d0M06LNII6NtRVC4aCwZxb6Ts9dt97W2rq29mBuZga1RYHY37FRg/ueMJ3GQ/z23fc6O9pfe+U1veGWT4reYUnKPUZHx6amZsyOY0xZ/Nr6OpXTLku3sfwGjpDCI4cPuyEGVDxpQa2yR4Vi7t+fFSaLwVcfrFZXVV+5/IVGH6r44e8+QB/ptRBFqQr1TMVlkS1HZpSXt3Z0pOFvpQHWH8lyhGavrKztJ09jRYY56qx4R1y/qVpoDrc6Nj4pTs05kHfrxu0Pf/dR15Wun/7kZ/wf2/r/8XTn0XWf533gSYIrAG7YCGLHxb4DBHdS4iJRoiQrkm3FjmsnqcedP5o46emZdtqmc+acnnRO5qQz80+bdtokHtvxFiu1JWsXKVLcsRPESuwgNmIjCRLgDpDzee/1zBUPdHHxu7/f+z7vs3yf5X3e/t4BK6qyqKmlDVdp1J4S9vPdFDjV8NrKir9JdtphxvwYM7dDngxIt/zqMtg2CXaIiPK0lkRL42+cl5ycGtJ+KckEEmKVpg7+fFxcenaWLt7hRBstlVOTN2qDpCM7UjucLCERgKC+MVOstIQUoadFxXli8VHmC8d1EteATKPViWWloU5hHcdcf/SwV+E52xlkI4Rk7dYIBWDUEAmBsgXr1SMItXPlR0ZHYtqZ+DHVREVljeVW4sQZ9RLhoak9y3tqkcyry+eXsyi11dVSx3AZRSyjZmn0/pY9xdzRUa3mGto0EOJdySlOZXryfM2ynWrPVq/dmPDCsZfKKqo0QGLAmAyajuudlbFT87iO9nYcWFFWJttKPiF2hJc1guYU32huYsDCDEE32FnMq7sZjn9b5yTF+VulJWWUoMnS+36CtOKBkAopYBRg6mjzoPv0cllZKY7iEQoACPXwgC0HhUhcmBiElRoXyKGYBG1YaNOXWuAwyfpIImDXwcE+LRDHx8fpR84EnR50llsESxx27/qVQvGrtSPSXuGvdhIwDnGhdNuLRqMN6Q6XCZ34ipdn+bq18Cd4X0YQHdzEJy4za2/8ig7BBEaNq0+UUHiOfzw/l4l0eaoPGF3qwPr5niTKsSNHcnMylhzFnhifsn27jNfI8Oh//o//yU6ypsbGzYn22My8//4HUEBhYdHHH38qsIVWmNmOtMOHD5x49ZXWq+3NLW16zTsg0ELPLyx1dvYdPfrC0NCIlbLtm4qngnW6AcLar11taur8k+//0fjYjbLSUnVVH/zmvdKSYgxlC4Qx8JuJDOT+ztff/tsf/MCE+q4PUM1ifQSTm5WVnakaExwBiCEwShyOwd7y+uWhg2gwRfxvRY8hYnTz5rWOa3bE2/uq/oAcESLA1TXWGh2QFw+jMK4G1xgS7gLjip4qCYjz4OBgY2NDyAKEBGZYF1EEaAa13Yp0UMB0OlBCKKwN60vLU/Ejw8M8SzqBQaUnfddTqGyk8FzqUXKUFREjIUFemmSKkFG8IcotT6ZwwdbY5yvgF+8Pp3E9edVLSyFUgLssOVMnOgFduSEmMHfeAmFhgVznJ1YMce/o7r0YAmNy8JgpG4+/6CgJzyUkbFa7QMCle0iH0EKKHiur4oSHr15tn5ubZ241GsBxsoAkAhHAO6aR4ei73ud6n5uFXDO6ua1rTNZLYNnFdI4zxqkjBbfYlYuMf2jOwcEBLC0zCqXSouZiXZgkw/OmyC7qtFSmlFyYiAWifHgaij893ZZWtPLyLGthOpZSxBWVBEMUv2hFIhkhewLqsaO5Wdm2k0xOjFMCSGTacScOV2dkZsUnJNJKCyBSJhSYBYhp73BfvD/cd/XGhLAXHq0kk5ULgufVNdXiaa+cPAnjeAFB3/72t8SChwaHIHQxUiWqGzba1BUO2+vu7lUYqT3VwYMHsAIkCA+iyJ6Dh+ByEUI+qw1WkAXFJ35ltoxcmHBKKq/f9Vq4VdfWmZsl2Xfk6Hw4wHZQOFgBFVNKVErLygwYE7BADiQeGL3huQ4M0qtaqGH8hnO5nhFFFcfDwTmYHZ+YaG5tW7hzr6Gx5d3//ivC+fprXxnsG/zVf//1ubNf4rT4+MTU7cnGAz4Y/A9+9CPdh4uLS9PTM+WruM9KY0RPbJPm8eAqRkXsUVy7trYWEShl4JHnwV4YIcDO9aarLDzlU+QEjC2bTUFhaktrC+dPVEF3fHsWFROKy+F7SSm2Z2x0lN1iI/HKxgQ7PZLRzXuPw+6oh0p+0t1Kqahs1nNiYpyK4ccTD9ocVYUIYORIXj7/jPfMfSEAxSXFrBQM7j6AGCMaqqKDTxAOrgQMg1SHfmPVDC0j51eKwJ5pj4PHMVNg05078TeF4pqFxXtQws7MTBpH+RZQRsZU+kjvwxAAo81VdxcXucKKyXW5E6fYvD1p4f4TgK+6bndOfoGja7Q7cPArJ5tN0iamu7PL6QSB6dvbQQTxFfsseW1kAyLm6lE0BkYriaWGfSy2HyhIo4MWFgyPvyi0yL5pxyUsGcpbHj+WI2RsWAb6hessHStJRo+gEmwnW+ZBCgZES54+egyZAXlq11wMgPuu0JDwKQnfrBYxnHD2CAMgNZW0b+9essAW0eNE0fLhWKRGRkQ2Kj8ZZp/jcJ/7lZpAwLi4tcTCewAC3PS5VUZbb/xqTa2yy9g/xjLM61mIx+BS72MvfEX+f/s+xEFVCQQL51uhUUMIBAnrhTFIDAfcIsQXOo/Ls4esZF5u9puvv56aLOyyyca4+4uLZ8+caW1sdjj4gQP7sfuzZ8/Pnb+0b/++P/2TfzY8PNLc1IJzPjt9ycb7737vDxpbmnt6nf/etfJMm4Vb41Mz0AX0xrk0AK0PYHb4qbamZlf9LjqUbRDfDfs5F+68fvKETkNC0FcuX4TYjFBV51tvvZWbn8tXOHhgd6Sg6OLFixprtLV1CSmlpqhxmMSKZE3PP6CcXqIiLl28eHPmJtyMMymB3/zmN+oM+GFiHTaryd3SOTICNAClIVRM1YpRWS8ugiyO/AXq4SXMxtyOjAwTMXTG6uyZWVgy1UA0tbyPuVhffptF7Jfxs3O7v58+FcsdHh52vahYY2Mjh09QVFnxvn37RfMdgPPCCy9YKXrcDbu7u5ubm1VCMKva/Kuh83XGm9IDdiEU2THUAFpgLNU60f6xixAM90VVR2pKsmwISOpxTCCOMX58gsO9z8vPE5xjws0C/wNkgqUjw1JDQ4LlGIDKwh5ejC4bKMWIu6gs5sf1VBmQQS2ogd1i86KXnRt37+JzG5OQguZQvUMVMBr4ivfm6XgbuMK6IlVsfDBF0U3kjBxKuthPUkiZcEx9SPtYSgAUDEUQ5oOqVHRgZVGDhnRPwuKNUJC5uCeCYB5SH53aVp4ow0ZSDMzcu7q6DI2ngSCSlLm5OfrEUn2UG+tumivLy2I8wqp4PvQEX7+Wbo774+99U8Q2ZGOSkgoKbchL6Lnep3RMvlDNJHVGhVlrPqx9e2InNhUyY3X19SZMaPGciVlU2z6cm9dw6XJvb49tCeavNOu4Q0C2bbXlQOMi4VNYnk21PAwMaCotabXoJjUsqv7rautIuE0kjPqEkUJG8faN2hjQ39XVnZcXUYqpCWLT5QYJH6D5cuMVtU8FhcUKO+nTq21X7zlf6tFjQDUxOUVnije/+nWn2/30xz9JSNySmZnV0tzKnMttNDU3R/IKpqaUBM44mB4wPHrseHrqzvHRCU19RJl0FJIEQC/VBCz2nv37ZQHpWTIkiiJxIkjNraROnOLmwFMuL3WM/QgVpIne0goYGuBMSkq+MTYu+wrA2hGvSVlHZ5eWSLi8u7dnOWzlWmUhKVMAj+FhY2yshG6iHsNmKUYambcukOJkXQaVnqNS8RniYyasnJefT0pkI6XlSbJ2tzAsNalVhHKe/LycsbHRzo5rVVWV01OTuB//dXV0cFKLi0uE1/HZ2bNnCQDECgMKO8hLUStseYyPY0rc3M1LPlcojfxjelzrDV1MiYDMj5efyRkbJ/dOzFm5naTguvWbVMTItjrs1w4HzQQkh8iVkLIz3LLzC9Zu2KTUwgI5JUMI98HjJ30DQwRpbnZqYmy4s6NDKqW58Qp/jgWVEiexpuZxpGJxcYnRZYDtjyOUWZlZOkXxpDZt2MT5tgvQ5iR8qJJE/zbAmazSld4wEfakkMBnKxDec8iJ2MMQ4ioIjvglRUWgAz2rtZUAssV1DW1rsu4skKKkg1tHvxA2sg1RVldWog/4whixMCSCZEoiksyvfOUr2N53+XPIiG50DWXn25bSCA3GV1T2U7hk21dwBXNoalaHRbPc3pg7FUxGCLyH+lD0yU8v19Ot3vjJrLGAwd1TBGu9hedl+6LbQIO76RohtrXMvIzMuvtL9+wvev3VExnpDmcuLC7OF20+f+78kALfvv7gCqysStqeMj07Jz73x3/8fXVnZ898yaFtuXp93/4D3/vu75+/fPHz02fUpcGgzpnwT9sZHrSdh07gVtR56NABsB0vmfhA/wB2wrS3b0uRqPQRPE/cv3fvuXNnUlKSuPh+igru2VMvRiLyIbbR29N7paHNwdclcoBFhS7giONVGAXTUi8EAXaRXBdSYk1UwDk+DH+WlZWK4Nn1Ld6JqsDQ+PgEToBpYFHkpcSTk1PcBD+gLZICl3RoS3MzHsMntK0x8zX9ZOFYPvehYangnp4eq2A1qXv2taSk2BZAER12kT6kuHgFdXV1thLqQ2S+MLoGC1b2vffeQwE2ybOsmgmWV1RyeVta24wQYaEVYmPkgC/fBW6CW6wZMwjXyOiKa9rEEwvr05ZkHUTDKjYMaLLqUp1u6IFUO0OC6nCIYCouwBLK3KyCh9IAJmv8+JbnE5IL2gwthd114CmexDkGww0FmDBg8OltDl5akmrGP6gRWC0aeJfFxEeshoirTIS5S7AYNSphZgAuOoMQ5MLnHipiYu5V1ZU+R+pt27aglQoWc5WAtGqUP9QibKDjiIVzjUg7Le0yozJNj0B2xtULrAFzPYiP4a8EkGQR2yCXoSNuOFg4+A+PH5Pi4aFBEAft1RPIxC/z1fyDGP6Hb79VU1MLpcMdOzKz4EaMourUkxhCC0/PvvvLX06IPoyNqt9DU/e/3jfw8ssvT46PYwswRAcN8McOnrr6uvTUJOkHdTuNTQ3Kb/bt3xPhgEScmBTanlXVVPOU0YJjgLhi8Tw8tLkzfyc3Pw8343jdEGSV3NDPUEqj6DZxy569++MTtp67eOlaR/f87YWmltbf+/Z3IMQz585XVFVvl2zdsVM3UfUzOo5n5hfU7NljV3TjhUtnvzj7+iuvWVpbB/uvD4yP61j9gMM+c3N2V50zK7byHE68dMKe3I8+/JAndETC4fAhROwf6HMYLE5l3dHBQd5qjeBpsxboQ1lceGt2VupOkUNPdw99UV+/G5XpZEs+OMLhHI9W6z5kCOFPbDE4wHkNm/O6urqiuZxwNgJR8SFRDEZ3zWrGiZBjEXwgmei9K3XPZGMmJyaiOHQ9AcYB+IYzIwmDgmKGxNhOO1yKD/y0TIJU9qpDc1CIvK+0F64SBy8oiIyO3HCaBfnR8pMBwPd8VTcsLixqaZGEC5uE8Ln4nhexIfxed1jiaP8gOt0L2wHdei+FEMJ9h7MkrhZl3ZbE7du63dbmXFV7CVvESzc6QI5dJDAcbmVv+tiRohW51VVATCHeg8qZE/pCfNuGuIU781dbm+rqarEpMIQ+9+7cFQYXb2HePdAL5qD2jZkYIFFwmNSeAM7hiIZFjg7JEYIW7SScBBZ8JhUANSoprfMeEvQ34qJiUEpod/2u0ZFhylSIBvSWmgImjIofEwUTAVvIraakJPMI+YXKx3gwIl20A4zPHZRBZM/Eu1gdu2WYvbfffpuLQN2QT/T0CQ1igSgCLgjKx7IyACXCVlVV+WmJEdwLE/qJK3gtSO1FKn2C8t54mT6bF8pfombS/cOv0U9t7fArlkCQsBlsY2gcT1t5I04atFhwApdTtm977dUTJ146hvGUyqu5vXD+fPTwscA2dsTOTM1i2u9+7388cuwo6Pnll+cJKdWDVm+98WpXT+8v3v2Hu/ceRgqLHN02NDzKoGML4IcSoGikBqqqKo0IWBEuYwPgidnZO84gPPnqcV4ge/P6yVc6O9sFLffU1zY2NhjNpSuXFRYePnrUFz79+GNl5DAlH1GpC0ryrOh0/nekIAKokRT+jcoddl0kgH3i7PEesrKzZCJ8glywAhH24nJhNtxpFjpbIlGMktbFMuF5NLcEiSrU0sN+U0iF7iak2MxfKa6eHr17QtsXyTzaD4VdAO+K5TAbVhlnUonEub29nfl8/bVwHMTw8Ijl4/a52KNpiV11u5h04/n081MEUzJVFYnP4THxM6scK7yMIjata702soJ4WNSa5iG5VlUKSQmJAhPqSHCbLWfwol4dhrfgcVbflcqLQtJrTQBnbJW80v9vqhV5ulDDehxIiObnb8GX3sBU5utX8cfQGOzxE2sqRMxIgrDEWXLRJj8wFMVwrBdqCERzFTwFWouKZ+gmaEU8IhKJoLAbub60NPQTEIexNKidnZNFYao2YuyJKmt3va+PXHicgKf9JLi7paUlui6JrDiTRPu5J5wxMz3r0ZYDVUtLS71hNRGL87dW+CKOGKylG2VDrB0dKN3jWTLyIuekgI2M27l9A5wJbuXk5e/Mj0zeGJNmtAbCBnz4zKxMiSIMlxC/ET0UjkCZzpZ9svw89N0POneGZodiBBAo6KpKLRzzFpfukdlIJL+7p0uJgWwExJ2QmABrkIGJCVssKogDNYE3r1y57BGqaCEdhOOlSj+8+8t3Yauqysqlx0+2Jjuqqrxu736Ngnuv9yenpmlCrzjla9/45nsffHj+4uVtyod3CB1ncyAuXrpSt2dfYWkpZT2lXvTpcmF+QVrKDt3xnRDz5dnzl680pKWqEyGHAABAAElEQVSkQk+iD471+PCDj146/jL09Dd/8zeqRWDSQQUgCZt2766vqijDduLIEhJvvvmG/Q+CD9OhhdVTkFlvrnm9PPh9tG30gHjLifvRl5kM2kf9/cyMrl0cPsS0fnCTi0VdaDpwQYaflmEaWURxZpiUVy51pwhWwFNUJ8EJpers7y+yFkkpqYlbQpkZ98ICe5C1s/NJLkSVmKoTitLWJepY2Icx47QbO/eAV0ecYCIMjfgKq7wx0+qqGu4sp4c5p7JZp6mJ4FrRztLRwgi9vb3ElX6BuVhc78UonCplCsbgc0zc19eH50jP9uS0+oMvllVWl5RVlJRV2i6tlPm5kLEuqvamJCUBjYKOJEpVtK/wEsjYjp2Z6zfEi914Otyq8ESihLHRiCstLWlHmq0jSadOneZOPbi32NbaSpk7Lx785/cxmdQNgUE0WpXg0XcIJSXDIbIKWIvnzcRDhbLdtIwlQDS6jHU0HVrPr6bmsK1XXjnhV7hCuRDJFETiVZMiN49+cenNN9+Uc70xNko55uTmcMlEmznEgs9KZ62jcDMmB+eILktPHUM/wM358+fBFA8lmfiBSkVAH5JhIkP0yCeNA9rX1NRYX0rE+rqYpkBhSxa6+ppGdFcWaccSUfURVDcaegVlye2LvkzcAEzQMdTu47fg/0X3KfsUZ/IRXUH+OZV+KiJz6LEm3R3OCWtvcRivVJCoAJQQv94mwvUNDY3J25L2HT50+oszYzfGDVtuRvjE/ofW1nbxDMeY70jP1HdzcPhGtDk2xWszvZbmz3GmLJ25oM+VK40gP3TILzxy5IUjRw5evnxFSiYrK/Ott74i1Nffd33//r3vvvuLSGFk//59HZ2drObu+t1NzS3j4xMqACBjuXNEbmpqXVnRjmQ9E0h8GAnRAhEP9YFBgqXZEhORurmp2ULoRxq4Ing2AXDDqSgmHBpsDP2oSVN0XcwL2TiXNCmWSNxM2FNwDvXtcwaVXu7u7hZ2E02l1vEevUiUWDXG2xuLqOyTdWQJ/BXxr169qvQBxhJGRnMKzedIgWG0O9m9ezdsdubslxxEgZyM0GlzLQcxGTyUlQQfVgcDJqMheDAze1OJIIBDo9vFJW7M4zRmTzERRgu3ECssEbL+oXtZsPFGZS7qE1zDolvzgYG+Dz/8UAom6iWXIZd52eLFEpAOg/QtZV9UmS8GiVjUOx5jrbWtWRSahwdMOZHUjPxVkQ6vRtxSGAyruI7tp5pAAQzvV2THz8gVUxpq6+mcG+Ph9DE6n1uIk0nBkr1h4bsmtGC99OrSvcuGHLeiNwxM2hv1LARLxLeEHdFA5JiuW1wMbfYMG5sRaijHPSEe8VW4FkRgWRduLxAUM7WOwBGoam8kZ8BBiXBg3F/++b8iqEZsr4LIxWcffMje0noiS2yoQLe9HVKA6l9su4lEch3lxVPMyY9MT02XVWpUtjYowelpHIP7dKJbXFrAnfQI91YDM3ZU4ezcvBDBTXlIGio9NyfNbtObM4plpWSkiyAXgidiaxhWq3+gf1etUOvu1tbWJ89WdXb3njp9RhEWK9c3MCiASc/+0R/9yeenT+Hwr/7uN4Tiy6trg01dt/7V117PysuHCu/fXdy2eZsmUGdOnRXV4QLqhsWhmdDQKzeXP97S0kYS9Np56dhLDZevsFWqRjTCThAJFYGIW8Pqy4vsrq/nDUD9smhK7kT28TT4z+qIy4lXwLbaUCC6MIJStPm5WzCyeKldriCC8BH1RGUgIw6DFq0QJI5iGhdZEhygqtZPdkjkWdtDppEJhLZwDKmWPBPJ4kLN3VrAAbxwuh6hWAIeGB2ndCWV3XKgYLRexvApStKutugWI70UGkTRfUE7S7+HPs7OEZ3kuOEJwyBjzJ47E6eammo1rHiHujQk7GtRcBUAhb2wKL4CNgm/e5qyu1GqHKDq+j3rN2+3CUuk0tGzogigok5avJWoQXJ0uG9tEOIgYZ5rsbCEGp5NCfHoiXluadtxa350eFAdKf/MmeaJifF8PnuIgCiGEP/Mk/vZuQeP1CCEkhBC6iet5Fnsk5JjQST6QuwPWxqnVJ/WrJJPuMummOAjOVrW2XRUfrQgGxm1XV5ZeUq7cZopINHIstIyUAwCkMtBUgKMwvwP9lKCB/A0YJQUAG9pbZUsVEe3d8+eubl5uDabmksMHWIJMyGanJygjMzO/ZdD3zgxotCMFAaS4Td48yFoYg9p6WnWgqbAEhQQZqBTqCrXCJMYTyhhAXOiJpACMhfjCSYwagaDQmf4Jf+iWixEJqLZPmtKG1kv12EVSpYlME6uqoZ2Qot76nexhcguyAGzOlovMzODh6pb6c2p6far13amZfIbPvnscy3FrdzBAwebmnRXH87ICIcEgTXTc3e2JqX29w+xKAKs/NFVPCtcLmkiOrrsYOR5ybCr7R3Y3rrX7ap7/fWTP/vpz/gYpvP97//TwkgeWwiI7N235/Spz5uam48cPVpVXfNf/+//SjPU1Ozu6OzjMOTnReblCDZtOHTwAMLiTz3TqUUK8fLli4RUEQQ7BGJ2atlje6sGSXl5mmYJyNP49LJwumJ9u3egE+qVjAQEsXo1NkBt4iniMjAwEJbJESJk+5HjA1awK3WPN1hEawqUGLYFkqi+cOGCAYg0QJ/ohQKyfTGx+vjjTwApJHr//fetlKYi3Amrc+XyZWGPg4cOGQPQkZeXX1hYDOCENL9sd/SgPsV68UJeW7ZaOw4+YRS0wLFiBhiXvjUSTII5CaBfSbTF9VzMg9msgNgmG8OJt+a8C5EM2Q0UdgMWyz2hBH6n2fGS/Uc3AhzSnGQKziA4BFYyEtfJ3VhL00QlaTnyFUwiRlpRekrKlKlPIpUshtsyk6E4bPkJSXdzNtioPCtmhtke4Va6iPkRhI9GRvVXiQM4zC6RIUhNsVePIOAi+TsxgMD1K8+yMtWwrLGhk2eJmGx8YaQQBRDEjEWXrKyZWibftZRMu1tpSatUiguOsTnKlpUJJSLsH9ER5gFhqYK4f/b937u1MDc5HVoybtm+9Sc//jEWFHrTSzQzLe30p59xpOxy67zWZtq+JrxgMwNd0tPVNX5jxClVKi4YSBtQ1GeqKUjalhzawG9Wf/ygtKxy/dqN4zemUJOxuHNvIewxKizSRMmtKKmsrKz8PF7jYse1dqXkYKmzsKh95wY4Nfv0qVOVZWXbtyRqVyjrVlJSrA8FJ/Vf/Kt/+fDJo47Oa4zEG2+/NdDf54wMNp+TKrbe2tgg0uq4ELUkcscctfT0cN4eGJ1fUPDe+x/xKpDpi1On7H+Q4BEwunNrbu+u+pOvnOA/yykWlxSD/53dtg/edQD2sPMvR8czbah/rkmVHTnT7oD0DCowguksOXFZWa2FTQaFBws7zXxHeqogHtnDx/YLK8i0xnWOW7t9S0qMusDNn3/+OQhmMwn3y9LiLWxkzfEWP/WLL85YOcZwdHTs9OkvJM/s3/G785fzI3kgpK08Dlb2dPX9gJX4z42JMU1tsHJeJA8PwZsROVQhbrVVy88lGtljjoD766Og+IHFMEgnqTgcwNwlC3Ozs7ZsSViMBlsUu1KsYLLzPnh+fb3XMZBqgjXrVj988pB/bzVT0zPit2x7whKuXicH1dc3ICYKLUrDaeIsE6cJNWfwniLap8946zKaD588hX6kTLVsSkpKdUCgxNPI4OCDxbsLc3PZzqFOjF+zLu563+C1a536P5w9d+Fq2zUJxZm5W1JNiw8eiviob6KKkPqBoah+thOOYxqg/TpeF20CJ8SsL+DMtyZ4TIhcJmEWJGQHyCfDJmpKNqoqq5AluImr19ofVlxcum/vPgFYrC4x7BxhCiuSX0DgrQgzLBznEUKdQP3wyLBDGfn6i7KM4RyJpwgbuo0sPzl29AhB7OnuSktJeen4UZLiUHi5NztBved0OlMMq6ta4siSKbaQpdRSHC5ub7tKi9E+wXDZUsh1Cym9oLKBfSlRZk+NH6aBzAhO9J8Kz7VcBx8DlypebBzyZagIaLP9i/Nqb76Dp+D7/ft2Hz58EOjOkkTNyZZBUHzb3npNTCxVd55IQVv7VVjzG9/8PevlZIqm1ravv/O7P/q7v/voozPllaVSNSZuXM6voGPv3J7jDGEueJyYcK/CrnzKeGVl7ta9QwfqmWQpDIH5r331rb/+6x/ce7Cks6czc/7oT//o5z//2fBI6EJ15NgxniWQ5KDjA4deVCTw4Uefqk7/83//7+Sb+vsHbs3PognfTmcsBx2AKZwbe3nVGdTV14iRWQItT1T2g17dPddzsvK4VCH28GxVVnaunSPYRgBCtYBh06FCpCAUlap6fGbW6eprkranxscnsjo0Pk1K0iWMBDnBREswMjyMlwqLC/0ErRRPSMAUFBSHeqnlFWJy5vQXjVca0f/ll16urqgULdwhMqkB8vy80mixP6RJSUtvaGr5+NPPDhw6XF1TG8K0T5/ZTwJuRusWJbRS2BKiCdjZC7uwYAfU44SEDYiJMbAKm6FsXgUsOSV5DDMzAHPYGjc3Oz0xOQbYBQPzOHhIKanKETSauSUYo+5BLFjGNCczi2hPjI/ZkYLfFL94kuUD0SghTgAWC+Zz+1Zyo4/qivZ9+ukkGpvqmI2K8Aza5sKuri6KnRKLMqajeiWnV7O4VIdULs6yn13uwD63UEq2cLeouCA/L0tHQnbIJlTGWU9f5dnkEXqWbBN1KCwsYNdVh0i8UpImC+MOj45wE4XEzN/tnVkPqbOU+l+Kx/C6ua06WigasnZ8huFhvREmkB14pB5ZCoXcQJhaFmI+Nj5J3jkq3PG4N0/uhk0aGxvoOLviPKK8vIJq+M4/+o4uztaM/5STn1eza5fQOFdYkYvFFuyorKvtg52TtjO4kbKSstDGaUNJaVlRSQWLLcGmfJdgCrirVmAIBULnF25riWsjnipFna44YXQKWNrc3OTYgZSUZBulg1uJ2+K0XkvRmRxwAG3U2tE6xL6kuOTYiZe2qnKemUQpbQ4unT8/NDTIklXv2UP8CBKTcGt2BkuCisPDw4AP9/HBowfnL5x/+2vvwBRqUL/xzd/V1gIznDz5CtjT19cLhsjnHX7hcHFZaW93F9gCyJAoat2+3qKCYhqKp0HvKB0SN5fhx9l8LDlqjho1SifpwKKzY3FJucZaOiWXl4dik4GBftXSjmEzR0NioIoKCwKCXlwkexQxM+knZsL0aELDwu7gIWgpA0t/1e/eAySOjt3AbfA7gGO0XG0cAMxy9SC4waEhC48RYeG8ggg0REJ21e7iAgjWCq1CrxS36VvThIRE1RCgBm62YYveZORtOGeBLWI44JcqSbC5JzTfC1o2elSmWKUil6vtbY5+VHo+ODKoCaPj/HTXSd+ZJQSDAuLLrLiG1wyNhQPV7QSdmLrJCqo5efx0ed3G9Uiqykm8a2d6JtAZHGlbMTSOW1pCGScIkuH2a52ffHoKv4+NT9hvo+2J5DxJ4FQGN8YyhJqa1Yw/xMApxuVC0jSMv1FswU+KFmFy+1wL8fgZsp6a6cW25QVfNGwpQRNVakaL5vjWJ2Jawl/8dYsCOQE6RIUDxp8rKioC/MHzENV/tgzA0cLuo0CMQPI8FAAU5OWL+N1ZuPXKiRMUtNJKT8RmWEXKdnN8Ijwk8CvNLIlL47B/Jk7RmwlexTCQkLokI4GK8JXFMvao9+aPoag4do3R6qVgaSyQK02B7TNT9yREG+KUwVgK/6HTqmCRotpt3bo1XE/t5X/nzTfKKkrFtji+uAtu6Gi/dvazU8La7lVQENGaTmxJIczf/fRn03Nzb/7OmzJVrW0tBUV5/trb25OZuXNqekoKwhgpX5zDnIBfVDoY5hdt/djA+4+eirVWVJSeutD0ztsncdTpMw2bt2+amr73h//4W86j+MmPf1hTU0XZ2SV87VrHwPUBtZduRjnYwvSjH//EishnpiSnKF5gs8mOeHVGRro4POCPmFU1lTuz0jk6Ig0U/NRNbSGXc3Ly9ARWFVJRWYnzWEH1LkqogSHxCTzDZhAHDKDZOu5K5x5mZtu8geDu76f4uUdLQ9rJmpmZxYQwPw8fBQukQw32ti83OTnVYknEiNlKf0H2VoO5MNT29nYFzPhPalyS0FAtHNOLpcU/Xnv9DSUS+F6gQn5RMYNbWUyhW7rbagJSnFN4jQ6XxpudCU1wMCQHVuECJZafn89C4xlRaxwCHG/grOiHIq6TnKT2TgwQXAZyMQT/GIJ0GW0joaN2xuyJP22AH+hjOAZGxO0YjxR7Mk4TQlc0YmVtU5GPpGswm4gCQG+96NggRdqvhNMbQut/DiDDGV7R7cKUEx3rNzE29/fF5CSdp+IYRf08xNvgP9/HEh5Hd4FieVqCZOcQAVErYSc6ypTvLeoKayxrJsbHzcVX5O9raqrLysrKS8utMSXA5Ifk1vZtmtNSrQiLUMZjAH56OuJHpYi6iFdEycoKDHBp4v7pH75NcADsA0eOMuL35m/zII8fPep5FPfevXtCkdXoKN9Fwo/qz8vPt7fyzJkvSVZlbe1f/sVf3Fu4FyeeqXpTWY4+v3fvmWpm9AA8IyZj5rB1+1Y7YFTS7NyZOTs7Pzw0arL2iDh7RYkgWmjQ/mDJ+SNrBG1YArJECwvuZmZlOzRE6ohmSE5NsQE4OxLR16rbTotuGzQ6Rd5fOPyCkKAm2kMDA1AVGaZuRNSvdXSyYeWVlSJzcqoff/LpyMhwTf2uv/3B31ZWV+7bv/+Nr7w+PDp8ueGye6kX0lWIGVbRk6HGd/UqbYKHhoZQc9/e/djUQkJADA+7xdaalKwAMIgnCiKFdu9KQoBjlDV1SEGQASl9XcvhRzFSzKdijchJPKs2dGer4laYmKqNLRLtxayCM95YIa11vcGIcC71SvgwNwb1XVUARFe0zTJhblpAbFMMR6lxNJm3ubq6mhXkB4P2EDn9LlKKUVzsuWoQ4WgPQme+BXXgT2Zq/JwGv/JuDQmExdakgtIJliYgDIc+c/lWqANYC4YaVM66WoPsjHCULcZlYx48wHYUcjSLFk49dZItOAnEUcoEBDmkh4kfJa41ixXHvq1trYSLALS0tf76vfe/vHARBzPebW1XqQGqIajT4ASpjaSuQ3wkhKSiSF4cJhYhcRisy3xOL7giCFJ00wgamghB9cYEfYlVsIJeLkBqEBhHmaC/oo+LfWItvEE6JtqV5JlBIgJugsMBXvFM6frdu3d7npEYlTDbSy8dB4/gYsScm5uLBtAssWMyb9hjypNO2JwgjOY0ZrFxtpbyhV2CznwSIqUYHT+4FYHydE8yNcFSoNv0/dXEgzBzWCCTqL00Zld6WcrYC5VcGzxznXkDhAk+AQVHPVnZ+0uL9bt2kW67EbcB4ls2ixaoGb45Mbl3d72zqGRSWlpblHJcUP959rxuBqKXQMbFC5fRwZmR19rbM7MyBweGRAF0lpAjpJ9YAoJs2xqtGh7q+Lpbt7dv38oFNKPjx49dbTz/rX/0LfEMhUEUva6Q/9uf/9tf/OTHKdu35mbt5ELp/QWP2gH8Z3/2b86fvyCkLPI2NDhEVcXY4Pjxo5J9cK3IPL0PgljKf/K970ldq+SQmpHh7uwIJ1YePHDA3Ofn50RH0ISWMH4kErSk7l1AOlS543kMsM2ByimpqEoXE1jOAAQzMNDvQdgAwSORiBlhACNyIEFnB7S6QswvX75M7ro6u+B1zKOkTKYKEuEq0K137i6AFz3XewlLdU2Nu+nd4XGHXzxusqoRcKkInihLfn6E0yTbAPO5D2UV8M1q9UTESBfT0G5XRDtqLHs59vCWkZsXM2xFkMmtmFj8xnliCQgvzgHaJFC991CBejxGaS/xchbvMcy0KKsGN7iJuageoOo9UEJahSco454GGWM2793QXz3C96lsGknw0yf4E4miIs+DDK4L8spvY1GrQ+34k0mB+DjNLPiuiBOweLTvsRvScjA65ASw2norFiKJk5xku2c49AMf2zeFhqIyCmHAUCrOjIT3+HNWU6YQt1sgBPFQ4R/4taKiPFJQACVYTfePCTWZgvaw/O3bC+Ln1s534/7Jt96Eq3OycvRVU+wwPDgkhcje0RZSGnCfSWZm7MRApopxl5cVAvAfQ/cpsF6klYsmJoBkBLS1qUmK0leQiQYxYiRwE8ujJESj15thK8JsYUGxs+IhKb/Cr4mJCSTGnMl5kpYu2jc403ywnwaUjN2WlLpl2/YQ3Hi+Shjdnn/0tXiCSEt3F7Mzs06+/sbI4OC7f//Lmupq0EkySUwG87W1teO8vLz88fEJOpoF+vDDj/cf3B8AzprVr7xyos9BEkq/B/q1xRLmp/94V2e/ON3U3Pgv/93/3nblgg0MeEj7pZRkmby48fFxbGo5LR5Fb2q2cwUOePYMLGA1mQoeoToUmfCCSD4ITlTE3HEeBIfcXuiDoaMYJOwoCBrICb1s56qAGywk8RbrR0M5Jy/rzcsTbLKishlCyh9/9BGYiRVISEjXr12XlZlZv3ev6wVULbmnyJowh46lxWHshp9YhXC6m8FzOMBF8E0ewHg7rnWE2EhuDqKNT4z39Al4hjoRC2ey+BvEM04MnZmZzQfNysqcvBmKvyVWFetKGyTEJypgxZGCTjwk0SpTi9rXOISHSXt6e+zZoHOXlvi+j23VIOHtXe3+xB2ncGmrg4cP0Wvv/sM/jE1M6AZJ5EJwJqr0g1e3Juxh8qG1A3WDAQgOUOhw740/EXVRB3wIpsTWKCaB+D72V7fyIg/+6mIvZAeKWTIEt5pEgmhZDpKDe2lJK45iMYvrWSZI8IkAYTMMuoNQkqWK8goKhetTv6tezT0NFdQo3B09Ysl4HNv2yquvYhaRAPrOzT2FSnVnS2ylpPCkTAw4ptpMKvZQqsfjotMPUzYRn5uFSQMTwknCnu5mRjFSxOl5JCYcZ8+yv1hkR50AA8uwsyo59GRqv/Odbx998YjTxPTy5oA2NDRIClCdvGTdGLg43d1dvFsik5SUMj9/5+TJ185fuDAyMizYgGdU0xkS/ceI1tTWaA9tBNwd4bIYqUMudv06O1LWx62ura4YG5vkgx49+qJwnMjNhfMXqXUdv/7n/+n7YyMDH7z/q6JIXmlxYXVl2chwvzjtvr0HkK7HUZ2JiY4Yg4S8r6qswKvUtwJ3skNjgPRUucEoVb1y+ZJqKbazvKx8aHCgsCBC82wJDVG3ice4WNA+6Oi1sfNwVtEe9tao47UlPze0W0qSsyTRbIbUFbaXW2FaJEGxvWHQrpAcwmOMhTuhGJjWwjz79u3DPNLDNFJbWwvreOjwITqqsKhox04tqjeR2cqqSsUWzr81KQa4uraWoMEsND6ptDGfusDBcCctClVzUGN+ueWgUSFODXIVgj5YWrS4LhBWwYTQhlXAHhgmtvoYgC3UHY1p94kX1sItXpRJmP76DR5nmeStBD8JPnBu7ibORXa9Ny7zirLZCr4i+DwQV7oV5kENaIDgUA5um7R1O4xi0TGkn6iHRV3sV3xlUvjZF92WWHl5hKiAh2JRn/vpQTQYcADl37/vXKSwVV+CjBnWmFDekVoIrL52I40HpAosa33FG2ObNKBITklZspc/WmLtuR7h6yH3tEmoNux0dH+ugvdGa3iEDi5XqM+59yvHaceOtLi/+LM/XXm6whZoIqHpcEPDldmb02UlJdCByJLADhJbSPBfGBCMlWY+/cUZWJLEgplmrhuLe3355ZcXL10U9vQYzzaUpQcPrDfUat/bufPnRKaFC9auXSeX5lrrDYcJTfAIe3u6FFjgOQZfBINZVxhCTbe0td0Ymzh0+MW+/sGf/vznslw1e/c0nD/P3dGKcGRwSLgZWXVb5g+xB9XV1coaxWRKSkuI/a9+9Su8i1Go44mJiRdfPEL/woNvvPH6QN91ludqW6sOnIrgtaVQITd9c5LnV15erqFQR+OVgwcPXbncIHtujny1GImpRayMoJiABEoEApvTN2ewPVsogiGXTDY810hg/Wgni5TOTmWZIlLBIqrUj+TnchlxBk0avc8iPOvOXrgHK1s2at00sYIPY5oUtJmdngHpc3Py6DjF61S9uiEXsHwocPDwYTFkb2Kc56dQkoAfmcQrUpt+0p1kjz+t0EaPY/U7OFUcD81xs9JnywpsYeXKykoTsShGYpCEn8RCT7SqBCTQCi7AQE+erJRXVBUWlyr9FKaXkaVtQ9By1TOSBr9biKGhIYlGtgzYtND+Sftf7+1WEXOtq/O5IxJY9OKikeHhDz/6GHqQe8W16PM0mns3ANon6v8F1R9cIaT0LtoDE1qyxO7gA++RFN9bcVeZBR2BQ7A7uY1pBB+ygv7qc2jDarJkg4ODPmftfOKvvs5Ro2rR34fu6UP09BV8azyYXF1Y2H24YYNwjWY0DDJHkFhyAZVgEG/Lh2KeS4Kqqqtz83LPf3kOwoX2njx52tTURHSttaWXe+YCqvXhLXkQ7jIFozUYz+IIIJGXW/ncOH3IAPsuJOCnOfvQE/30W3iPi9as4l6r82AfYWRfshAsQV1t7ZEXXmAebXhlLXGL8cu1EwfpFXE8xoYXIgvlKLt33vldELGrs5vLiw488JHhEXhLplze3dYR9obuVnNvPIE+6+WQaDDJbCD4brEDxzdsBN6FYK1mUUG+RGNX1zXjs0fqyAsHr7W27NU0PyezrrriysVz2zZLltf9+le/VrRiAHSxjJLbMRjSAba70XeiF6Zj1Y4eeaGkpJg4c0cunP/yeo+8YHpubg4aImmoUnvMlDxMSUlyHlIgiz3Bdjg6o1tExGGBNP79JZVrONwui7nZebeKElk78nvEU34XNTkZtoHzWOTLnNhl52h//3V1hSQ0Zn6Mpxe8S05i3SEkqk+oVhTOUtEJlMSHH37gYFk2xv1379lTXFomCAQpEgomuaysVG9MVk1BPn5Itk9RJ56t2wOHBzZ/fv/BojIWIUeBhKV7S5QAJWwtmK6srGyKF0/SAB5tPEQPpxBt1MZ7bmic2I82Zr0IkZ8oIfcmPyIYgzd6e3qIGw+elsMMzAz+cTc09AkkIVYh6+EOHuQCxPHGNfCcBLWlgfZ8gm9d76+ucbG/EKIYx7KdzB5Xe3BwQBL6wIH95oLv0AfxLQ3tisglJaVUaLi/o8Xv3FEMgWOl3t0ZMbgQSF1VWYm/xSn9c3A3/a+GlSx7YmD7VQoPb5JlyBU1iA9Q6ydlYjA+8fIIkBKDEWGPxrRx333ndSEavgVikRMtCnbs4PGscVja9pTk3r7rlVVV4tfUMPC5ZWtSW5teOXK3Xbx6ERmnepoz88hhUpMH2M7NWtH75vDTn/zEiKlResQIGDyFgphYllsNkmXm9FhybpM9SYp7cNvN6Rnz9AToo27fPirG6Q5KrrWf0ADwlddeUzgz2N8vQNfR2Zkdyql/R80PvYjiJSUlFmJycgpiMhHSznYYCV3BZtCckbz8EsdOlxZ//tGH5GRzYoKoi/3+ImvVleV11VUKcegyB7W4GIsVFhbtqt+dmJhQUlRiVWIK1HKaGlFBOyoSCEV0vEU27i0tldnbm5qmT7fxcwHxsLl3dHSoELG04L/18F1hKl+3ZjSaUniDAYXwgSX0wk+GbY5WKECy6AsfgBfYcED7qPj4nOwcP9WCM0J4BSPSaLZY+aK4nKFaYHyAMjhetYikFLMn3qWS2PiRmqjwle0lt6yMIntOk7KR8kDYC1eRHzfBxIaEub2nd5V+I8j4pH5O8UJGYZpr1paWVeCq6fkZvhs7lJLiTB89Gx3NBYKrVXnoKHApY7yhztNf+QTCzufOfQk9CEqI4nJHhHf+23/762sdHePjE1ydELwLvo5/vzV5iGxZ6XkfeO+PAq8eF+KCMoRoyko6ZutRSKehmQEgL8YgAF4xEXU3JGJBKJGYOXHxxMSEdbEi6OZnTMhN3xJ4b72YQ+voShoHQdgqGiQnM1O8RNEdZM1khejushZxN6U5a+tqXQzbWkH21ZDgqqbGpltz80Ta7Eim+3soVWU1VMZ3dfWwRYgcG6cvoi3lgpLENho4+u1mQVMwci9TE6oxcy8f+omj/PRdb3SRjEWMmU6a0SX0cllZ6YmXXqauxBWkkAku7mUpzJqlmZue5fIgpJC1z2Xfd+/Z+9lnZzlAotbstdw8WAPPHdi3W6bz73/xC8EoxhuJLAr1Kkqh7iBqBJdhhbysTPVEZWVFpGZ8bPKrb7/R3NSEDR7eX9m/t0Y3/Lt35rckbMzJTE9L3npnfrYwktvY0DAzc+crb34FY9MV4oQoxj8QZgBGsWhdXQ0Cnj37hUqZn/38E6qYMTB/QW4ZRL7R7JzjR7KFZ+SEqqoqJG6UkhMW1RzBMMzOwancCBOkIoTXLAKk5bAKMo74i9HTJbPyc0VQWVE0lTWgpgTEQKzrfdc17BXeyMvLY/NwBZKjKvLyB0glKUbMwSGNosIuW4aDvJSqMdZ0O07dh1q2Kary8pUGDGB9KUYoIS8vX9GL8IR/YVVD16HQ2Qujc3zn52cly1OdIZyZhf0QgSsMeeBkHItDoHOmN8bwaOUDPIA9XAz84UBX+isGwbEZOwU8Emx3wFYG6UE4jfsYs3k4x5AQyj3xraInUSuJBZzJQLghON5PA6el8TcgLybF4tKEvuhbFhcNUdsT/eqhhhf1iGDHWwSNPc3NzZqbC5vo6uvrcY5xIhNGEtbSsgNO21NfzzTaYqfuXMmCUhKpXIWWmNyeLm/8lUhA1eBCbGMQcTM2Pz3Rc70ns66nB0ixDwVaICQWh49Iim0CtHAxXRH32pE92vM4Z0dWg0p58eiLrW1t45NjPPrRcb3EbipIhQUQSCksLZyUTCwdkJQtTtLWdhWLszpE1NrTZiK5IpPmT0QPHjxoKKIK1iMSiSh/x0ZorXMIRCBKg3DytyLXehLaOwGjqk5UR6aa2TnBI3YlZmdPzcxvit/MtfLdk6+ehDHE/UWoBW+PHz0mfwLBEXtUVlgIW125cgWfSQqqNcjOyHKNgkzxUjkPbnNLY9Mnv/n1tfarkg7q16cnJzHEwf371BGp3CqI5MkMU4SSrFWV1arA8TR+hAHhEUsrK3bhwgWPIwB+RVBqBVzg64CNUIL5ihVbfbwF5w72D4RyqdxcoRIjZOeKi5XViO+F40i8wW2Ig3Q4lUhgI4/wxv0pXzQHL6xZ0HrLKygQuMqDox6J3RpspwdRAfZX+BYtaFHxxwcffICDg4V+/Gj/gQMC95r0YxenHzCWVoDCbGps4MVKtdKXWIdJcDdfh2BwJNYkyX7F91FwnesNU4OlyQ9pV1BOg4uMIRUNwtGfX7hjOxD3TriGGTA17WY5BII/dvKCF9ESp2QdggQDGxsbbMohHmJ13pDwv/qP/7mliQkPTQIV14dYU9T5M7aohqXlEIxFpOXRI9hFhhDPMFve+Cvq+RjjeWMhvHF/3O/lPYKQB9Qme74LGrvMryZuHWPXexDqGbnrISoE9MnExDh94iu+7isusEbE72pbG66mxbh9HuFbNTU16gXgiZq6GkaO1Fh0z4UCu7q6jFnvQUSzUuSTYiKc7maJYeSa2jprgciGRK+hvLV2McVBuAzDo40BCbyJzpGgRBtCRlODrB5nMRAoGkVQROb4rJiJZJBAOpBYSX9trX6w6xOiu1OU2SgTZf+0fCN39r/TaNCF/RRDw4O4Dlr6/LPTzrldXArGIyU5HEZqRzwDU1MdtjBi7EsXLzJOYB/+FPC3MqM3RoFOI2TDlCtMjk9VVJSMj43qdvC1r34NgOvo6KyprtyRuqWzvf3NN167PTudn5ulFXl3x1VIVGH5x59eyM1Ov3S5caB/kNzZDnT61GkqzxlG+osayejoDX5Mbn7eoUP1ur+poJF0ELgyIU2cdYRHPHVntOLszE2ghivGSRWcChzz3DF7U6o56J/MzCxWEG11VRK6xUiEzk8T16kEJb3gSOCGXcQk8LELcjJz5HQsTU9Pt9UhpOLe2obYmjVln/bcLKVsZVkAFk2JI80AWbq/RWdIFHDxSjXmJ/XWiwvO/1aMSqYYC6STTFUeYZWF2g1YRSiJg/2sqf8kuvyUPMbA1CxuQRBmzHs3HxgYsA8YljNajMdc4ShTIAwMsC1kAnRU/8TEONc5CoActjOKz4iwxaWdMKT7mJQBmGxyckpxSQnp8AgmyoemhmKCP0ptcLIB4FXP8qEhYWYf4jFNmNwQARlIlo8dJREUS319LUFwZ56r6/2M8fbw8DCCGO3+/fuJraZzSjr4/dQRyKLfnjAVfsNgQke4i9jSS0IFbLA7UFYeZ/BubqhmhHQobzD+5Ib+6jKDEf0GR0Kd1/RNmSm6NO6bbx6nPpR1yM/TiWIrtihJbl9puKJNK7cmMyNT+C45Oa2goAjYYsDt7VeRjC7Hjx93C3zldgZEIdozrqzLhlDIxIhBFeYdjah4BSORaMNvHgljh19d4HODu3fnNvNOg1Tv22vjrTSDNlfJaan9gwNqXPgZnPE169ZqUUhu1Ue554v232zcJDCo3I43YA81wNjT1T06PHJg3z6oBlWuXGqQkEjREo2R37LV1n4h08G+3uKCyNEXX+R5UJ/6Q6r08XnntfampgbpCiq4qalFvyKRzCjtwkmzRMXLikITtAOVR0/5aRZeJgi+mSDDYOuCcBC2E+LHQPxusQvlMEIXnC9al/Nko6SvW28r5MZRNReaSRIJoo5xISwXUF4+JGxYhx6UblG76BpeuzJ941HWBg+q/NQFSmpYm6jSsjLGAyuA5JQshjA2TIB3jQC/fvHFF+IPVACHcmhIJbpCvo2lpaU4KeospnMHlW/R2l6+glnZDJAZB0fNtvjGImowrsaJ9VUSzM3fgosLSoqIuiImbv3S4hKtWlBQaIKiUYTcG+BUjLqtrU2wnb9eKLo+P3tzYnzp7t0f/z8/bm5sYyapAPuN+HNOQaT+cCaaR40fJWDqRMBUfmsFY5/jH/OKvZhAVsfL3DEkYfDCoogQe2/JXG/K/uo+PqQ7zDH2LWS3vkiH+F5zIYy5Ar4wZr4IPMJzZm1Em8P+n9se7ObUumGhkgvm5zRRDACztbWV+U9JTnE3eTXmQaxMy00ha1+JYUSSjKruKf7vyErKGksYqrlYsujEQ0YwauB/G+S0oIhg/OhpoRX1mYVfoVLgRmDNzRl2lkypTNQbDNe7J5oePnxIFlaaX78M/pwQCOSnWcbZL8/aBYjalGyocdi6mZsr93H12rWkJOefhL3S4JnOlOYyNTW5b99eknTt2lVv+Isy91I41DTFR6fQzFQwR82vu+vqcrLTGWD6IaoujpmUQOLvffNrne1Xc7IyVq080WvpG+98tafzmj6lWxI3CWjfnL1TVVX2y79/r7i45LU3TkbyI1evXhNjN5POrm5MSASPHTtWVOS4kktMHTdO8NbW2ParbY5+pQ+ZdsEoRlGJrPI0xaUYXg5JwMFsLJOYv+JB7zGACheUU8GOdAQHRrc66Gl7zcT4hGvCvqRkx1suL9xblC2y1og2PDIMu6s/HBjoF22WUuKeDg6NGqGaee5BeUWFFeGLEQdgxoFHTlhjrhhI7izQAIniMctn1YAtsT32zVrfvnObJLLZTJ3lnp3VtMUhhqHxgkMbKBbLTqCoaCsb1EpyMoaxNHgGkbOzM30LLPOhojn2zBtrAaBbShd7z/hxWu0ekR7G5EaFrXB4DHJhuJhouJvvcuuJPxaK3YqkRPktHqsAWWZnFoC4i30rhjIpJUkBI2PVqEeEJW4MHg1gX8ay0NATfZ1W0x7BJoXjD8MeR7c1O6vjcaqBLJYRjoyM3Lu7uLz8DH2Ei1zsu0ZlA1j71auihgKh3Fl38HUC5fq5uXl2zoChRf6PNTUwDzIMQirRAzBTxVjU2MIcs9MSL1y64HiEz099psNFZlZGKOR7GCptkFcj2tD7Shrw3qKGkiJdakFla9SDcTVUpO/Zs6e8opyoi1pAxFqIffLhB52dnXt217v7xQsXEN3IjGNTwqbhkRH6qqAgImQv3khdUpRiBazO0tKiozgpDjxtxLwbAEp89dVX3ygsLL7e1/vt3/99m5zYP/CzsDBCcXQSUWcvlJbm88k2OFlqBQjCCuovFOOP3xgXNJcgZIpIuCsdF6AjlIOIDZKnyOkRU4UZQWd9QRh7wT0ZBP8SEhIrKypFeiUvwS6uIaJDFlASRsFhZCYGfJR+AP4MG7VIIKA0OoD+FTt6/NC5g2EbO6BnVWT18/PzPTTE2xz3NX3Tt2B6FSX+yi0mEtaM/Fh4y2zBSI4lGB4eEab2UHbFc90QSScnJ+lZCw+QMmPOXzTBwaEhatHAMKK1iI2QxPontqkWB9GEF/CuwnGREBKCCcC6YO7S0phbXykoKKCIXQG+MJPYEdv5IpaVOHEMij1t2MN4/N1WHusOHlGCdqqwJawCgEKWIk6Yi08cnxoPPsGyvR/zjMe5c2e5gPpV1+/aZTMx+ovIvf/eByPDIxSKwTM5Ck0FNuksgN1TfJ2fKryHK5DLQoi60aRRjyhMDiuzjC6IOkhognhP8N6SkUWly68G74v40OeEjTTSfcYfoH3U//YhJoRJe3uvY1HTZynRUMVIf3+/MiIIHECkHYAe2sd/qrHoHDDFOKEcJKB3EJCRYA8sNFLQGrSDZ1kda7fiOKdogMRciKiogEFCVEC6weJ2kzQqNyGrdI0xWCAT9DIFd/BJbJrRN6FmBkN6oVGg23NlWY9ME0GoX8TiefsQZDly5MWXjh8TQQGAcrNzKCOPHhoaVM5jsaIEdMB9KFun1mnbXbt2Xbx4wSEnTirHIdCJhaOeysvLmYFTp05pVn7s6PHLlxvE/9XBiuIODg4ZkIEZLw0u6LLZhqpNYeMQCYIVhY7sZK2srDh75ouy4qJXX37ZzrDiokhufo7ufFVVFUrudu7MyrKhPS+UndsgpHjHjkDgmBGFqA4eOow4BmwtBF2pICsh1W1nmEwp803Vql+hbKi8GzdGcbKTm/TmVf3BiAqHhPQatnq+ikskTQ4ZWUTEU/RBmjgxjJ+dcyTRXghc7fRgrgaFIPPNhaLo0lNTcZ1iRYFWPROioc5EYvXBhx8pYZX0pYJiNgObCRhYa4aKsDuq4saNMW04dXqyxjjEgsrnISyNgME1OsayQgJq3zAkcbhP7S6GijDbdoPsh26cjr2xTCEb7RPTJP6WEtk9CKcZuS0HrsZHtv3p2MeNw8mYxKzZP1jaRrkRGxyV4D+4L8uIweh4T0EBa03omCKSEvzmsO/oqRSmFDL8RMAxDBIaVn5eaPphAIwoEcPn7oBDcLj3zJLBePnQKvgi2s7N3SJQNCwzT14MyXrFvCC0UnxZECnwPXOljWklqVyzE1TT/N6WawoEGKX96Chr4eYBsG7bxvIT7JAZWRPOcUtJSXI3FofskCPiQHx8K6i9sEHCKhPkkD4k1iYb94fvvFVcVFiSn79t07qS/KySvGxtZRxaWFVeIeG/NTHeOVpaTUxNTdjV5CzsrMx022BbW1uKBFvtINmS2HTx4p25uX11tenJyeMjQwPXe9U7UEgDfeH4LoQW1A7WsaDQKVtyZrbImAzCm4/dCNY4RC4eP96UkNjc3OzUm4GBwYqK6oePnj5aejQzOVZTVb5+9bOpGyNrni8vLtySYFBpJma6Lm7VyHB/X2+3fyC5Ge89sL+8tIR3CEahGiagM6Phg/XOJGbGZ+ambWCX11Jlyrm2T7WqtuaLs2c3JmyyEwiY1tlLM7ZJBmr2ljOVSssrQ00V3Ac7SIklJgrZy65SLkIqSC5OLZTiQVAJjSbIq2OFbkYoqw7B7h99WF3vAG53YKi4swRMxeP4xJQddXmRAjHf8YnJpQcPc/Iial9S03bavqrM8vadu6M3xglw3a7dQyOj4qu2NiJaWvoOAfKp6Zv4V+21xtg5eXkkjQzgDPgA++LIqC6ewvHPnq4ArWoB7I7gyh3cf0AXZSch8HEpU/thpECAdyl6u3E7rnVmZmaVVZTdGB9r0kw8P0JBszwSeqGVueMU5udtX9mSkLi4cB+wjd8Q76y9nWnpqSnJ9p9wkS5fvKLoQ5EqN8J8OZ000rXmK1I+V1uaRfYf3l8Maarl54M6/QyONja32fMOfOs6KOoQ7FzYXygsxLy50E5H/0Q4Q2ftYM0paZ2bQ7k/bcYY+kr4TJEM/Uu3IRHiEw+8FzPweB1x1m/Uj8EM9CXVeIJbIFryAMIVkGBZGE6qgVaVCCefj548Up4jqPXqyRNmOXpj2FfWo5razhvOELBt+XGyY6mfLYsiCgxSOmzN4EBfbU11lOEdH383NxoYtAlYdt3hZno+iGHJwIn9qtc1KQlUG6U1WCHj/DjVbkTamOkLWp7Npl9gHYrJy9S4zkyXN7jbRFwQph7QNI0Ksaj85guqXbptamtXiYs6VESS/bFm3+rrVC1CP7rS4FJBNKYgxlHahfDpzR3xbt+efe21k7Yk4yL+oi+TMs2sZ+Xx79oZsqWqqtbBgfyKhduLhQWln316dvW6NXv313/2+WednWMHDzoIwsEvtx3Nyo3Pz06vq6mAe8TRvvmNd/Tk0RR0/749xQWFWO5ywxXVWICjnP2vP/igsrrmp+/+Uv2r5KK+a/hANmTL1uSJyZsd3Z01NbzxSl6Fk5s0lHAgCUE7d/5ia++MKCsXMGnz9rLSUuxD9eBD9n/7tpR1cZuC9CmYWlmxSyoxkau0oghSNu7ixYtr4taK+CXKEGzeAoKIvCmWwXIwKwMv1q0wghZmolRSBVFaWfEJk8mSCV26FYNto+DCwmJ+vn2EW+rrdyVtS6LK3ZY3rYVmelq61ey5fp0ZdmVqRmZScgpF59Ghk/i69bNzd0JzwOQUusKHADebYe4eR+5sSE+z7yTVznd0khVNFsu0x4l5YUEZWtiUgcHtzCEa8GjXrBUUW52RFegDuoEDBiArD+i67cREOM5T+BITwnD0NAQfbLCdOTbRp4Sm4WyYGyL1sOa3Moub4uch4FWraIPCSAHPDxZXgSFKSQ4RFpIQjgDx1cap2u3vH+ACkkZaCL7QSEa5DcDHHcPValiePHoCRQH3FLWgiGk6vyuEVTdsYGvxMaPLptGvPB+qEkE0HBZWHB+3I6IQPmL+iS0ruIEXeztsdoQb+E53FxZv377T0907O3sLF5EXYJQUsIggBetualLU4dSanDwU4/FDPHF/+e//rUYVmRkpudmZG9bFsZ385euiFbad3rNx2Vmgt0XenLNB+5eVlSrmMbf9+/bRFMMDgyKQly5c+PKLs4JXdk8y7EePH1dM7PAU2GT3rnowxzKoIdGfSDjI8ZTcZAEc91ETwXTJA3GA7E49dfo01+cPfv8PlZOJJRw+dFicc+2qZ1cunNe5WmpQHFOt5sjQoFXnPtJfiNXndLLhETaP2Fy6eEm2+dyX5957/zeQCBOLdWgKQECuEVJjeqQ5ZRf6+oY7Onuc62uQp898AVRKMOADlUL6OMOuhYUldmKA1kmpKRSW+Aw1KkDkViH7bBt1KERcNkIrhJp0qIqXp8tPZAfd06rQl+L+No2II+EPcJIfZmOQIIwP7YrlW5O3vPx852jjFYweLPeDhyqqW1pb3d8bAIaWE2LlWyhRe7r8VA0LGMjLtApADa+RtmL8iATOENKkN8kGzJGckjJxYxyzmvbg4CDsJpnhu5aj7/p1DpC5GKcvctfYbzcU8VEJnEw4mLTFRdBJGBzNfBf3gG9+JVFzs/Ni/biNl2DdBSzoYHl7HWeamhoRQHrSdz/56KOsrMzrPZ0JG/WB2SieA5BRNE8fL8/Pzn9x+gtRI3s/2WDhYuaNUSNpAaIH549oRO2h/7FaGmF6488afQWHMFznz3AcRhfvAnS8rBETYo7hl+hG3aBQXBfSiis+cSmiFchMq4+gHN2QO7lmtTXyLbeiXzwChMzPz19c0pi0Wd28hIRFl12QAmBIeLH04+25GY30vHCyoSMjhyCijNBuoulpIIBKAsuMzpT50wY3Hz3dm3whtSILvW0k9xYXQ3KCjqB3rBR0SIiMGZ2j5i0czMZceY+TzTpqDleJsKGBzGd0XnF6C3qCmATkLltkGk8fhcp1Y6twqndpqXwV0U7fGQp85Oes5uatibENlhIE5JEhYJ7tK4hE8n74wx+1X22XEbfxScRFAzw2wbaZjJ36ON+83ttxe25am/VIJIPgaCu6d98uQdS4uMeFBciWq7h6c2I8vRa3+tn05ERZWcl3//Ef3F9a9BTesLgxRhofveFx1NnBg4cuXbzIAL/6xmuff/a5Lhae2NtrT96oHe5K4eAaUOO9998bGxu3tTcSCTvqPv30tE0dL514uTCS7XSKLfEJpYVFKOD0QTmdublw4LYors0dqJZfEFljR83yiu3nMIH9PG5iCdATGQEa6JDUp+/M9D60Rfv/dnlSIFrA4xl75pE64JI1a+bnpfyfClpgcuynvoanQngJshm5huZBZEF1nzNR+Xn5/LDCopI9e/d5rrJ2bG5PhU3Pj5+upCY71cGJ3Ki3DkOKQ1ga6oXDJ0ik2o6axTl4A9hiGIA4tOI5CeRgeWJutIAvHwvn0DC6Wu7MzmCABdIsOoWJ7fH20OCQ6Qrgg0G+nAgX80RvBSUsELW4FEpX8Jhb8erYP4Tq7OxwW5+jgM9FXxEBlGfgvSGlKkioKakfs/YINc9UnzEYPFtAJ3iiu/mrsDDSuZvQMC7VOgPuUTrbPzCweP9eXiQyONhvLegx15NiqolGshSsMgFhElEVb8FBqEoKADuiTf9vjA+lQDw0J5L29w/6FmjiH+qx+mZElAwggN/oi99ppw2/UbCKuXWruP/0X/7PZ08fK9MFH4DBsB3U4VJ37hSVlJqzGpnMjGy9zOkebr4CwsyMLI/vvt6pj9SRo0d27aq3j3Lv3gOzs7e/PHdpdHxKH/X+weELly699NJLRK6luWnm5tSD+4tOpRepkMemwmT+bKeSCuKAAsj9A0OYwFrRGrIt2dlZkbxcLW9ZOx4Hu11XV+usJpwHwgiPgGnw4xYb5ubvnD5zRl9mJcV//Tc/HhwZ++rXv071gy2K7SxbZWWlSXLe0e7QoUMp+giI0qyK42gqbD19+jQLClmrU2ISlEut27AR1/7s5+8VFER27a53BEzQmxJa0Qb/aEOAUdzCXL16FXWxUYjx0o/68imaffbcth58ICCgztGSY1aL5w1ODVr13j3hJkNCWLArhJWePYsZJIvnPsp8GXhfoandREDACJGFcE7dnOQlsHDuSQ8CpBLFuE3LOtf39PTgniCuGRn+6ibuYAWVofMU5QgRxBfxDQNJRL1cZtZFFJzt0tEjkMyFyOkOI9BhMLa+Dg0OEnJ+jDQnj4S54nwtP12urKoM2zWmb4r8cILddnqaW/m8pqoSOkM9zZ8VJQUZnpvbs7teQS+UgxcvXLyIp8+fPx94fd36sPcpuv+JMWL2YjYQfULv56g9DO+j9g+5vPzmTewvRMXLBeHyoCiRPxSG+T8FF704+sdoCSW/0heNEzHFBxkblwENfrq/z4OAPHN2WmhjJCMbbQURIjwoGbsbeT4X+neHLpGirTwPj6AOUNJNaAoUs/SkjpRaKeTyFJ/Thr7iQ8rErYxJ+I4Qhg0lQbGGbfUABw6xQFbNG4bclRbFxZ7rFbPfxhl7lng4W0txepzP3DBKDG5ECIBiUWj9/n2dnspEEbmwONw/SA59LKs7C5mO3bgxMNBPW/GPDYCvo3RUpkrgPT8/wgTK7rMSeoBlhnMYnufnZr5waO9bb7/xtW9/I5LFrdXIaWM40HHz1s3xm7ZuTqgqLxse6MtMT52eHNf5s752l221DiYDzFuaWwErHhJVRafXPHjUOQAAQABJREFUVFYoksrMEMB82tzUoG9Wek5Oe0PDY4eJpu0gOz09A6ZcWVXd2dXFWEgF+aJ+GgKYjIozr3p6e0PPrXs0Y25pUUltRYWWvb3X7d94SoEYNiUOc+uJ+MS+8mi3PCgC9sRPOJDAgph8K9ZxaFAtRgaVLZ6GlyyohSOzYFxRSYlGGTeGh6FQypMKwnFr1zniTcHnBr7IyrMnyDszO0W0SRO1K9RMlXM7rB2WQGoRDrV1qnLAnHgx1aWHQ0NDWlDQRXSpawzGcniiRfRQy2ehGbC5+VkuGiDFxRdXD7y6yn7/+VuzoTjTNVafQvAVfEh1hOCJLLpzoR89wtNEKNTXPHliOuLkWBETepCEgI2qVBDp1qSCwqTb3dzE3Y0xM3LgCUCR56JSTMFfPZeXiTNJMd7GqNC88DLtSmcq7KA9jB9AIdISTAwMvsXGtJOhoh7Qb8kEJy2oWQdihl6sjzwIlKSXrLLrCYVbwZG+5eXr0Ak1TBkaCTXrtgTKIKXS2F0pDKreTy4d4osVwwfstgiI29JyZkRsUZXso9j0zOxTRUlR0252cf/r//LPYd/RGyO03vKq5xWV1dCps9G5jTtS0jIzszxbB5Bjx48Phz2MIwf2H1Cy19rWBJJkZmbbSuSkvOmZW9c6u0X2Fu4/mF1Y4GbqQCOVpVTYqXVK14DhouJCAejuzo49e+pBE6cvVZaXVVdW8CH2HThUWl5uzebn52ArGKSlpUUYSj/c5ccPJScMF1vBfbKdRs5ygOKjE1PnLly8cLHLwZBC+QODI//63/xrMfArDQ0L80F5UXAap8lqFNfWKnhhvc6ePTs0PJKXl0/baW6EKYm6TQXmsquu1pI2NjUr7gAF5K5Lysq5+ToNcvnZiQBw7t4tKSlBfSuEFfzKY+FUYSzryiulmKprqvEBQhM2i4Gr8Ad24SVgcbbTklhCd5uVGJmZ8UV/6ujo8AgKgpXFAdgCW0cZUe7wqSSTQin399dIQdiaauWIEwzIkLjez67QfCG8yKGnu8BlRYVF/HjFfnv37r3a1uZBkUjEaOluf6WmvTEYTGY8JgX2avntMIEQnFNpBg6zAeEAlLC1zlxmbk4SMKBgCahftUpWX3rJpfSwiBmscPeOlkib2Sidx5+vCKQpBIgXHmlqamLLP/vsFOEBCcRMGE6ICosTSOIdnDxGjvyuDk2/wrB86F30Fd7+9n3wAlGYfvTyxmUuid5HYIbiCCKEdD6PXUa5oyFr4SbYmvqD3ugLER6zhg5hoGURgOVlyJgiM2uP4o4DDWTMzd2Bk2U3rpStpSRXnIPykhIC6U+0g4XAFXQEqrrAkzwRMS13bIT+hMhE3Qr6kGxRhcyRHDFNbcCxKeComP1zB7OjJrCZN2Hs0Wl6by28Ap3sp14fqkA91KJ4Y9boYR0RSzXR7r179u3by4VaehBapCqCYCyzs3LIBdAjrJSTnTk3N2+DRwiOOUp3rQwDeBqCFNI29u/aLiajIEDS09OVnpZKlh0r33Dp/EB3Z05m2o7UbXGrnmlZwo98dF9x/7odqUkXvjyTm5X+9a/9zuZNtmqt++iTT1tbWmwwQEB9KoTdeB5iQomb7EvbFm1QCRMmvPbqq+ODg/b2SeyJCZ09e0HTLujq0OEXdAb5u5/87JVXj+5I2zE2NiHDR1FbMrYhUYbyjsNVHgBlztQTZlDOql0A2Uf2gYF+KgisCQlJzb1ugyAcZMVqnOwQ7fQgS0kJUNa8TzyAhiK0vm5lrSm1Ljg5Ez3wj6LwrZGR4XuLykO4SrMIKIFDHcmo5eXlQNu6FFgGClOeoqu7G5PaM9bQ2KhfrnA3lg1bfHmN87clL6QYxGCtHdQlRoKRvI9pFfxguXGmJQOPCD5u9Mb6inirE4nWwQUsZZrYyVCtqUWn5QWKfOv+IsYOkQO2n9QLAonL4HZWx+yEH+0cw+qCTim6fqSlQfLMA6VBe1AL9BJhp4eFK1HYwDAVzsTb/uq5GJWCkvtgy+k3DBkTxqA0KN5oYtV4qBq62vUejecN0jTtIKAzA25etYpt9pNVFJ8RVZLww9YEl0rh/aOY1ZFSKS4upScNj6IzKYqUuJmg9JMMlwb6nmX8sEFvr1MmJB3nPFFMzsUkkf3Lz893gVkYJ0TNXrihb/lr3L/4599LSEqxScBWhOLy8i/PXejt62toaDx37jxf6vGDsFd6ft6O3Y1OTZy6OX3t6jXagzWSLhNi/fDjT9qvdU/PzE9Nzz1ZfvZE2+KnT+3tUycGZai8T0/bUVgYoaiIH3VXVFggPa8dc6JQiUMh+notrYBAZ0d3V0cH1ZOdmSUWR2zmbk6rW3PWBIYbHxvnRqg8hk3wHOozWvcfPTl37kJpaZHdF0Dc0aNHbPv/q7/6L9q5nTzxkj0DcEddXR3MwjXgxpntwMCAgI9FJ0vaBWunlJ0djrsEG4lESnKKbGJGRlZBUaS6upaDT10yBkygsYdQwJYttFjMPkE0xiBpBW5DDzSINaPUMjIzsC/zJg5j/TAQomNNL06TlSBdUnfWhvjhAAxKffsrkfBXYM2wDxw44HMMhxctPJH44Q9/WFrqEOfQ7hJHuh6PuhJHWnIX+Bz7ugO28whM6cMxtaPx8eIwtLnpX7582RSwqTu42AtBoAqTAsEwq5GjM/ippI000jIMszC45WMCxfZFUWxuYbRMGW3iExKEfRkLFvH+0t2HD5bYS3/1RVtheUED/SHjd+nSZdPh5lIi1k5IisPH+1GaSG+H4v7o3u1gzVwRLYDxYbB6HKY1UoJqBUIUlPGLJv80YQ5Wwd/R1jgpAmLmVxzmc3P3iT8hLLKgFR2hLe86jUo3bHDgbWlJ9OQ5W9Fv3Wb2GOlIXp5UN6WgCw6vyKQ8i1EUmaZEvBFaZB54vQqeJ8cnYDj5fTcn1eYFnxI5a0osY/pXdJq8kTqfWw7DQ3ngAEtgM6RTlg1gRd+E5YhNweC9vMe02Mzd/Bqbjpv7BM+4rZWl+KAEZc8GEP1KCA37nMHzKyyiKKCgoMC5CuROCIEVsGJ4gy/IkWT+FT9TrOgpdcczoIZ1VpoYHXv55VeWl586Vqy5uV3kldkASFROnHz51VnnCdycQQflZp9/9tm92wsV5SqQV8FJujOvUQuzJiR1ykoLtm/brHPtnYUljf9BaWsHkmt9ppigs7NbUKO/tzsxIb64qMDxLBYykp9n8FQzdV5aUXHhwqW33vpKb5+agCrIQ0PgrKhq1nFNsNFZQdyvvDwphg2qOWADWJKFJssPHjrTZeHG2EjajrTi4mKDl55Qf1VWBmNXyPlxyDhwvBBcKlXhDZqYoKT+woIKmjG61SfRxdpKkyqaJS8Wwue+4pOpm+NCSijmExEX3GV96VO0Hxodk98V1EhISCyrqOSDsQeiVqtWgaQbeNXAD8fUwLhw8N+2zduxh8ylpcEwODZmfd3NclMvDJ7QMQ6SRaaFcAILhlzASowT8Il1p5pgLGMOla5J26R7aQaM4YW9wXXCK17FVjGruCiY/8QEXO2ftUYEgAxHuQOOdUMzshzglCe2trYxIW7oc6xl1v5KssI3o54oCvgTpjV4N/EID0U0BB0cHMSERN63XOCGLF+wQxvWy+DIzuJ1EUugARZkikFM1AtWcO26XKd82D8XDj3NjI8PxS/o40GmjFxEz+OofT2ZYU1DIlmWT5jKhwr9uMUZWRnKAH2L6nOxGVkzDKNHqPmivIU2i7hjh6s1tlYN8B/+j//rcmMzNMRCrF61WuCkve1qa0vrjRvj+swiuZGpy5eFsgls9+69Nho2NDZfaejgSs/M3XKeom2Qiv1Hx0YHBqa3bnOwVsoLh19gxZpbWjDZwNBQe2cHzTQxMSle3K4frsMBHj6KRAoGhkYMqKK81DpduHjeuJUDyXCOjd+QtpWJcaWkfVZW5qFDBwm5nUA45u7ifXg1BAl+24zgPoz/iteJl9XviAHaviCPdV1Sc3ERV4EhJAgVpLIaGppVSDBU7uPOlLg9EuC/wAvgPTsnw/zUxlgYECbBfLIXnsKe4RIGDGfYlm6FaqurhTGxAqCAWeUjuTCG4c5a9g8Pj2A4BsYKWQlsDdfT1OCVuCV+or6tpRWKwS4GJj8SAYWu9/YG8btzx5ixL75MSUm248rdAAusDIUxkPiM4bS6PsFwFD0WMU7E9N1+MS7Dig8b3YRMPQ5W6O/vxwqGYQw4gGx7UCQSYVBZQUbRHTh5fQN9RYVF7BPokJKczFS4mD3gbdhe5mKMqkGLIUl5YwxPn5ocJ4FknmBJcrH3zFCkICJUK9EShQLOkg7t2XweTXHiMl91G9YrhDdZHT+DZQumTqIrhH0UupEcVhA84kkAHDxEg3Qf9PQmXB4AlhEF2OifNzFTZKboAwTYUqli0K0wGDsHecBJttPwIjHY7PTNhdvz8tb1dbXYQC5TjA/PuD19hrzuYAjsCvQtsdbT0ytBKLNFFGkZfq2fLrOUpNyoDMnCURyIEKOwRfQhoEAyDfXeohWZlFo2dLLtE6uGqVzsvZtQEyaFzgTey68+dAd84vrYI1gFczFHLhH+9HR2TnbKJ26WlysYGKhqNenHnJws8UwQluOoGb2cdFFRoRVnnKgwbrolkL2hBwS7sJn2yoVFgNHMI0Us9+/n5xd3XOtP2LQZ/2SkZxYXFqOH8rH4jTKIdlZsevvtt/JzszVaKorkgC9OPP7WH3ynoKhkIbQ367ABw4NysjME9Ni8V04cP3HimMsePlqCdzUbUuqBRcj1yTdeM/6iIintJc2h9u8/KGyDLJ5kyQ/s36+yo63juq1fDB6Hj0eYTDSGRsQBdu2q1dvT5jRKH3uPj09ibAfGS7RjckQDOHhjxIl4+kcKlAWQLGwpEoi8gQjxYUORFy7y0zUk1/JRIJhcbXNGRjqrTCStlNOO1GziT7/2XO8TzFb6IMJBnyTEJ2JFjSTdEKEyM7LYY1l/TigRCdmyxM04GBwJ2Ez8UNuR5OCmMBg4gWpW6yVlbEiWjHWjxUm9NVW0buMQRjcjY3CxsRmAqh4u71w4H81ElwQSYQf1HC4IVur5KvZJqjjZT2Y7RC809gynDMqoqUEMzLBmDb0U40bvyQ677pOioiL0xJAYgypzc4rLGwQxclrI53gVB6KYWlmAG6P6Oohg7dCQggr4PkxTRxSsGIrOJFwMSUySXyzeQceNT045NofSEoTSmnxoaFig0Z4Wz8IVbmgtYkrPHQhdGMyDgD+MVsGEiAWamBHYkRh0XyLVDXgara//vzzdZ3Bd2X0geOYEgAGBCA85Aw8gGEAw58xOslqSNbI0Lltjrez16MOqdry1O67d2Q9bG6q2du2aKXs9Y3tWJXlm1pa62a3uJtlsNXMCQRI5p/dAgACYADCn/Z33ZvzUBT3ed++55/zPP6eDcACQPoFV2Irk/sKQhVlpb6Um167fLs7/688/P/ebS5pE/PP/+o+c5yCASPmOxULLD6y5r6//yTPtWefkEDnNZG1O3saNjUMjcQIjv6gg5IbP02fkRfrqlRoD4kLT9+TCzoXeClk5tXX1XBzQ7s7E5NDI6L37j1BjTl7+t771nbz8QjzRZmAZdsiWHzhwQH8NrobpqWny21IgxPFjRzknpUHzka5b18A6xpF580nA4ElxrI9uT/fvq3aoq6vVcQuAHobY3tKDR49WRKNdra1UEmCi65WWlHd39w4NDlPllF7I95mcnjRhXIuA5I0054aGjbgRVPYXj5XRwEiy94BoU8kDE7AZEintq512nTtFGMqqyVThcZxaax7LgZ0MBfiBl5F2SasFx0x+96sBLRC7NCx5c/3aNcYZjyshx26jRsE/moT/YAx8gl5Xr16Fdh4hWpKMkmpJOvrJrCCB/a6qqboTi5Myg4OD/knYuxMOQReTgZQKa1RweilMgvecsSxCokZw0X/cp6Tg4MAA3gytTRgaSfNDgfg17i9G7SnLCeTK3YS9BXH+6sHs7Jo1Mg+yS0rteQU3j3km7lS4GoQWasQOoBZhGay94ARlB74hkIKtR6qFf4YPcShuBz2INvqj8d0NsJYA7K76eBYAzc2HRMFTzMezbvCxZQSAQVWUBpe14oypKSMawmhuBsZoVcWWzZsFoXu7uy0TR6RXMjMTYcowHxOjHiUmqYAvVCbhag6e8axN9Aqo611Aag4AYo+AiI/II7gnCBcXF7ODk5tOV8Wq0jOCGQff7FcS/lZhQIBNCjZrdMXbk+jhNphgWBIXUzOUwdltnvXqxSFUZEWE9BIyLCsrQwarE8QU+fFVY0zeniHNKUOp6FtNLcGBec14Ak8FA0QX64XfWsACmuXnR27coCMunL7Hx7WY3okVEn72B52anuC2aq3h4ZhV3LpxU05sSZEFTsmt8GwoYnsy5wQucqWyIZqr/u/NCwXyEklIwQMH97hT2PfJ8ycEbdPOHbyjtP5ff/aZ9OyDhw+rjj9//sKnn37GNXvo8NHWttZbt24S6tu3bmV5282SktItTZvWraujsUFU6r+S79jwkEh/OJooxPUdXhGCW2PxMZa+/Gr74p/cffgYD4dqh0h+BNhcRVMwSSTXxpEi3Ir8ckynJMl4iliyg4gIreGrsG9s7I4EruDMWLBIuWFZeQVAC6xgZVALz4Wr7AS6EDijC4Sw0iE8c0+IQyv1rD1SCUqEALLidJyBbgQhbbedtfW2ODiWQowgdGMI2SWJ1vzScAxoC6TtyLyzrRAgYLJuD3Oh4YssF5Y314WnPOI/W2xMFOJmHA9CSv+hJUB+DuL+/j7eTtU9nG1khjt9kBXmA69QLjiYJ7BDb99BEhsBK5O8F/wHwSHpFSYMki6CPGntIinluqGoxcwDCGzmM4/mQvA7NK1d4hQB5hB9AmFu37FDkTW7tGHDRnvlEfE8BhIOoq6bcpakdFvgjRZCi7VkTQysmkJpesHHomIrUUpEyMnGfRpKnQOFBlmY6PUIJhis4xlAFFEY01ALS3K51Oac1EWEXrp09dH9RwWRvH07dy1dtCA1zTEWgenz39MHK6uqE7xoyd1JCZmOKp54NDP3k5/8BOJQ1ytrKiXr11RVHD108M1riq1TrLIhkzzjeQuX/PKTT7ns1D9cu95CpPH8Covi/kp5cTwgkCZDM8J3bBJsc4XlgZWYPc4OM0i7hJTKOvbO8cwMrQGy121aX1qQn50fYTJzEpZV15RXlEcKC+6OjNh4FglnHXNKcUzzxUtwkaQEEb5+0T7VBOy8AET6fDaNnkd+qd7N+SXFCvt5lND26vQM1mdNNCreRT+w95DDTGiRtgFM/VMoGCax3ghXSafQC/FAaD8tXLSEJIET/mkhvsChpKGGR9Nc/IVnNtXG4HukHBWBxseK9yvPg5E5uzXW0vKUXFSHhAMyL3h3GxoabG19fb0raMBkfKCd7+YAHQk83v9IXt5Afz9eiafv3LmTpglXwtwSFoYp2QKPuOiNLuLmNC/loUHAP31qF8ywq7OLAJDTQbQ7bFWsDgzJMmnHkJUDzVPWYqtYZBLF+FWcESidCprZX2iAfs1BWhPMA3NiMniL5ut+G0wrvgsyxscEAiN3q98S/7kSpGCi6TOxgn3Te+B3yBUNj4dHDGhrrMV3Uhkn991Pyb9AAWnDnaSR86kT/fXDGxJuQzNn82mNyzahMLIGFi4IRYGPZ+c4CUWSpEdBS3RipaSyi7AIA1I+q3KRFHezvbOttiPB0RbRRfAIgio5JZTmXX7yMRkXsUu10yZKIQVkCq/5ACCOBq8sx4cq4M7wigQT8Z2wpBjZO7jkBoulQzG//OTVaSvx1uBVZlPDkIJ8FhIOH+gVFvlQ7PDl/EiBWBF4mrMcY6dp8gm3tNzgXmTncFQ+nuXdXVRdXd3YuKm19bZ0tv3799Idpqbv1DVUadpTWBypq6+VD7JGKGRiYsfOnQ7GE66wHEEKHTN0PoqNxbZv26JmbuWa1ZcunHNwZm1NJUc0HebJUwr0VH9/L1+RY8HPnT+/e/9e/NFa1qSvlkweMrPmZtraOuKxsSXLUr77vR988smn/QP9VOGqygoFRhKG1qxOGRocYuKIkXNvXLl6hR9bxETHCXDAeQjCRO7VM+d1ZOdGYAMhITTD84b/UtyYkqhSrNu22jvhTE0npKy7j3dPwA4LpiqBLaoEXqoh1hGNRnFkuitHXV5ePj2vtraOnacP6/TUff0fYZ/bbDRitJXcRTg1sZSdlfVk9ikBwDMkLAqj0AimSsMRiFU4wadIQcecg2qojitR8KdVr2A0jZNeS0zCOqyYvsQJT/riG9CeKGLgYpi+e8pUZ2ZneIlhPFMQlXGGWTsE4LgNdufbNz09PYaiahKK1D7sIpFaH1RwgyRREXDgMB0O6vIrGhbCgAbEg6jWaHUUWf/nu67f8i3gudAp5GerOU1aUiaJiKZwkgQChgYudB2go26sSFnBtDBzJhPOyctYXl4GGXT/KSstDdfhg67Wen7prQ+RFwQpjloxK//0UqSEKrm7ESoFxSaaGGNM9FqqATIwcmpqCi5qPpgbwYxUA39mEb55q0YFzElldLTw2+8d0NLh5Qtd8or1Q+rvHVg0/823vvkNPic6CCg4OVo2IF+2swABMZEyt1rAVVq3rjH0+g+/+Q3y9saN62bpKGoDE5xINzhwX72MjU385utzziVm4YrDcZmyDRw7BxQ3b7cNj8b6BgYJOYoJzSh5ZDD7TxoFFQ+/s+uWx3O96/Bh7WOzMjPU9Jy7cOHSpcsDXb0hjTg+9vWZL5k79ybuzn/zVmfAdNHdFSvOnzvf3z/ADtPhybQpFM7BFujKLyjUtX3z5qb9B/Y9e/ZCC9potHZzU1NlZQVPtOMMb7fcmjd/kaJ4yoUb+FpDtGLevI629mDSrV4jIIFxqxyCkviRo+5wE5Clf4ESswWPhiLeqNwNTAiY0tJQYAfD4BmEhmfQwrOw01+obyP8ramu5rb1NiqhgNw//PIfDh89YoNxY7lepgoFGcFojD7hjXgTPDNULBaDgsj19OnTrnuczu6i3CJ/GZQ5OfxCMQaBEZAiFIfT3k4qw2yvDmjExEyckUuKsL/FCZgzwjMQOon3xO2rVy8oKvgIYROQgf/CaS9PQ9QKZ0ESq9akl5SUcUTAM3hMupNlCOXatWveRcaADCjRe3ysmqjCmjFr34HF9FCdv0HOKVt0KwkZ+EJg9CQQOPjuXabkir8eRA/uNDJo+6cbTAfhmDDWyYzkJMDZoZN7KFU+sH/RIowsr6621o8Yt1RxNKOSKy0thW8fuSJw4kqShe2mjNu+9Q0bxHotBPvAyrVzw1NcB3nwRJm+4ERiM1ZhMjQM+2s+PraAgWpM69X/aVjcQt1qaEHObaUdyXLmrVVbkTFZkUFLSCRbGZ/KqJ8fIPvVUgURDQ57LNUqOLuD2xhvfk5CyP9N13RXeJR3lM8DmAGKd47Yt9EV5eUQiRquWFncrJiXPmEo26nHMw8xRtU7sdgICGjCIqVY3gQYzlvwqiZaWVgYwUzS0x2XuJw/fMPGdf0DfTK6LdZhzpbjoLZHs45uXqvirbe3T/YAW+3zEycss8p7x8cz1qweHBxgrULFZSkrmhjfExMBh1akPHvx8i/+4i9w/A1OZtqwUcIkXKqqrLT9lIO6ulrSQiJDZ2eXoBEkr6yqpOYytkgvBQPrGxp27doZjdZK2rt69ZrcCntnO/guKFpMQ2QIpWCc9FePCGvySYYGMS8Etxxf90rhqewnDmpaI9XZsktKSsAZC4I2O3bsgDY0G0n4eg7zzhEEtlLSkOY1hKwltHdKfL1Oma5JJHJT06ShyYllM9P6KHvS9SmONofimJmRTSWlmr18JRQXMpi8l4SzodwC0lagNKSlhsrHZt3YCAjGZ0ps45bwCqZ5CpJj7jANl9evhhLA1ekpuCTbyEoJPPDnSkUlw0ODXZ2dnG32FGlLnMHTQlrswtCvH3ZhUMQGUWHksrIySOtF1KYAsbuh5TIknAqnN7wl36LrorSl/IICd5orvAUEcKaKVVZV0QNQuNka3FMbGxudD1pWXqWbo5IpJe3IzcGxdoQbHLLrnC20TMJhUFgxQpavZAS6DgaCnNmINujqlSveZWuwhY6OjljIBV1E8nHYLloQsi4kXdp6cTSqNYiZM92d/o38SStchf/Z69CUWcl8XFgfrbp5q7W7p3ffnt3pq1L7+7q5Kb73/d+5cu1Ky43mb3/7OzOP55qbb7z/jW/y/V+7dv2rr79mKKxNz3RA8d5du4ryIz/7m7+Wl1ZTVr6Mze4MxgXzJ6aZzC+4IGg6KszkJeOYI7F4eU39p5+fuXC5+cYtiZYDD2e0pVjGrT0wNPb5qa/+/pcfX7vWrM8emL73znEV2Izv0vISZzTXbdi4TMRifOJf/5u//Dd/9Tf9o2PT9/TbfnZ3gutfOlapbB2Z3NNTD3q6B6vr1l24emn64WxBcWVq2tqBEYW3p6633H44N1u/foPkDZrm1+evfn7yK3HPI8ePEnKxsTE9CS9curZgkaUs1fQrIyub2Fb9wnk92NunKEHVGkHLNICO96fvCfVI8JVShXlhzZRHff/y8yVTTb16/ko6KAMCQifRlMihSFLPbR5ZBcmoMJiOf9ozO+E7Hsq02ri5UYNyEaqyioqWW7euNV9/9/33FPOy66WW8DzgL7du35YxRe8mV2CJEIJ0ISZCeXm5Haa1cOt7F0HI9hXFCy6C1askYNy4eXMRHXKpk/xmNJEicBzxw6wJnAJvfvqUScy1K6GAEif3UVaLZD+ZeFgArRPn5S/Kys4LXWtDTUXIW0t4nF5jExDUdxZZKNlUAvjSocEzsw8dMfPS7iBRxBCLxS0Z0mMfzBs0ydPArHz92vFmIZvR3yDzEing4UuI/fkEuUbk6d7nSghDhvK4cBCo+/3ES8aWR8zJK/4Gx3jCnRoE+Yrl6N8JnA9nHqql5e6WiutUhOqKCnYhHvf4OXA+zspML8rPnpoYKyst5MeLj42ySRVtVVeU2WURLJIZY8qL5E5N6Q+wxnf7SBzaYvMjqHAQ+6iPrqanRw5LHpmUJJSRHg5jg0+cDWOxEW1NY7EYO0BbA+YOVoXXEJnLFi+dz5eiCtT/XsuxkpypC+gisnDFsiVP5mbk7JBecjJD6tA87UK0z1eJocjMuVcLoKJiCFwSKNVUC6MSq2JOhDROYZ5DQ4P068Tk75Lx9I2BgX7JXCJGXENaYfT1UfnfGl8DIBxQ29762ugjacwP7mki+MF7765ZnUrd3LhpI8Zq7fZC4E0czdHQd++MycRjz9rWNemZlZXyqpbmF5Y4sTYvIsmr/ItPP9Pkq6q8siiv4PXz16e+OBlcTfv2E5gpS1ecOfWbqspo+qrM2Mi4tK2vvj6rqzzbYvuObZAnLzdb815VECJOjVu2X7x8RSPOodHR1vYOITAlyBkZmdjZ67evHd6LuoXSwYw+DWk7OjsQi0H0c4Cc2VmZgvsUpqGBfmjD1k7aRigCeqBEGPl2wdvV6ZlEL7YON6hKNgiB0BGRAA8Qy/rqtavNLc10QayWN0+CGCqzlaTdlqYtVZVVg30DxHp1ZdUzivBTjsQZNZKZDk7h1koLte0LFujtGQptlXC8nh8STyTGm1LAf0cuyFmlOD6Zk2X9/OkT2UahKp4Nm6nlE3GZSlu1OlRserQBRoJ/wqJAVgsUwzylpi9fsoyL27DUN++j8fT1dEEeppVSbIiqrowphthgCPJnh3GJkaYoS52XmTBFiI34nTtUDHq59VJWrKeysrJY+tirFwcP7SdppEVTyl3Hx5AD9FbsqzhXEDc+PsH2p7Cu5m1eslT/E91FVjLv+NODo6iK3sGn+O57H9SvW8/NE+xfZy2zx1NTOdsJVHMjg9EFVowRsEkoPQpGoTfNsbu7FzJKd+jp7nWmAo0QqWJioh6o4979aeWPBQWFqJXVbibzFizyn8jW0hSZKyERjpd1YVlxjrU5Zr26ovLb3/n2xJ2Y8M/69Q3UyT//sz/jSSgtL1NsLv19/fr1H398gt5e7ICSlSkH9u9ua7/Z29vBF5WXl3X82CF14YQ2hwBrwB4TtnydBK/pZufmmDp7WZBMwABDrCwvV40AFKA2LvZeVswOe/+9d7/17Q83b97sOHhNurF79urFS5ec545b5eZH1qzN0V9AEPH48ffKiouF4qtrqpTCtLW3STFK6AXd1MyWW6F93NWrN/7uF/9B5gteVlxSCMXdTFxNS1a7e6+hoe4P/+hHkJtw0gklHuqFn3DPSgiKRuvYo+wasU9GtAOAANecYR/dkFzhY6ZbMfwd8AllZRVTt7E8Hn9qhYMzSB0hK3jppUgOwrW3t9tCpi1MNUjSKPSFSEBpyRQbCN3T2/v+B9+4cOmilq20uQsXLniKdUOWSfS6cOE8PBMrpfKYTzQaHRwcjMfiRsCFvY7Wg395BDsmDpEHkuMQpioGMbJQYe+0EWyiPB90AuXc5vHkI9hE4OaJPEMKLy+KtxjTKlwflbS2dAmOgFPcGbtjUYbinXDFgLwQ5K4VebVx5ARJSgwOmZAyGhowkv0kJbpFqOaV8E6IuHDWhxoP4xvNfJKyxHzofUFn+y8fS7AcW8kNSgazJMIdiSQ6r/MTDgXUbnOdXWIm1mVMs0PPJKieL+bsspIGTCSBe3LUxafH01JXEBz+qygvmZp2vswczoDG2PLbtm0dGVXeF86CYW88wRTiY/aCima/vAjAk1DyarDCvCDYli1NQ0ODcKM2WkPYmADHG0RiimEo1dU1xSXFUAV/TBjlumEFsZfcjsScw7LlIRPkxFWQvq+Z3SEobtleyswFAf/kBravmnhiW5G8iN5X6WyBjHQ4KXqcmZGZdGoxqwEEn0LXeKKZexfVgrvPPf4ZuNiTOcYkVm58p4qLCGOCXP3agoiu/frTz+guD++77RnnNqKWyTQ9de/B3UDvdpDCwpqjTHNdRuvr9QShzHFzie4Q/623bmMODm0Aq02bNtFFLn79tbdoA0KSFRQWX758ld5cUFCsyKqvf/jZU5VbAv3hBm5pjVDkpfO7CnYqxqfAyemhFkTycjc3btq3by+JQvODCT6cb9hLaWkpb4S5Ica8vFz0zPcAVpPqLUT1qMyrVxcVlcIoV2lVOojoh88fRsJjj/YReNkQWDDURQ6QB0bNcKYn0uuqqqoo065AALdx79TX12NpwWkpPqXXbn9vQid7a7E2A5udks4qkvrggb7H3mUrHTrGFrWf+BJ1xxbDE7U4lAw6DYchX4s+DBiOFyEH1JGgoNCZGgWFTUzggy2Dn8w7FSAkBxUwKLV68TstWbrKE+40ysw9d8NSz9J7PMIrgGmwWQ0eeHE4UIk6G1pdNzY2eh29loGLQm2ceJB937VrFx4+NTVdE62FuoG9zDCd79BCcDzWFe1HvNMkkS7CsCJquk0R//Ih3ewIX466X34OQxGrWl9RCzAHHJUMhloJ70WIheMepCJCYBkjZFjmEWTOqhOncIM0hb6eXmxN6AAOIyEjTCmKmNXP6qEMWS7MRdoOvBRoCAcUq8fnIQFG3htlsr4sLImsEVmC6C5saNrctHXLcH+vVCvKlyhUa2vr8ePHTYhfiifTvh48eKhpS+O6hupIQd6SpQuzsjPKKkoKi3PTM1c/efZYRxXhYXqQIIdjpioqyoU7KFDsQQSmK7xDc0aHB9TvbmxYRxJLTojkZtfWln/ve98+evigbGaBKMkj8lOYQWN3VU84YKxr+65dHezG7t7NW7YePHTQHrNs746NxcaGm1uu3W69uXvPbtVstkT0cSQ28uDR/U9OnOIuolloKcQrqUXG5s2NFy9e0C8U/z127PBhrxuJ8RwybemSeCJCxfhAPBLJh6w89cjDP7VUGYvHBVY4HuEZcNtRqOyUDGgmjGEzMGNmme+B877SaOq+RBvwhVsegVvICYlamn3yhQOTbi5ER2kiOWAM1kC9ssdQQYynu7OzYd06vhGyXwpfbHTEsbW7d+/2IAwoKysjBQ2FtUnAIZBcoWH09vZ6o+lRDCE6MzEvL4+Mh0n2LrA5JSLyD3UufQA/QhdKk4QxgeslpDWs0l+DZmBKZo7s/YROzIrHjJfNAmmvlmNAszUC6QJK9F1DoRI/GdCvlBvvlW0+G2JeCifCsIwl+E99Nj5OweCzRx40LApBde70l+xDfv4PNXqLDxnpn4EYvEiT30QSpgeRse/xeNx3wAFMDD25ImOCFZ7iWV/ME3CU4CSi6wp+Q1Y05oIFcvnqZJbluOYQpXtNcxQqRs/c3ZOT0+hWEwpGKQmuqiwk+IzD5ND20+vgQ1LuJifpNuE3q3CdnAMEX6g+5kZqE7d8OASeHiVyIIlA+r0H8V2j2RqSzz/D+hPpMIGvOXCDDvz2raH8016AueW4AQwVBnDnUdEwL7wbayMaSaPSslIs0lCkMuC42V/ox69ZVxc1FNxj34dtnZlta2sDZlSvWNLyZWl2dHS0trWyaYgKAubKlauSnx7cf/T//ae/v327jSq/Z/detImdNii9V2pSUKCykmEB/Xc7HnfPHnGbyuqKkfgIGtbGpbC4MFJQ2D80ACXUuJz4+CNr2rp1x+zsXHFxieAoXP3i5Bf/5Af/NDu3+MLZi7W1da9ezpudEdCSYp2Xn1cE/abujjVu3KAYvz5aG8nN2b9/71gsdvXyJakaL14HoxwN0j96e7q/Pvsbyg0lYN26BmdN8gqO352UDgqhgTY7J3SuZzCBsuP6wBZuAKy987/Al3nJwqEZofkqmCuGCUrP6lX9/TInJ+QOk/FgjsR8PIjK4OHAQG98bFTtELNLZ1T+GPx9bm5GzylsgprrZpgvUpWaKsq+WlCJCXXvwT3yLyA3RWleqDMmMXzHW+yFwYkyeiUcALokbtybnrKbahu4Q/zuoiX4Ag9FkX2hNEFpFQWggXsYVzCFuPKfTlUiX3AbVkMUqEJ54SBUrJAXidBCZAxRXOSz2Vzp3fUNDRpryJsDTKkJjBnaAIPUzYQKaMgNhraK8sWy5QLaMskW1B1MNSY+Fc7XFHvmhHJ6QwhMAwJsFD/CInhosEqoaOEQlTsHqZq/5eBYXK+WHIJHTmQVt5y8C54Ul/LycvxZ9xXwYSx6V220FqJyN8p1gnhQEcXZayfEpaxI405hCrC4OG9p6yDJEY2CfFjIC4/uafrdH3yfhnDx/DlFNTu3b50aH79962ZdTe2777yjW7TzHsGouKSU1Yxj49kKa3BnUCNv6tc1lJSVWiEvrSBQW1tHe1sXgcFtQDh3tHfIh+cX8tbS4kIuGiY/zXpq8i5fBDyjLHO45WYrn3rgBNeuTs0d3vD7CePc7ujs7FE+1N20Zcv+A4dOfnHq3NmzF86eJdbLFe6VllTVR50z5osWlXX1UWsjdU6dPs3nXlAUkX5GQaZqweOMzHTM7/CRQ+99+M3SkrLLFy/gvjbGrEAZ5YC+zw5ZSUvV6o1BFKKP86q6phazsG/8ZmIG4sa4KlQgVKzdfhgfoP1nUy9duSqDRvRbSRCIxeLh2EbcKsmIfcFuSAjKo+s2HjZ4igpZW1ur1wxPpr1XyCH1RpTRK1bKcnZI0yJnJ5XgnuI9FDTs/syZMzSdgwcPYvQGodnhZVeuXsXyDN7c3ExuIUiGpkHgKyaFonxPGohWVFsblQaCgfpAIIMAtkpH2Dk4OMSNaSbENglBQqMrOGdA+C8LXNcEcCOuoKn7vQXWChXoeUi9ha9Wl8RyWOG9wJWbl29uHIX2QxTTX0hPW9WLkgJOV00CyjQCdv7n0rcQ7QMf5A10viRFINEivsvKSQLWdSMHPp44LMYI5I1BfDzuWR8Pki7UUJkC7Gl8hqpogUwr72IfaDjjZbIt+PYlFcsJ5PPgbBHqBnDoIX5DS4XGVAJKwIGDh2KxURhhmcStv2AF5smZ41go2d+AmWvXjo3FmVAoWUWz9+bnR8i/zz//fIS/CMkUl7L1LcHKEaUQnfwYqxBhdD/PJJAQcSQ3crUonMLHF+u1Iy5SIPhOmSy4Ki2NecTOc0NsbLR/YOBmy01y0YDmSSsCB+e8C3RlJlKLlY1ir15N/TIOp7l8FqirfpstJJmrpLjYs9q18OWw1RgEH3747aNHj2VkZFFgyDCWmZwaBoaYJOOivKKcLtg/0P/ll2fIvM7eLqKRY+uTTz+9ev0arodVJe0AC4vW1fOQmxXvCyB89ZuvYiNxzbyj69b/p5//rKREKZGk00G9Go1fWFRQVVH62ae/KirMF7NFDs6aHx0e1pFYfBEkR0ZHbLkGGkAhDxaXwL55niYmpnB5fAmoQq3egvn0MaxQthrLjx1AZsMl7N5e2yZ9IxnHwv+UsqTQAmpSECbrUgjn6xvWe4ZGCdt7enrQoH3HGOV8Za2VbJg1Pj5m2vKj794VJmzxJfQgffqctW0cRIAXewOc96GH0d21Ew8meXDOhGYu7DYzEQFFpEQjweM3L4XtSNKUeSAyMzOC2q20VCgIBBPN3/0VWUZPlD0bSrhJWOAnLCstIaSp/qQ+Kk5OQ9SY5eT0CY8zl0l0CgHBzOAxHg4DE7gA87V4XLYcxXHF4vkyBAkCghxBMk37+4e++OL0HVXhU/dVEDLlQ5Pn/n6d9Pv7+znMrAMusfwQ6dS9cEyjt8PMntAeK1RZYFDwf+vWrWTeQCKJmtEJ4TEiw1o1AvzqzG+8/eChwxQ1qEIHRZJmq83A/Ye02Kfy69g/sDpaXxcyJELJBJJMZV/iVHIb12RkchaaTAjKSsoN7UtfAjlSW/jTP/qn8iErKso0mx7o7y3IyWls3Njf0yNHlkVNaWaMx2JxLuOxO3f+/u//fnJyavXqjE9PnLx6Re+zFv+Joo0Mj91sac+PFEI4GSXXr1+XM22uxcXFbOemxqb1GzY4DKWsrASds6SQ1t69e/mDIRknvZl4nYzTf/I739vYuFl76V99dOL0ma/UC46Pjf/0p//tkASwu2IYKzWq4AMWM7l08YIyXeS9e+8eDi4EwCxDXbSb0dgd+HD02FFmkzOW3zl+/Bvf/OaRw4dEyF9odTHolOdu5IpndXd348V2wq7DLaxE5HJudg5uoVV2AIMDpOS2CdAwZKSoo2c6CUpQxcajYi1QytsPHzmKU4yNj5dXVBDGOmixuM3ZW9xsb3BJRhh8taPICYrjR/YeQvyjQeOf5BMHjtxr+4S6otEoBIXKMB43nJi4Q3KYMGLAeclOmC0pzlkAcOiLL74ggbwOlzS+2wg/xiK0Ixq9lMDzdnR7Z/yOn0xJ2JU+hfNSO6gxrtA3yVTvcr9/ogSWJWpH54alBBjfx7Qxx4BGixaRrGNjd2TT6S/iepJHux89my1+qs23V3NbcnTASx4VQVPQQP/J1lxutiIfEouwQ+Q0Dq5oc0DkxgRGf90AJkI4NFALJOTMkDAj9txpMkSCWbkOaPn5GhuFkjhPBfivShP8D9IiOBiF3XwJxea9ff2jMY0alr9z7CgOhv9g97A9PjZBT+K63Lt3HzuU7DQfzBSPo9UVRCI93V2AaWIQwC54I7CYBugxVpkC8jk9DpLMdF5Kst97gzn8TL/pVLmFup/gOFALxwEcfih5AaYqOMq/5T/2HBBR02kRtju5Outi8Vs+XOLOYQXK7mMAJpsicmZwYGJYTojEEE0PiAhLX8zNX55DQoINYddGeV0GB2nimsRiOtpxcScSvz/+wx/v3bNHZoftv958A3fOyytYmSY2/LCzq0tRBwbiYITW263M4v7e7vz8vM8+/6y7pxuz7u3r6+7uGRoZ/r3f+92PPz3RP9hfrXtFeYXxRSvQO8NDpKMwv+jZ01A23t7e8fnnX5Cd6o4osoUFEefBzMxMFxdrP7MmGq2oqCi2nzm5GbKgKstKzdA+snhBhp8Wo6+vr9UlS8JL0FCfP7t3b5qjvgx8PVpRiVPbtfLySsY4DE9Pz0K5EslCHhGAJKgPxtJ6sSPdXmAs5+HrV6+5IAU7RFUgqjAEhm7riW0SlCy03TAfYGk5CE06xtv50kGfxEaHOGPY2aaHZkWUKEBZ2TksEFsGV/lfkTOnGuQkq2TRYxR2BPL4C3v5S5kmvnDQcqsmEZsvkXxEC/6JBOZmZr00YGNiAnADdZgJhPTdUzQwliVY8R96HesPNkJjHJ/DlpmBR7Ar0Z2b4aS3Q0V/qfV0XGaff5qDbH8eB/PhucUPZRT29fYNDg21tbbr4/rpZ19cvd5Me6a0S44UyA580bRCV+RpBontZroFvhck+hMhBvyN4Gm9fdsq0CkURYNQmtEmV9FGyLAlFAcDww8dXmgMGDJ827lz92w4kl23LNH0OIHc1LTl0KFDm5sajY+q0CD7D5UFX10IJqZRvhXN6HAi+zIYQ69R3wsqgjBicDLrXcfnzgmUtugpHbu6qmLZYt6YFwoDNEnOyUo/ffqUnI6/+8XfDQ0N7tmzT0dju84aXbduXbR23ZUrNx/PadCVG402lJdVPXw4x1m/Yf1mHqSOjnZGww9/7/cPHzliSw4fPIy8adx79uzGdqPRutpoVAZmw7rAgtnRgsnllVWVVaIj5coN//Zv/98eBYghRrJi/br1/9v//n/kFRQN9A9YD4wuLy2jtIrA2eDrN1rEujdsWi8PTV+YuNSsW62FxeVVlZWMEtlulPkPvvHBgQ/eR/lPZ2Fn/PSpM91d3VQJ9n9np1Y6j2pranGb4IzWuCSTMfq4oWF9bW0UhcAqQIcuPITx+CgZKfFExFEwDxjxRD/hzTDvk19/qmEb+sfepJwEzhtKcISmteoPzZaSzNpfZEMu+oLXc3vC45aWliQ2eB387unu8RRDBDq23LgBgMIK3NGbNm7q6+91J6sLB8Tub9y44RHv4iDA6I2GIOEcjR6vNFvYBsXFJ27fvg2r3Ox1ZkWsEmn0VuTHRcDwVSjNuOFVoNonXOcLBGHwDjRAh4JevhgBBXKDWALmOxTOvcLr5xvKl4SzMvTvdr+3QEoc1jSsAuZJR6SXVVVVc4aYAB9UXp5uiiFwqJmICRNLZKTxTdjjUpFZYF4aRk4oCv76ACZVPT0jywbK8iKePYjmgcWv5IRHjEmlMDFXQN4E0BWPE1Ek5QHty12h7uIL4UViCUFJzGDlKyDhXltXV88PJjmQIei6dP+gx6Sm0X/hDEMZWLAAA0rASW6oQdxjNETo1WmJI4WZ7BQLFgYggMn27duBkS/HvhcXl9TV1aMCCCOWhmPwU9EfZBboeLJlSxMfQMI0MaSasIAVvlgXZgE+AAhQxrEL/tKYpZImeKjGNEGxFVLyiN3EztwJDQAhuS/gD2j1dVGToQkJl7mZe8obSWJteBEX3oF57j94sLqqmi+UrqCEd9/efVRbmhM5AdlOfHwisVNB+3EoPAGvA4vCKuY865ZXhvf38dMXu/fsOHf2HKVTxFFjfeWE7GCG10Bfv0qAqal7LOmCwiIzRE0yUfmYHCneevs6p+P69dG+3s779zUNZ+jrPzDU39u7YEHoewBziGHMsba2htYIB7Azcgvoevv7nL8sGz9fj1ZNde+MwzT2gZhPqVNZMtfSfMl1QUFOIF1mZGxRuQDKtpIxhAgDELMGpanJCfJPFzhX+L2amjYXFBdq68gGIHGgIryF53RoE4Db+MDyFUv1F5yamkZQlqmpKU2usLB4ZvbJ8GjcpjAJpAgFnAzZv6HslX4jfkQ2iFxBF/tFI2GAQioKEOUGCYSpBaIQqnoR3rIs5NnxgsIEH3NIEg7IQHhkQ0gwIwl4i0xNpQOlEZnxeIxZzB9CmjLL0CE4YF8Ymi8i3KKSyV+BC9W1S/QNZ6pAaB237+taQL1mM2AsYlLYlDyJNAdOLV/2+7//w+/89nd3bN+xf/+Bffv2Hzly9PCRQ4eOHtl/4CCmTY8kC9s7OqeN8uBBPDYqBQ+b8oFCQGfONpSargyGqJNha3wiXWggeR67HF0k6btusb29fXLmJ+/yVE60tNwkNTl1tm/fJsOfp9pcAQSnwhMQr9pIrQ+kRvGmkMDyeYDEdsvrJAIBDRUErlgVWXXlyqWx+Oi6+rr8nGxlUGPxGDkqARKT37JtGx1BWqrmmb7YC2JWyFqma35BPhuLJWQejyRYz82Jfm/atLEkkPGW9vb2ixcuwvv2to7/6V/9q5MnTzIN2zs7vvzqNx2dXTCDXSy5aeu2bcy+0vKaSGHZ5PT9yan7lA7kKlxEJjknhLX+r//8z098dAKnqK+rNzH5+hRw/dtevJmvjmTXrt2iKfKSm5tbfvmrK19+efnSpXME2+/+6L/auWvnrZaWj//hl3/9l/+PXLmJ8XvUdKllaB5hU+qlHpExWNKunTs3NW60JdPTU1VVNXJEudF7e/up53gfv9bIyBCWSmcxbVCDbRw4cAILcAPfeiwW10OVhogCWYH2gDxgz5s2HMWjPYtnQeh/3HiWGTKgXSY5OHZmwFBCpNZ18RKlCJR0vJVS70rwBRUXQjhXOFFRINmjJx5eqWgefzS90tJSXBJKeTV7S+AnkST2bNu2bQQMRmMCbvCXb9/80eQXJ09yRfKMM/FZxvzppqQVmEy5wBQgDN37dThCHU16L4S2ZKvAB60RzvnVG4XQWMCA437/9C5fLFyedG5o21bmmIvBwSEoTn6HPk4kBdmTHhyhdHm4SH6bM9iSK2jY7lgUOCdFCE7Hw2zreVRYrsFJ9FjHnzWWQN/iQ7YiI3iEFWXi4AOefjWamWRkpLtCtTcajQdrEP/jkAAoIp9MxbDqozW0fh37RPW58RURoUwaOS+InBnyTPiZ9YBTWAWzAADLykq9xaotecOGDb7bZT5MiQXmgDiNTYaBGHZmbk5bQuqy++qi9YiRL4auTWzQQohLfI1PmPFnseKXZPbcXOhQAybgaUAAtxZLYMP5i03blITGE2r83Ukwx2OIF+WvvHd/CtdgBvhAA3/Bhx8FChmQUigXlCeQGSFXQgt7F+kbbEpztjeKAo+9+54wEqPEJIGNmHSP/erTe/PZE3V4ylWdruzcdqA4dPiw0MBoPNbbN0A5wO7Ekw7s26NJ+oaG9SnLVrRcv4FrT92domG/fumcppd7Dxx8eD8UxdbV1ZEBnJk7du7A8NWowA8IwB7lzBMLtyKyU65pb88gFsa7qy0k2YnoRkfjpk0hk/1gzkRgpQhkVeWolKWcHDmHuDmLwA4SO8tTQ4mOHAiOBBI0nOIR1OGQfpniuGY7IkKhRfCTJ7YJTopAQlQ3ZWRmRAryNciVf5e2EjSCzw2lYLh2H3G5zV/aKg5ArcE6sJqtW7cxnXt6euWDyb3BatzGa5dIbXnhftTBXAsHxmlWXFzMdkHFxHkI5oZGE5r/LefStdeozLvEvVAERKIzceBTucKO6HGgL9J/CRZYZlC8WH4p0imlqIR0GIYUJZVf0LH2qFjbCokalD9Jpnwe1E0yxivhA8pKYOMbKmBIrE1JHZ+8q7sTFTbpZovk569fv0EF58HDBz/88MP333tP7q6devxkTgI5hkldUG0jYxxyFpeUAIL76VWQFhFJ7aL3MO+44tyQJE8s8dKlSyxL+gR4Bqg+fPTVV19dvnSZfo9s6XO0T3lkdAujET1Xrl01H4c04SV8JxCafSL7hhOLmSuUQfjpuxkyeBctfPz0GZ2Dnk5+hf1GjLThROMXE1j4vQ/2k1uRSC4P+9DgAEJam5kph5ghf/lq8xb+tW1bHIyiAwL3lLn8+A//UNBbUoEzSr48c+bO+Ehe/lrNQVUOTU5PSKLJy847ceKT680t4E6A/+qjj6VZ83gostNKG8qOjd+9cuUaO5oH9e/+w39sudl6tbn10rWb4+NTOiodPHCooqKCBtFQF81Md0geppajdwDbDp0riwG3nLVrJY4eOvaeVnm19dxmrS0AAEAASURBVHVUhmvXrp89d/HQoV3/w7/8Fz/97/50a2OT/Wi91dLX28uC3LixKTs7cvr0WZm9U1PjS5ZgH0rjn6EcrOHYsWOlpWUwkuyXGkpzoWphHUxAeUTwz2l69pj5Rd6jPawkmICvX9sDbTUIPDyOxsUnwku+rqFBnU1XTzc/Bm8MBIX6EBROy9YlOYgue08U+esnKZ1enfAQpphMaVExC4y2RePjVoArMq0VI8biMbxYa1YcnGiBT/DeeyGHVC78kcKuFwbKxNY9LucCtyLJuNddwWhQDjHgFfg1CkcJiZmEhB03mCeaF/HyiOI1q8NhUZoJ06EoAdgi6WuBqJQQNXMswLOWZkwuaI4/fUKDihoyX+bo1MbExnAoizcOl7h6L1wYfre2tVP39JrS3wGOWoglmA+xhFYF8lSABYdk4qBnHDa8dGbWDIlPaAwV3U8k2BQ/mQntAUhdRClJNdCSTcw9JIrvfnV2o91kMYUw3jL8UFHK4uAQT01z6FVhvtaAa1pv3ezq7uns7KaogZKjDGiX2CW6Mo4pae2Id2AWoQN4WshE9SFr4YxpxGIxHqgVKzSfZDq/FpYDBNAwjbknc6MjsdLSMpWFNGuCnDbJekBZWEAQgQlvAfrPzc113euoukjUVpoJ/YZBD2cA33c44Lth+YxFgoUAPW4C/Jx2GIpG66NYBlmFnyrCs5sgIKGDzBNsBigpx2iEDKDgTiX62ni1j/IbmaXxeIwyt+/AodHhIQ1QpCGlpaniuldTU03NI+RwGaNRV548noW9ZBi8Wr9+/a69u3ggj7/3rliMlNBtTU0ijiSVrc5hWK9a8/CexjSLrl2/4eRqopr6ImLX0LBO1g8TELtT+VldFXXP8mWpulRy07bcuCXIMjo65rSDyuoaYgbReUroAVnh2rQaxQNWTS6OxGNOpyC9Jqam6aact1hZSC9wJteLkOJku5lxCqhXLF2k/AC4WCQSbzmiKX2mFGJ18u9DUklozWN/kZtOpTQzWtHa7LyQR5NoCgghaXK23ghdXV12zfQh/PZt2538i19++eWZjIxMAKEIwn+OBPFw0p2YEWQIluL4GOkLgCQW5wS64+Amg22NnH46GSds0uAjvIlqWwzh6azScWfnAkVAaR944if0AiDu5HVzEAf85zUJePVSzzbq0DP2J43PzYwQcyDhLEq2hOgado29Y3rcnrgfRofeuQ0d8Ms4zotEkqXAxcUl0nfBhBHR0dmWdHWAVbA+NSsP/fleEfJ8LzgVlDNDkyorK925c9d777535OAhvhbSm94DJ3Eqb2Edidcgf3OgrrEK+Opwhvfff/+DDz44dOjQ0XeOH9CC4fBh+YAFRYU5Obn83OgHOxoY6hN7phLbYmARPIDtWCUn4ssXr4JpK7Fc4HfpcvuSqukomvWPJbArHL0JSgvf3b8Jl8zHnteuBSYRh9s3b+KJLIyq2qjYpslt27aDM9324+k0yK9+c0YJQFfHbSjyB//s937wg+/WRWu0LMqP5OpP3NPVDe47d+7gacUO1q7N5OglofMKCph9SjSoWgwXL6Ti2Qye9qnJR21tnS1akt5oOX3qtGLbzra24cFhvl1KcV4kp6ggwr+0ZKGMkoekN5Zx61Zr6qp0m8dnhg5F6YDr/ffeF727dPbcmZOn2261oEmBXApIRXnl+J27zdeb72t1P+cor3qIywUvz+nDD79lURJWOd8ojLYZeeBBKhpl63GU45wYPdyaU+Q1FzoSQUFKk9MGWPR0UliLTqg/MDQkxsiYWLX63vSUDXYnngK8bBTo6wpacpH6hu8P9Pfrucxpjn070RREMCNxAO8TRmYl8DnbMOgiyOG2VbLdRU+HR+QHQR0KKebodcHxnZLa19OnMoZIAOG21jbIR03k7HLMpc3GmgkGnjfyyVqwTtO2NJKGVuRxE8ep8Vw6l5wCu4xLMnqGhnnzee1fq1MmM/n3rAhpwSeGnI3Ai0P4XUKd7HDnkOnf/WiGsGWvk81A4X+XL10hf6OyflpaLpw/9/XXX7u6f/9epPraWTPBKAnp/kzMhOYxyw4LkQ9l4ImuS2QGH4PAPgnkF+4+MDR/SvTmzY2y9eQK2h1BOAXdDCZPZWVmYnw0R0zH+OaMK6SSVQnr32pRvSUQf15tKPWsj+dmRZgKCwpzI3ny3/YfOFDfsA5VFxWVJHY1VTgBF4MMeJHm7zAT9XoXnwdMY8qzleklA4P9hCvo2WLMLgiecED5cmDB9BGCWQWdY9FiOlNufjHuw4DOXptlF3gCobeYGdDt2LF18eKFeoPBRqRHVBD8vLU4BZ3Aib6y5FJTV4iaci4BBeWWFUiFkPACCHaKLwgftaH5+fkUKVlJNs7mojsoZygRxBvNzTbRftnBlWm6rgxs3rSJuoyXDfT0RiRJ52Rzuedmr/UrUBMY+DW3rdcxdMGfGi6WAYt4HTh+7CB4MhlZm7RIfVtwwarKqozVq+j8TG2lWhYEPt4rBChnBN0RCzi0vKVIXv78t4vuxO/G41RVdtqK9DVrV6/JSs/IYawvT0nF30mUQ8eO1dRG5S7KtFQIiAYkwctTjRQU8fDjetu372ABLFkS2pjC/KGhwfT0TNgO/0MCreCW083GxqRBMIsBVmhMli+GA5Hgsw0CEPsrnGsthD2NBC5RK5EzHEhNDTaWjfDFprsHilpydTS6xjn1T5+C8K1bzlyMIlKimh7v1bIwSBvY4j3ynl68eo7e6RY2Ef7zTkEnKiAFi4h19oX0dJqrm4PYfB1Khshpipc507D1QKOA6rIt3G4OQY4t1/rkdfA/vH0D7BCVG8PU/ULU0URFSYMWy0bkDpVWkyjR82o2HEEiWZT0YsGjNQYotBdkFZQhiU3eTJIKZUuLxtEj3gg5CXhfCAs2mgRvb2bmoiy5YxAevmFT2KYPJsn1Ytp6e6EUn3feeafcwSBpaQ3rGoi6H/3oR1gWRyuV4sc//vFPf/rfoCzaHm4pNcxaEBRVj92O8whyEXiVlZVuZmdjy8SnjtYCK5YGlzA9jhwKKJAuWWLVVJlwPJMPP03w1j1TlBmSaBZGC5wS+XT37p1V1ZV8EWCEwypCYQhk5+R/ffask8QnJ6fisXh+fsGuXXv/3V/+lRYHq9KW5+XkHDqwxyad/PXJC+fOX75wJWX5Sl2GY7EBAcU0x6QuVgaULWVrauJO+qo0jixvVUZ57MjBmury5UvmOzClvKzgB9//bklB8dJFS8qKCl49f6Z+qKOj/cat29euN3/y2efx0d63r59s3LyJF767s+P5i1fTktDmaZQsaeIZc1WY4V4o386RgPpn//f/1a5nkkSxkQHebfQrJ9ROANPpLz57/eJZU9PG6tqK/AJJgPOcb+I6I5px6ZR42tmdibs00t179urdBp9gFh1ZRgONJj0rK6TwzTlwWTvw5Q7iqlM4/ODR1PSUbcBBSDhuTy7msdioU2OKCwvMU5KIGkppBTgRBodOsGDcOceBahN37CikkTeopYYjHx17BtfFD8xN2Smcc0C8tqjnL5yn7okD80WoJ73d2gbDKiqre3r71MAS+X3dvSKdeIfMfY3801eLbL3KTM/CEtnrZDleIyaflAdcnUQ2UwlnR4YMi6xMGZ5vqX7UbUlMgt6Za7Oh/8OZx2PjE+F7StrUNBfoY7VNiqmJEwXTRK/MRj4f4SWhaSyD6Rfifq9e0lRDbS+adPwsm/35c7JbsNkJkSwSOtaB/XtxxqtXL7Wr5swNR6jwe8KuzVu36CoiA0mXUeoGjq5+XA60ejlKwMzjWTEMWR7yqmQy6Obly9qsDJ0fEMaL509cxNoqqyv5Le7cGaNEM8JKSosVj7th4dsFr1+8FqCTtMObiZ2ZdklJaXl52ZuXT0hwGj8zsayibEXqiqatTYrPWBJaF9OhKGzy2qk7LNfiohKSg7lAI+eEJPkSBq5dzejt7ZOExVxWgJUoig9nbPEy2XTFNd6ounwynKq4gDuFYp1fXEF5XrBsRUaeg0q4BFdkZGYWFuUHWn35/MG9yTWrV4pPqyqpquacL6TmY3CMai9ldhPiqcuWOOHLdeoXS901SRlFxYWQykEoaSlp8u/jsbHB/kFMgdjGhJElQFH4KATeqP+mpXC2S9/JylilBWxGxions4g7VZSV9iWaae3csUMfigfTUzU11SSW12l8ha8QLeTfoF5nw7H6+oaS4lLFZEUF+SlLl6cuSxnWXuvtGz2nJKoYTaHC08czv/nNmZbm67t3b0tLX5WeyeMayro1GKN7jQx56Zupyeme3u65p4/ZHqJYjx4/mXr4qLC04qV8Pu6W9DVi7ew/zOt2a2si2neHSuQ8OSx66v5Dacl5uVq9hxMBNa8gWtKzMnLzI8VOaHkaTrCDt9z7+CPStiPB3xBApwJVdYHkCEGfCYV7WAF5w2KmU8jeoihRSmg2NACii0TMXhuOv+DC0TsCXWPumxsbpedK3ydEWe1YOd2LauLZTIHPew8JnoBC4bgxPfzezMziCSFKgo3ASURKLSD5sCOGMIXSNi1xtEKQiiEEQzh7kUwcAklBgVYA2AKfDaM2yOc1/P/k5RvbSzfRSID2z5NJzsnjZf2wfITXKQduDc5ACJSSqs6Vhk/gPpFe8ciRTEIwapfzLBbtUMtMGCThG7uFSurthEVsdJQBk7IidXLynhMcOUoryisooIR0huTLjFBdxqASR6fwUYtZL8xQ/V0VAty/x6s0HwXx0psEmdekxq5xMxXNQWRcCxQ4RTiVVZVIXnU4TsXsuYfLT94lPbhw4IyNUGLH9e0w7UhuQU117fr69bZJ+g0XmmVPTU7pAALyiEJ+gm3VRDeYqcq3FgmOONR+AdWYB0gC28L/9U//Oavoo48/Frh2saysDI3RRp0uf3f6vu8SlRyN+53v/nZmdu6qtWs3bt6stk9FtcwRZQxXrl5zogIhgftNaNsw7b8pcH84M4tNU7GV4OzZtx9Munp7bRh+BwWLZIeWluiDxKPd0d7OPpudvT9/ntzZmfq6qqLifIXLEiYaN6//8MNv8BPqFlFUUv6n//JPHZB74eLlcKJTd4/TDLh6yH8y5suTp6bvTm5s2MBSZC/QvPbu21dTVcWrQPsAXzmTajz0mmGOUElIFJq1JdBY6SkMIx6Y3v5+/0TG8BJ3o797FoNjeSj8YGio0BcItc12hGbtChMHoHFsD1oaO49UY/3T4qpqapQJmwktxiShuLccf+cdEwjqkjLskIUVsvVYTlwBgO9DBJoexyBJ4ydvVy/hcUYhMqCZKTln5K2rX4cNMUN5O0QRYsOjnLSe8gpzoBVCHH4VOhe95344+OL5ypRUuoLoC7TkCpt7jNllGtnroDhJhjWbpLUTsSGuE4tRDyl3rAfaW3Bu6PIQ4ngraTMgY71uBkYQgKaqi7GV0CwtYabTDXlCEqH7J3n5ER5jrqd2J8ivSOFYUQGGyFEjpm9uiJmxroiHWFJ+IzmPfiADEhsyJUPxOXMcYRdcLnVOi9St9K0z3KuBGpZPT09RS+nAVsFLSQG3fA+yn8wQ3IKjdf5CfYUhJHaBN1E/Tdv3hAdyluYbi8c109izdy/nj9cxTRjYwpiDoYvxc/AHTbPyImqmO9lJmJ3IOJ3UhtpKk4Fv27ZuJW8AlvYJi/A1sAqrmD///vRdI2C9WbSJSIEwD5YtMB3YsfhriLUvpI1dOHfOTiEN+ooPswYDGBuLWXJqagpWW1pWShpSvGj7oGfTAQG0nj9/xnAEBFsjCgU/vZpF4p8y0awXiGTK0068ZWVqaBOMV3KagRKv2dyjh/wMou8GRDLCwwODQzSnK5evHDxypKu9/dq16+xwLgosVGac4BfVR1IlQo5wlD2n4D5avmQps2bem5eWgGkKFuqRNtg/wEu/qXGzGiqBdr727v6RrJxc6g5GwbwjnHbs3s0DxhHlBFr4xqBRmJuTlyvxna1jgbgK7RNy6nEIl3DSujqZPXUlXFPBEULezOP2YKKFXdYfa9FisUkhCbYXSmc9BQvg7TzQ8E8YAr1IPnQHdgDrL2O4rLSMz4PnQ5IItHExqB2JDg8oBUrbfZ94fDSh7yGQRwZkYwGafBMfm+7jQYTvr5v5LkLPEw0l4nFM3E4hQITJ2+kGtiPJZx99AtUkHPv+Kg5mq8I75lU8Hje+i/DKZtF1qGWWiTWRUh43t1AyM/8tYQYtkYkrMN8lvI5fUUU/e46QNoihEiANHCkWixNLJJ/OQSXFoYzHqmGdiRHkIWAZ8jz15n0GnUyPg4Gv0qLAmSilQeISbhbXF0X23Z1gAs5A4ZGwqLdvcQnv6urqsuTk/R73xWTcYMwQk3oa/AeMbEjrJ0zVI0awduecIA1zpgO5B7n58HiJ7DH+EBeHlgkQZJs2bTIlXNcSkC19AgdDF7AUJpu/LQoDLaaOhBiqz8LynOUfffTRi2fP9x0Q4jygZZ/IpOVQGVSma+zGiiVuJD3SrDUSxhkfP511Xo34sIL0d997/+Kly+cvXE9duWJmbkZYTi7WpSvXOGhZxs4zYlexV/QcknjAlKWfkuGsgY6ONicV9PR0f/zRR2q7NzdKNK0YHOphZohnpazgpFpSVlqkPP38hUv/9q9+5ljdkvLyj351im4O9CR0WWWpSkEx0NTlK9Abzrh88ZKbzTfsWEV1FbbOh25vOI45cwQRKepsCFoGHGptbbNjxBjbubW1FddgMGEQdFJRLigFSj6cTiAubZJcaevooAGxAmG8LcBnySfeVK9I3mnj3YZ1onwK0fjEJFqyf7ygmYke6nxZbAdOBsjMGGIjYuLwCTaYDG1LuqxkJ3sP5+yNV5sJd6h3wXTqCKSECoELB2eISqZHdlq7FKePGnZgoJ9ExDrRAKYp1DQ9PRla1r56I9vaF+ITX+Dxc2aezH6I4F0m73WGon2SGRhlEonhADwjLfxEB7U017XVefU6tAGDtaaXkeguQXayX/1nSv9IXTDb/YADoc3NYnEisoMDpL29HcCtQlYSrxrhSiiyAjGdhw9nOO6KSoqitVHzB4SkkPYuLwUrgBLuooeKBGAxpmcJfX39WJiYBwTj/gJti3KnmeN67Om7gmrU6sULlUaYkoAOEVJTXYWxZmVlKIRovtG8b9++6uoamqlVM4XFfPQ2Em/My8unxumB2d/Xi3lohUXOPXogimarF+O8i30R9nj6RBcV6uqG9RvYWNDP4GCCyfqCPgknvVdkb1rLlH6+zufih9Jo7dWLkPmVrlvHm+vN12UyS//jYgpfFi+S3kJzZ1LgHXAAeJE0hcOWBSmbOFbXYtEzLCI8AMTCORJckQQkQyM9PSS7d3Z1IEeTkd6ig53tg0Jw6eL5C3YKAwqS0vEIT57JYCRAf/aznw8ODFPSxS81Wuq4fUvVPK1zz549AMLNwoYUTebqzkxfJZ92eLD/1s3m4cFBJbRjo8N6WpQUFfZ0dw8PDnEtyJNckZKWuTZ3fGK6d2B48dK0py/nlZVXR/ILEfK15mbRlu7erun701oQ8EnAKyOrHqE30KiuX7tq7+pq66gKzEpRVFGVLMVe6bKcXk1Tuu/epYLw8/NqIGp98+FScJ7PziB5USIMhztXAIyOBQH8kxSnlgEFmSSeirlZjsEhM6FSWlGJsRIh9hEX9gElydswkHaIqFUP04ikOLBxiSJj6utkfKpAQiKGLs8UE3ZkmMnjx/QJjFssn5k3ODRgBxGpV9DqJJtQKxGyffShNQZvJM+eUC5UExrEdhJHgPlbXMygLRGuRJLML2/08XZ4qwYMkcrOTXQkX8bwMj5Dn4zPzMyApRw5cBt1mKHx5Z5ADMKMaM3LEVUVVAoxJkzPqjFJ3ICAVpTOAPWIFSWZFQRGvPwiIhSm5J8AxWcGS2GUK1go+CJey0H+roApT4P5mZUrputikrui0CSN+5vgjaH/p3vMDZZevXoVkRQWFvETEOHSJCXIcH1BURqYV3Aa80y0tbUnaA2/DE/Z+uBQpuIofGIwPlbnpmJrEd6FLSEimpy5edoDC/+X//6Pv/vb3929ew9/7skvzkCOaDTKjFBsmJmbQ1vs6u6Kj8UltIpDpqSmaG/2688+KSwpUiahiaWCfLBQ/aOahBcLu+Gvr1u3rqqqVhZsbl6+JAT+NBmbwrDHjx8bHhpyGMrNm7e6u0J3XZ5t8qmqokysvKKyjNZrTdZGjZL+0Nc/ePbi1f6BYecPyA76yU9+oj+9kgnWNlhrKUyZIpY2bdwkwtG0qTE+MtrX1Y2rpmXoeylf401NTXXjpk0WpX7W4XY3b90MilKol0qVTXr+/PmuzhCP7e6W/tCDAaE9PNoWwjz6CCbOW8Qqt/dnE+KWfAVBFhhAu1OMBzZAX/fbZtsJ7hZF0wJbBg1MHRwcpJHRT5P8Wq8DSOk7MoJnNpvkQLe+Z2RoVRUS3ylBSM4VrnDoSBhAF44dyhTWQ6uKxeK6guBoKn5kKvoJZZDfMNVMjJaYz0JKPYWKbwoDHYvHucLcCaEdkF1aViEBkSVhfE8R5wZnFSESaOHxQI1yzefPJ2mAyHdCSB9IQRQRSgjqBqiMPk0DBfKi+O42W+MnKJ4cxy7Dzpeiaq9eFjKdRa6faO6n3vlhbbS2Yf0GDAvbwSghLS0E7tPUvAVvsh0WBRoA6APUQUhLYU+09jZh9I89KRRDybW1tVu2bsMTSD53AiC4uYf2HSyA509JpszMDF4sIWFjUuCGR4bUC3155pQcwh/+8IdiIRADv966fQd/TrZ+Y4JGdHjNQtdmYnlaNzjGmS6FN3FSsVrZYdQODIwWwn3E7ObwQbTqXBeDw8KFQm7ezm3IU6SelXWGxauV1sACF2azGoHLCxfGv3hHqPWcOUI+d8ZiihAQApuvLlpLPadDwDQqDq+OY0nAh5i0NVAoOKA1fnsQ3Db2i2OAvS7mgeO4h5dVZbNp0HRJqYrKcnK6t6cnFg7LfAAfwJY2XZhfyGJIT8+sr1+vC8jhw0dswuTk9Pe//wNcG2Gu0J1ybVDnOX+jdXVSS0B4dHhQAmBnR5uumk2bN2I4U3cnujrb+Vd3bNvBD2xnN2/equ+8sqXMrNzFy1YIJrz3/m/JKxmNxQkAdhDvVYjWpK6Ah2wRSEgJlLZrOdwlmzZuUCsut/zs1xe4DSkcRLWUQt+RYU93L68MQ0GkgLIIUERIKMqk2jx77vgo+a50TRii1JruhWVDEgjMPc4mphN4++uEYoexhu4dqFdjlMSZQUjDx3eoCLBQmtYLt10cHBySykNzVcrmiqegMUhiGrg5CkLIgY/flcJ9b9kKbnAC4DmUQ30kE3enlG931kXXEUuIy/3Ih2HnKZMMXdtMK2Eqgblh7VdSflgX57eXWhS10q94Hf2YMzORjBnqK8CQrHc/ECFMPiZaJqULPbo/6EkJk87zSIxPAR+ADBDMFS/i5Ya08FP0x0UUh236ybD2yDxlnYRfNa9LHIxjzriHKVkFKBkcE3DRBDzrCzoFtPKyUtYt8jSIYeGPx2EofgjnTcz9BvcsFoFz1tXVeRyC2lax7RC9W7qUTgPauAS3Ir0Q2GyQKJsZIkbaPynjCnc3tZjM8t5ESpHoEmdACMPzMRgHkN228H/86Y+RgCX/4he/uH7tBnj91m/9Fi2vsLj41Jdf/fwXv7SzFnb0yNHu7h5i/8ixYxcvXqC1HD9+HKqcPv3lh9/6kBr65ZdnjMtQbdzStO/AAed5y57QKYfDJKTeJtImOZx//oufd3V2ol5GG++tGfPMTt+d7u7qFVRwFERepOjVK/HV2bE7k50dfctTVj6aVYJiva+am2/8yZ/8iWQBPuKnz590drTbY5wHQjgZzTGSYLp33171DF19XT/8g382Mjw00Kes+/6pUydv3mzhppdNKzu/t7dX/ODd999nhjK87JziIehLLuE4TGkiEObBA2AiTkBwclolyrjNKMgvgDGsQOoeuShtCenaMHy/vLzc/o2OxtgTCECJgZCqXvh2lGj0K+Sw2ex07n8My0XQhhnASxzCEpmKmA5sgIuI1peE/HiMzZkYXy4ujNsGjqHWQocz9Wpv50m30904mShB0/QskKayip4o/3ijGwDq4i/ydsKHDmU+fKTC94qPLNBiTcO7UK8pWSNqNyv4AZWtCJWCBn0TZ6eVwmrM2k9kDPRN0i2SFjR1xVrQKnJKrLTcgzQ7vHhublYEG6zEAOSdey+RQCWvrauDuVCFqYqinj13/O80lwhlLVh1iWg2NAVh0+b4tTs2HXGaGMYB7GxrM/RSywyiNJz3NEBZtk0W4kGTBBBRSejhHuvyq0j7uXM8/9IHXjE+vvHNb2CbCXs0Jys7u7y8Ujzr6YtXeiByOSBodiRZItYrtoErh1AQ/9gCaL5IEFRYCLtVJ1AQiVA1VGdTxTkdvRf7U3WALOnICE6WCg3GgGYFBxzF4ISKwCE4ZBIdCRT8cB7KZLbLpA6m40eWENMvONi1BlUouWolLYrn3z5ao0VBJmxHnwFP0nCdZei4UlfolAn5sqzL0QcvXlRWVJSUFN+6dcv28ecDrMYU+IURyGiRFTEt+sTJkyeZRESBtC+sSsnv/v17L12+JOgkX4zNvW//AeodlYxzaWLMsVyr+3q7iZO+3p4A4xUpO3Zs+/WJX0tB3LJlm9v4hKQf6IlMwXCEFr3m+o2W8+cv3r59K7k7RGxTU1NlVQVNPz14x7Mou2rsOfydPvh4dobeIzE1EimiYdA1tLeVrgC9M9MzCvIjTB+i13IYhEiJbq9BCSxlJi5LWS6bEfbSJisqKkTobVkkUgAZOAZsUMC0p+GYKvyX9U9voWWaOSYb0CPRPtDISAOjENARo+IC9ThjVAAe6BCL/XMzNRQ5eISXkuyCh1gEvKWEybSiHglHYdmmLQUX19Udqa5uHX+vRzyeJDfvCpT46iUJqHyH5QS34UBAg8SHyiL2ZJLokRZFtUQm2KMlwHZxTbCiASAiQoVtF4Jjy5chLhFo2hzcc6dXkIJAZEj/lN5BJ/MK1/3Tdd9RcSSSDyaQJ6BKIr/P38rKStwJV6TOggkUdadx8Cj0iGUl9jQcT48NetBQ+IB/+nANGZ+sSophXAJzA0Br5wwHByN4CrR7enqMbNeMrCOPmgdD+U5FsGr34wLMNlzHqonSAPOwBBXMcfMRosKUMWYX2fq24IXQQbCan3Nlr1kTjjZMzm3hmsWSkUJpF0VeOABF7dy5GxLTvy5evkinp8pJyoc9Cnu1qG7cuFGDJVWnYlRKU7Mysm7fuq2c/NChI8eOHlUpePbcWSyAq4omgn5kpsI50ygrK6VZi5Nu2bK1ri66uXET3ZWCZqLd3X2agUh67+0dvHb9llzLWExvDtUhsu0TdaCPGB8Sit5Ga2ree/f43/z137x+8Xznju2sCpmZ0I7B+/mpL8TP5zDUl0xdHtdiXMNhngn9e4F+mJsbN6KN/kRCF/LesGFDbiTy6cefgDivC62WPkhRsrvw297YMPuBWbOdHtF25ua4NVwhTuCxzbAN6EHSFEQXQ6UkIj8PclKDr46Ily5d9k9c2w1GA2R/CQMlJRCltLRMGAmFeJ1suuA5Ce6Z0HIwKR1JXw4idgzd1jRUagLpm1dvWIfu4ahMComw0pkHkXxtD1fjqplZBNgsmHOscZohIXyBRwj2T9+bll3CmNC8hmNKrMB80J5tMh9ghBNenZyqlXqLNUJEMwRGuTeC9cwUEHMdDXgKHCAujwI+7XEfV/AFfw0F9c0WcybyzDwxfGizkmAiKbIuxVtskwaCCpVCtkIqb1w4ThKby8sNfc+RE+ihOqQCIKSXhA6SmKw1czOkrkJaNGDCkJvCaGIcYqDd1taGPEgX/mdHH7B0QABwNm7cwJqk02zfvi24BxeG5MnZWbmOJVxba7NycbTArNNWESfWJ4dQGzAxEFjn8FAHPji9gRRkCAZHaEhu1GVgAe+oDEPqdjiVwpm0Ogpp8TU4iM/aqSn9M1+F9EJAAQAbJFGLyjJxJ45QM9ZGcDjRR1laElVwirbW2xRbiwp9wUONs1dpgbaIzx97DU7OmRntCm0EFsOFZV8opgS/hTNJ5HsQb2wc6hrTv7a6BqAkrnDkRuuiEJgPFr7JIGBC2UeDm5vJiBsYirgVfeRKaW6+fuLE1/fvT2zfsV36VUV5BXieOPHrjvYOAjIvUjB+JyYEKGGHAjHQP1gkOlqQD2OZjJPTDweHRqx2fCp4lcSKLly8wDtqcIhaWlJIm7lw/mvKU1NTI14qUE2tEfi3iVXO8Vgjt/m2fBNeM4VcgpT5+c78S5+8e0ejFmkR8iwxFqaSjPRzF86jkZraGgDjpRAaZzeAp/V6NdHuCl6kbiGhpQWBJy/I5lLHuW2SWM0NISZtf7jzeCNAEgIDL+YOkdAylIZ1KIXWFZjkolAVSl3wTzHOqalpLuWkUEzSFMAGHXpl2sMZuBEohTvdIAQSMHHhEGaIPkkv3oXJcGuBMNHCTnEIlDlgJhYFMupYpL/CgRUpK/FyD3LOyc+0UtMT21K1cic+MjUVzs2moErnHx0d8Vq8HxVLjjZzb/Ed24E5buOJxYGZ2v7pXZDKUN7uNrEhLVoSzt5QVANiOENAlYQeSREN2b/idokKJWDxiAUmRg7+MLTpu+vuR5L+hm8JhQBP87EoMzEyEJWzEELBUmgYaR9RPXbKzcYpKkoiWRZOUBqoyJQwSZFogqXufkoha8L9iYGDNQy7vM6sRgYG7AtoAAt8o1PLp8P8MjIy9Z83Xnic6pnydq60tFTrW67hffv2K8UA0K7ubiMqcgju5dTUfElC2TlYMOKsraqmsrEw7J9MMy69rU3bZOA4NNnhpH/3i587jYxvE3OpKCs9dPDgsWPHKsvLxV0gn8EkPFgtjoZr8MzU1dU2bmoU0KaAyruh/qndn79ocUgZlkIsj2CJI2Ce5YbcIplFXBdLfvt3vstVoPDj3WPHqTi6TInVNd++ORQbySnIz4zkPn3xdG1mRjQapZjjG4QTgpc4Z/9sqfJS3HlQ1LG7+8i7786fN//Ml19izawTukPoBpuTg6UODg7iuXbdvhKNeCuq9rqqikq7ywqhTUhaY5LCKrd9+eWXSAVAScEkimDsJG5vb69t9mqjQS/PYr4YnG7gcB222WPvBRAcitaiEsOArmPQUITm4b0GpIXAVDttqCTuWpQPDJNJxeVD5bdlzHQTpkKic2YHSc+bJI+j5eZNYk+GuNO+lZfSUd44byHx4ZjEQOm8kMP4BvdepmRStrmCHuAo3wWvL6YvdoWA3expGI8FmJ6bZWi5YubJQazUTNAYQM1/ExRVWEgJA3AN7dSKcegdOnL4/sOZIPs5NxJFF0QpldVkSAheOz8BTnJKHR0duIyfSF0iwTZ5OyEHXFu3boXrqFGchpJJWvgIabvBzLEeCQPPn0nLlon20mkkoNTW1spNiR+dPft145bNqEiFDDdRYVGJVkEcYZgmw1SxDSrR/vytSgz+4Qf3V6vOVDI0NUHsIFo0RbKmpei8I/PIWm3EArYXNyMasWqWHDnHD+NjUegT4LzOX5rBg3vTg4MDITkzbZXoBBgy8sCTKcVpIQxBpDEujYA5svzkK9po7BU6SdTHhgwL7/SmwMYwGenjGA19UQWoB3mrCInOzna6sO7SZKpEAI8odoSNybR1U7V9Yup3x50FNlNVXWGLe/uCm3R6evKdd48+fqz3S2j6/Md//BOM6dSp019/fenw4cOdXV143KaN6xXqYeXM3k2Njc3XW7h5VU/Kc3kw+zhSWMSzDI05vUPJyt07W7Y0ekSvHnErCTQ6oh09fJgXXbvqvJy8+6y0ZcvJjEcPHgwO9vMiqscQSsoXAI7J+hrFcbVJ0YAG147HhnVQwCqkUHKoKu1Bg+idZjE0PAwHwBFXgfYSi1QTqfWcnJyCORhv0LdWBECFiOM83W5DQqZNpwkJvkpExsFRAZUOSoMPZE6yZkSO1QewvwluJxgLRW0gTg0bkYkJuNnjCJ/s9NPcHM/8AEIEf9dD+kJKULKlaKmgsO9JAQPpXYfDhjUCNyhnDzrCXvxE78QTaPjSGvCrlBRlG1TPtzAcYkAAOEX1z81ZK0xOuqMa6EfJSJInmMgZouESD4ZCL371k7u4TyEe1dCLkp4Vq4NjgbesXs0l7jr0MxMQSKB0ONUSszJacPM+eIBhgjzyNzKFFZApr5ZPzoGemYS9MOMQEXACooNfrZL5KCjwJhIqJkNv/YReGGp83UyjJXMMgmkIo0oZo9aw6dB4sCITh7AKW8iQJlNBxzYF7zdWM38eJbKionJkZPjWjRbgMnksglZqKJO3qGV25HGQ5aYReMv/+T//C5PGE22kZEjrtIvmR2o7cnH3zl1CzfRcZV/jelG+fLV+XcOQA3rG4osXhI6ua1ZqJfcWH/mPP/9Ff2/fxo0Nm7ds2tK0mcWGwvRrUPZH08T9Lly4+O///c9ab99CS9evX71y6ZJXnj9/6fSprx4+nt59YNfBwweev3px9sL5jt6u8cnpB4/Uh73Jycyoq60+euTI7p3bZdJLhF0077WeTHEB/CfPFdJN3puKUCJqqvcdOnzw2OGtu6Vw75TzLkx4/do1PcYAl88Qz8VSxP+w0RMnTij8DKbVosXf+u73sJNYLM7KA+UjR47YOQcvYPe4j1IhCRQ89Dwq9oa2l5ebS1nmWoDcPLrFJcXgSOzZA6RVW1sLS1gw+i9wdzkvBn+xxzt27CAMID05Z0tCzluCieNC6I7yBbntbDDk3+hHrDlIEHWQxnaYP3yFLmbLc+t1+I7H3QHD6Pujo8MpqSEPpbm52VvMH9rxihtBAT8bX32I+SveYl3hTQ6gk7rKQIR1nvIK94tjeZEviI12jwZodAkSCrWbZEl7ewdKwwlQsntAg3kBHSG9KRGI5FtSQzSgi2bifsjHGFJSRi5bKWnkQUmRpKDBeaYePAhpWnTFtJSVGFmir+4c6iKuoO+t27eMRhCCD9XBjjCnXDdbMwc3zwIvgIAthQPNTISzt8ZpHmC4fft2VMqjQv1WrnPw0AF7p+s0MrB99uLmzRapN9x/Ou9oBwhiTldJXZVBVIZI1EKOKEaC9MZXTtlgwzqWVJ8erazJm4nJcWkxCunuBMfLXWDBRvm8Ll2+QnZ5jHsZELASw7LjvIXI5GjhGkVrPmwUjyCu6emp1vbOeQskOxQxl7EViAG8/f19vjBL9+11tPpquCezS9NFstbqRPhkfmMKtsPrvAI05NVjL8EV9vQJjxD3USTCQfQ66Rm7du0aZx2T1zZYHvrn4GXCGIGJ7zylvXt2Uk0wU/EC5z0wL23Etm1NwPgHf/BHdPru7t5PPv11Q0P997///TNnvtIdl/nBqp6cvoerGYSKKZgqmYgVWFBWnpNfoN3Sy9cvTnzy8aYNDaKnz586RJKJtoY2T7Pesrmxr7ePMNZz52//+m8vXrwS0vwez02M3+FZ1V6KPxBb5z3UELkmGqVwOrfj1Qvc9hFYrV4jr9WhwWnrGjbYUMl6U1PT+ppKb4EYmVn6I6c/eBS8Jtw8eXkRZjEoYaLicDTqEB8N3VyfQzC7BkVFtOlAidzO/+w5x/09biOwEX5FoGOVoU35zNIzkQzXUUVVtXugX0V5GXZqc6E3BIClxINwz9jYCI7k1Up7QTs2Gvdq/l7iWS8fgyQ/mDusNhRdjbC3di8K26fsiiobTL0FfjUFBQ+oC8fnuLYL8IoAZwNxxkAwGhKmhMUVFRVmZmYgQ0SUmrbGaN6OUtC0Xw1LSwhKHo+9oz2De+Y11Rl2eVFQv3Jy43EiTfav6GwoWwQig5MRZGrSCiSuEtALqeyw0OtYfd5inlDCJHGkwLJ4zhJ9UL0UfOSrGsrGKTYl0c0wQSlPyWAiEMkwQSVm83Pq8yKbks9aGAiLBk8cEpIEQ0KMJnQ9FPR+xXOQiPEHMx0YpyYmRdP9ongUlZm5CARdgvMspMJIy04YtSazcEu0SFCEWCotLbVDdAERPmLZsq9fv24Sin7wKT6bnbt2y+Sm8XEBW7/j1cDx0sXLFIhvf/itSCQfR1ZNzEVz8osvTp08vWDeIm59umrIyczOfTufAfFax3elckj50KGDsu35S5UxVVSVpqSl4gzrGurpNdnZWZubNh08sOf9D44fO7y/ocFBGMsXLRGSdATJw/jYSLS22vTuP5qVuCUxp6CoaMv2LfXr69V1EXs9lNNFC/Mj+dYNwThsbQlJMhpTgjzxD7/8lQXu2rWLpLTeNy9fNG1p+uY3v2liIoUbN22w/WpCTFVqPpYG/jgyVJN3ioG2t7dXlFfwRVBJvjrzFeULJYAevsNORxslJaXxWEC+aLSemdjT0w17qqurMWV7bCewxUQbqlC2CTOgdVJo+esGHB4WwrakQLJDdtQjZIMsDD2f4AckwE/bOzpKSgpJp47OdsUuREXC3sPXwtl4uKQ5cr1zlyM27I5U40+BhehfURAnKMkKF5JmB++oEdAnGgputaCE6iUdWlE8fjwrL1FBq+VLm5AbCbPhujgQRYHqALc8iwuTx1it/1GN2SIac0AkSwBndeUaU3HzMhdCe7r5Cylx1FVrBQfiB9aanuWwAskGVDE4GFpx2kH8EUxcxY/tS5UzHcpDNx+0Co8JsyS4ZHxoJcIk0pvY0tgrPHJEJlKBk2UlxQQbLilbCgTEzeR5URTQodOlCyL50kDSM7Id6Gm29pHsww84Nl8oKqK/P57t6mxTg9Pf1xMfi+E4Hd3tyJtUAlJkLOdkcCgcV20yHidIWC02C8lxeJB1nFAsG/WCdBMbpDzfYliNAjJcI1oMDw8NymhXTcvvIvuD5ccBaw6c4SK45qPQ0+Zg4tgHS+Le9L3hWAxksGYpoNifbQMEPns+n+LiYp1CkDCMNSssBqaxABwDAqMyVIksWIRZd3Z00M+hJdCmpa3g4z116hTh0bBuHZ7/9PGctDUpI3w5FVUV58+f0zBTq0YCkgf7anPzhk0b8Sx+7P7+QXnQ+UWlwkSjY+MPZ5+8Xbi4fyjUVMjX7OrqEA2V73ZvepI8a29v5dFCoXbZ4Zq23hZ7qSweGqqAS1CU+/uJdVq1hUFg9B6tr3eQB5eGzPN7D++LXaEChjsXAiUP33j8eIZl/9lnn7a1tVJD6RD/P0/3FVznlScGniTAIAQGBBLhggRwkQGCBBGYSYnKoTUd1GGmp+NM2WN7Xrb2Yau8fnHNk13eddXW7sy4vLtlu2db3VZ3S2olUgxKTCAAEgCRI5GJRIAIjCC5v3PvjG9T6Bu+73zn/M8/pwM4RcXFeDGlFuigpeai0CZ0CMtkH3s+bibX4D4slfcrsUWdjiMsBYBxDCoC7MJwoZmnuAU5QFHbanPNUyYaJss1ZX8DS6AartNXMpz1Yy/wcYvyvrOjg4+apIRvmHjiBnlkIbmMLuhXVhS3OZqjxoESiUvJw/o5Cgb7gyaH3NCIh1qsFdmstIydj58KtnGUPbIcuDc7O7f25BEMmJuZfhLcVKHMw+Ee9h0FuZFpLrFFIiuBgf2nKlx59kzSFkOFO0oMhewMuoBG3rHkT/zHe/TX3duvZsnCAdBMvAhdWgv5XV5WJvESFVBtAQrOY+zeyH/GVVhNxtQYmwczSCBOAKlqS+p45zhI8EAkQccilqyfDUa5EU/APfgw7R0HP4rQUHtmegpDBg0Gn8gCh4FkNEF0p2XxbhLDIEAkxckWZ0FfnBaylqr3VR89fpx1HhN5oRUGXi0DWft9KobVAbKNTUh66tTHhzI4XnnlZVDbt2+fTe3v77ty5UpOZI/DN7Nzd+t0vi5h47Ub7Z+fv9B0o62+4TCxp2N4JG9PQWFUxiqMYVXhUKc/O7O4sFxQUORsyILCkh/92Y+LS8qzc1FjUnZubuW+qvq6umhhIRhBVn6bqqqKoqJCTs/iguLFucVPPvz4cMPBf/Uv/urksUOP7i9fb2ns7msfm7z1ZN3a8urd3oGe4ZGhzKyd11uv822tPH4yp0Xss6d//PhDhbeFebmJ655dOHMmsjNzS0KiCAF/VOPVa8lJqUVFpcQ+o7ujs/vG9baKiqqurm7GQU9PNy+K/eCpKK8sF5ALfMSpoRwRz55uSRFqWhOp4+kSPlYWOj87D3HpU5MyBGZnNen5+ONPQJbOi0Si0SKZrvQa/7744ou+gUEKSE1NDeHHQoJYxsd9oAtkIFeWVe/GHOLt7e0wTFwQGDGmcM0/vTzLTpFeKIdbjvfGowW0rPrZ+idsKcXefB4bdWxSZagtnjqEWPoG/A4+ejUYCwtqJfnEUpI4l3hisV+rDEYOJoIeiCzkipb8C1nmPgqmJjjQa5WviShl8YBQXiSXJ+Hu8hLawzK8Ifw4VyGcoegKC/MLTxyEKeTIabPiWOoUhigDmtdeg3aVURoaBGeHTL91fIxPNEo41HCQ2EtPl2y5QR0JMREY3PKSE4/HxsadM05AY1umzHo0rIS96up9/OrmA/50T3ACYapDXCJqToi5BTVO+xJN3ZJTONCihQWCmR3t7aL6+fkFg4OY9Rruz649UHMgwjTYtUtHrsKikp3Zux3VzpLCTzEUy9ffhXPpyeMHCpm53e4/XF66t3TvkVZkT7fHjr6W7kgdNE+RCX5+CiIMAUp8YXV5FWfkfhC9w920R6AQ0MrNShWER2B8GuqSkRykoozs5eWFOSdW80cLckMJg9hNfIfe0NPTS2NA4fLLoGxffz+UeBg7hoY2BudEbGlmxKreUEwZp9cURAt37gpNSXAH7j7yVk/tWGHMBqoAlyOrlXwFCtXUW7clZ2SkyQjFxvAUnp762gPqkYkFbt4TLxz/+psvamv3d/V2UrkcKr9+Y8KV5saW1u4ojXZXlqKGB5I/V+5Pzs7v3V87v3zv9LkvqipL8vdE+vt66SLFxSFYLnaF8AFrT77zZm2is+sAc33V3iolKEhnbGy0orTkxNGj1VWVB+sbKssrpLnRwEXedVhc2/BMhQb0gFflFVWZu7LvBg/xg81b5CuGqM/TZ48PH2rgBiwtKsqXwb75OdSHQiXNzU7PSVESaiEU4CBdavsOx7feJ6R11SJf+OeeS0qFpc5z4d5AsOQNy8YrlmIWKtW8aAz4BfqyuTtZmdtDGIJ3Ss27nppyNLDwcJn4UWwTJyYnUAdL4PaUKqlnOlEI6KNryToWzmMRS7MKVbAabmAU2TtFfdJEAfQZ5MeG9sQz1srKCVYUhxznDX1KJHITe26dtCbhV3WcuzJ3wfPtqSkbnq1Hy8qQuIESNmzS3kF3ly1kblIKJ+rD+8FhSBfR3ofjAJJzSRqHEk9QkbUkvclT64nP5Xv31yWEI8ED/1lba25pvn69WStByKYchEuxr6eHJAYEejmMtXDIKRuZ0cA0ozrjc2wwOzIYXBrKT7GNRRQm5UAqEg/KyK1BTFfmIoeK+ayuLMku/uzTT6Ymx5mzSjxoKlOTo6vLC48erj59/GBr8hb+87VH97UPYQinZ2qLkiWpGG+hpqBE8An8x6nduZH5xSX5M2kZu7ZuS0vdShlN5maXfaEqOhy9Ho6ISkj4N//TX546daq6ujrGhUMzUzy3oqKc9SBDDIjcwd8yMz2nMwhBonYbs8a7a/bXoHbaGa8reHlTXFwMEKxyaEdZGBsfb7vZ3tzU8vXX3wwMDNL98VOcmn5L/mJJba2tw5K71R6s3oegivHCQxMczHZPIiseL+SO1yBjslu6RH39QcGNUIA/O9fc3D4+NqkSS9MpmX8n+LyOHJG/OHd7Wr8mapRp27Nz5y+Ul1ccOXqMeBgaGmL/1dU18DIODQ7zEYX4RyzZ8pNPPmWEvfTKK7iJ3AEOjdBzLHUrY8KOUY3oL1CE/e4p9DI8F/MFhIGBAXCjcaMTtAizsTlAEPlUE3KtqbmqqtLFvoxh1ZA3FC62Izwzjis9173sPHECwQlUCv5oD9uihGJPdEnPQm+IFieFo/CM7kaUMbwMgngkPsRvEbP0ODZZ3LiMGUnpxGUgWt2hYjX7Bib5PA4HNLIBPQK6u4tk8nRiDd/HAnxvdb43GY9G3jSDoG0lbMDlNb3k+BKINRrur9U9x7j3LvDXi78X9XoTBmFWxr43Tw81Gui98uqrFE8aA+8Z48/ENFIPZivXasiQVgQmCTAXVEEPvpaWlakuur+iEDDkwRvBBdiTbfIgG7S4vOSYntAVLMa8oKgk0kuXLlFf9lZWsvVdCcOtqKWlxXyqqqrkMEckWWQ6S3Mjl5TlWGIQfoAbXKCPH2j24dTX0VENfULpgv1aWQpg3xISCli35oYieNuIZCJeuhkF1wkyzIXc3Aj24a9V8EAWRgtYzJyKYl1YW3qGIxizyEKzJeOpPmBF3bnZ0eU9XYT3BXWICCI0Xk7mAvyBLfzAUHF2bpZ/wlxZiiGjwZndT9ZITUF6JrhMSCoLBOM7tZAIH+BmJ9hNk0adui+13OBXU2bnyWwIRq9fWajSaHxLreH84Lxxosu2NIwj6YsLX/Z09dyZW2i9fsPmmAbW4KFrj56N9Pc+EtLb7Ty/IseOUqcEOMnuqoryzRsFgNfAZ/tW5wElEq4PHjxULNza2uZgl/7+gZmZWcEwIgrtUCVQPStQ1J+PwcvadwoEcnRu0EUsVQtsiPds7Wl15V58f6BvcMe2HVp+sZU5fq0dLNB0cbQIsU+MTYi01eyvZa2mbt+atj3NdrBm3EjWspmBGssC50hkN1XQqoFiYmIMViBJuAdF7TIngSshDGZiF7yGh4fRBdxj/pqk7XAZbBQKhTg+Cmfwb7kAYLEaIyDXttY2uTMFBQUIE3vxgqX0vACovZU2hcZmD20ZCRpDiTW+kBgVhORnRI1FGNwOhisdpB7OAX5KakJTdOcVnIErywwjlhk042XB6Lmm6JSigPhh8K/EsmDgGwnrep5khjA4WIKJeQTyt1jrolP6Rn9EmAm8cPvq1asOOeceMGdzgc8P7z3kNGL7WZFACJ3bU7Aghw6hSbfATNgCpKBncDjL1KON3Wy/SfeyKMvhpfN0wCT+sSmTAXlU4C9ox81Kst97EoO1gPuxv4NyuGnTzOyc7gpQ13ON4BpLs3cearE2AjMLbRNS1LA6ZSmcPsNBRplgqPIMsSVonwn/8J/+dywSpOQjIFJqYGFhFGnpWSDbc3ho+LNPPsPdyE6sYW/l3pp9NYJe0Wjhl19+GWS+s6FLSul3/KjQ9MKFC7Q8fA0/4kRtuX6dsU5dBnv2ryoFDEvQeG9FJWd9e2vbX//1vywpLi4tKqeeYxbElVNUUP7p02eKi0pee/0N2JybnavKkN+VgTbYT5DdOnb0eHpahnaOO7ZtX//k2fbUrUxjfAEEb7bcCLk2SUmdN28ip8bGa4qBLpw/j9h4I6v37rszf1dtE9NBbR9Xvp3ALzzXJjFBWMoABnGd7m3+tl9ktSRaJIkZxKE+4KJkS4jRSQA9l4j3YGI74Q3ssUa7rqmYxBOql2/27t0bjUbPnDltG9xOC6MbusVl1EBwg8EQDpI+ehQCcl7khL/ohxS0W2ZicBRrHCRhBARgQ11GyUIcMMD0PAse+AHf8RO1DibF7LwnTpdM5viX7Lq0hH1jxC7Gevw1DS+Doyco4gvzIXF1KcOLXBnKs4JtFHoreAoEcoE3HhRmEe/XTNoF/09IOXFXzN5bh+ngLDzSrocq5mOxnghoxI9WLCxjMMFt+WzJVEkNcJNLCVfiODJ5dGJ8VkJBfoFp07eGBgYczIZsbDQyMyubElNdQ8A9rFqA89Hjd777XZGT4eHhqspKV8qnao294gFvwC8vL7cQmiPthfJYUlYxFzwyKtBDChHBRJPlmeTHkzXDinu89kDbGOo/TGZC4ekUT9m/cumsEcIzBHt6eodkYngeAABAAElEQVQGhzz3u++8c/jIEcoZ9cg1/pKCqJEhSwygNVye1Ytil0Nl1QO6l2VShJAu6LW2tUFL2Gj+8pVglP1lxbreaHYNNgqWSIw0sr1BibSWRI0b+NU1qPYKtVzrUT4WycuEJZGFufrkSdBdvyE3J4Ijey4xU1oKOGlzczPO52i/2XuzY0D+ADRTlfve7z/48utvpJsPD4zs2JpGCdZUgSdWooC+pYX5e0qKcksK9uRKTdIB6+6iVqtbU5LVBYr+ztyeUrDc3dN34thJxgcXXFlZeduN1o72jsGh4fJykbnItcamsdExHt0/fviRC3BSg29+brO8ZSyVpKAGinnJYpN6QySwmJlHtyencaTujs5vvrrIyHDo63/8D/8bHcWaR4dHB/oHxkcnaLeqYG9PTtpLOhe3m3vJOWXUq45NCE1bZIEm8g0S8LAYpmkYAv8VFYRj/yYms7N0M1dZFFqWIHNoBpiwTuaBUI7rBTuQvDfYtUaG9CBIS/XHnbnpQEPgIDMzgw+JR43riwIklQfZMpsMJYcahsvMgvn4PgLxLPKedIQJ0Fh2GuRHKTgAcoY/eBRWY1vxXT5Lqjm61NCVEszlGJKunQE+OcEVdGeRtZ1YUVHJEjUYU9m+q0c0Z2TL94gvEYdzcyFmaWnIMM4KzB+yeY/zmL8KPF6T8fFxGiQ8PnrsqMTK25NT7Lo658+ESIo4QsgN9E9pONGr4kuDQB5d3zB/iRiW/fDwED2M6Aq/3pk3DVC1ZI8GW3MAWN3zSUHfe+8vYeyN2RLh5CGIuQtYkLzvwcoMFXyQ2ojdknmVaPDBLtRlgpKtpeKSSus0uWjKfhA1VxPNJwaoEGAxginBmYSXD1ePjU8wHmP+nI38bGDH22BCQ/1DV682oTE9O2Zn52sO1HAjlJeVK4r48usv7YcJYdNoEivBU3hX7BnXDbcQ5QI2787fw27TiARJhhzkUBPzZPnuEqrjjPemra1NiXf+nsK5WeVHobEe2xHP5TCx8ZCJBNLHUTYX449Iz86O8G22NN/Aqty+dGcBDUA4RH/p668GunuCifngIbueqKen0B9fefnV9NxI182O8+fPnzt7vr3daRXBj19dve/QoYPFxUWu4cOUTm0LKdq8NKIpqpL5nYJ7S1WfrXr6lMEHje2Eb+yQgLAlg7wl4xd2EbaBAC7vGqawEK7SHJCBvpSXWNA40AyNr6ykGGMSEcMiBWOwLWZC0hYnR+tD5tCcUG3jRjsN4+EucxUA8UecDh5ADttPDYpXcXDlwThXkmHQ147Q/bFIEzNPkQCPEg0SCkGzwVPpnKCQzqMdSTh4xRI8y5juohgiPnlDBCHL1FDGJA3ZZxbIbkhIEOV+pNMCpxp/riXgpBAqZN6sSfRnMspADDEWBjdWS0hYJxEYxxZIbzlhUXcXVUzKHNYQkvxmzE3POj+kMVgJK0u0YChhvY2NjaQXOFuOpZF/5oPs2WHemDPi5HIAecPKTQ/mVk4uYlC6oxuOAjuNyEV7YMXevVVslwMHDtAkLDmmrYdiLFT23Xe+52yBkfFJVEA4cZpZA1bIuOnpbNdDRAstEpRuSyftVKHdoe4bE0kVIXcWmm2gXTq0UtGYatr6unrnJ2OvTU3NwmYDg0NS2lqu3xgYHOS9VK9GTcbjYBookVo0P95v39jugGnrN3A/BJMlONNCAxfWnuXbLJKeAmibJMeCpC9t5tj4GJeD6KjtYXlggrYP1qqOpQrE0S8zI518xP3xfcPaqYMHj3CE3Jnn8yPWQ9tuQuKOQA1JsHnL8RNH6SI3u/oEpiFztLhkM26zMZQ8izZxgiE6Cdo321r5bx2yvT01lQ46PDwoN1rMWPiQTWct0SJ5zpNyrfPydl+9elWiGgIgffnaExI3EYHYup+kXxF+lAOKOAlxe0aDqiv6fwKOnBoZb5+fPSfYI5+AbjE1eVvgqL6uobpqP1WprKycs0pyYXVV1cP7CqWDGgBoVRWVmhtrDObAVyoGXKVJpGt3sCvLFaosgCuUh21Pg/C+F3lCm/IQ+dJwU84RZhYIwxBb42Ksj01GgQNVxGjXEBF11nYYBR3dv4dZO+hgCo+nkLF4sEEKIiwVJLOuuFGOO2Kb9oVOI++J0sVGIUjQGnYnSMJ2YQ6SH4SrXY47llwMAdwIe/EHmoGPa08cXr8C7zUigNKUUrJH2heGk5GRKZWBWsaNR08qKS2jsngovcoIMqqwL/NBEXQs3+NpFuXZFkgeYx3wRK6ysGhFhRLucpY4t6SyH+3DWHLFRUUTt0bnZuYkstkUAKdKWmnw6+LKsdMt8Bm3cLcYEDSggQqNgcH+ABmWfUKC78lad1mLRRFPcMZCEIIvcQxvLBnroSVgraQDKJmnueHG4NPb0zM4dItZzC/mJ7dYnXXZmp1Z/AeJrHec1hON40sPska0GRT3J2tBKzLLn//ozTFienQUZWKp31z8Jizm0UPs8tG9R0XFpa+/8UY0Wly9v6ZUVcNWzYEm+F6kZmBMNh6WsO4tSfOUTz/9FJZwMEILyizcqquvLy0pu379OlwBR9yluekaQeLZvNmmRSxybYkPo1sKKdhRJyit1DHHfvGz/d3f/m3rjTbBhkhupPWGDMF252D6XhRdpxL3IipHW/Alvf7aKzg0ftrb20ucW6OtpcJgrGnpGT/84Q9zc3I6Orq0mqLwYk1NTRfHx8dIJurYxPi4bHJeF3OWKAE/rAJTW125p/JPNRX5ZJPwTTNED+Sc8S1E5j3JfeLECX/xEdsD0N5QNpwwwk7Hoysrwwml9s+NXV3d+6r32mUagL498EB5O6mmZs7kWeHsCdIXk4LHsMFmQ0pf2jl/7XGcIJ2/gZZMg8tFtq0fbATEtdmehXJwK7ebDLdA2O7Q5zBE8i3BEgPBBD9qyC4zpqFd6cY4gdlW0ktpFNtI2gLXtE8SWIKFF0RcmEacQRiGjklABvr0n1yrjZxa90g+dEGhD/dKwNOUPebadTswxiSlY6CPm7n+BmLJjEWPllUhiyFuETIgeEzr6uriCwFS0RQwQatjmnaq+o91tiQjPRa+gf+bb71pne9/8D6e5GieixcvlmoknxGY0fFjx9bWHhNAgImnAIgBbR8N7Dvf+Q4i0zsqO0dOzG4XcNcrNrq3tDDU36viTTTCru6UDbSocdQMdcuYZHZ9w0GaImMlwyFZ657tP3Dg0MFDdfV1Uiq+/Orrr7+5yEdK5yfzxA40dwAcZHV3eZFv4NKVK3irFDAFvMJOT9axQphQwXznCJPBAcJXGxvRGliJFXB40LX9CsGsVHQQ+7BfYE6AhTSlFVIeCBeZPkw6gXk/Yaxu8ZefHPmYPPZqXzyYz1O5OneL2Ky95Vf3dPHtpNTtrFY/tba27UjbdeJ4w+68CEMqkpWzLZltJpvRgclLfP0U8YryshvNTbptCvVoR15RUdbaKk53/e0/+RbX2fzcLOT69MznOiGcPHG8Re5MXe3w8BAmZ+15u/dQ7EhTzF2aOjdSdvYuIoZLXFgAbOSImCpskTmCTcMELJ2+RWj5RmYQxCYncrIj0J6AoQfI8AIfna2codHR0elZcln21tTYP9SXnBzalwMW/HcZitLC0INYz1ZkXdgCIiJXPDc1NSSSIE8ARCP+BpyPHZzkvdHwAjzXy0cKqxcMb2puPn/2rPBzUWFUrxJVZD3dXRNjQksPVKHs31+D4lA0YseaaHvoNObQIyvDAWEx82t1YkLTqIVgMC0uApSnx2UhUCAfTyRf9cHBu7EbzlDompqSrL5/oLePHqMQhmI6NHyrr6//jhLLu0t4GkkgP8VzLZwVC0P4g3SKAnDjIyW6iMnYC9PDjrBihMajzpFGKdQPEG6xNXmC0jPS83Jz6d9yHim7mCqtSPElBMZFr99ogRiNjVfab7ZTc2ld2piEmuGQx7CJrSwYYgmw2oNQInKzdhNAxaDNRoozCh9xKvwNkruS2o72abqEjo/Yl6kaZ2R0jC4uYt16owUVkKCjI7pvx4pIEoNiFDP8Qr2W7qzolzhE2hREUUxGMEsY2ST8u3/7v9g//CqyZ4+ZkB/ghXmxEui5NNDJmVn+dNywsaXld3/4Q1NLC5iq0eNINWe8AOxskvcUdg5G2hwDoqamVuRG42Mf6ch8KZYHOkS8/g6o1UrAkcQg3lm5+k4xfMn2wsL8uvpaqhVLNtFxIXIIV+/REyURqJyt4L0qL29uaqaZACgYVe/dCzlUvr9w6gVLoiFS0N7+9tvkLnElfHj58lUdUq5cuYrhEoT8b47FePXVF6TI794d2bu38vDhQ3PzMxGjiW87ynxtraenF9nTT0FJ5JxV6+RCcIvzUBMgI20AlIUonkL7juOrwS3HLkJTmbyjY2M0d0ycoYwj22naLoU9SYup6WkQYM/DDkICcKALua6nO3lgRbAfSF0TJz8UiDV4nGfh+FiGPQxa+dNnDBSbjif6CLc83Y64C7rAFSOw20JOfuJGu8A49iu4eQTmC//cFUc7NA/t3MKsscXEv+QOgWXPpTdJL4SX8izQIfPFe9gScHZDqFYUAUTRHuR78s+OGwGmxyMW4t6e4icrsi6PdhuOYEewHvr1+Pjo3FzYOARmeuKU1PnKyn3usnBQJbHcQkVDZswy2T2o1NKwPwlcrKLXXnsNNnd0dMjrfeXll/U3KYpGNXoRbE7XnHZDAjaK/k3e1kB4w0L12tpa+zgzf4cVqOUG2rAszGLLpgT+1ltDg3k5u/LycpTotbe3sw9TU1JAmEMpP79gfmGR+pWfn19ZtVf3Z+0lCcLB4eGrVxpvT96mLnzzzTc0S5PkxsE04YlwF5iAnk8044nxCbty/OhxrfuoG0IpAs/ohWTVn4qTB3uiX8p/6enpMU8bxKMOhraE+kzNwjkgGKcfsiJRmCPmr7GnA7YgMKkCRTEIKTB6rEAe+wUDle7xqToWsC8cCh1UolgsUGvHnNBOZYvM/sIDB2ocr3r50sWhwZFIzq7a2gNS51parhGoJ04cx7jbnVaWnFJZUSF3lpOGR2ZsbJyiYucju/fAGtrn9Rut2NYvf/kzcpEBVbN/n54Xcvy4NAeG+umzwqvOSGHA88aRFvROmExvACxKWElp6fSslrkrEhrpaXwq1CM6K6uUs6q9/SYG1dffNzMzf/TYMXAeGRmT6qF1JQSk0B8+dhjCX7pyWf8dfj+1y3RzYif4UR49Dk7pbduYKYCMaboF5qMp8HHwkbwEJji6gCf2DsUhcAgMD5XNwhDfux7f+x9/YUhGRjreQsflGyWWJiTlP1krLy/FwTW+WVgIcWhoDP1wQlghdmPPbCik8j0dd25OtUAo9cHxiQdf+huNRplrrvTRJhKYsIXKwldBF0BYQptu1DpBEhAEsCKkLU1EXx4eGiuCS9gasjRhC3EBUoIMlkaWeLo3vkQdGIIL8CuKO7UETYujI3iPtCK3QADJL4hZqRvDo7dbYmEP7eHLC+e7eroEjETsnFIZy6jYJLefp4cGbsqSbqwURXuKvyYHpa0UL4pLQSmjAO5lmXE+Fr8+XKCckPoTE5b4AxI2CE5L9TEfEXo/8a86Iwg0eMcwVVyC5u09tsC7pvbR3KLRghTHVoSFamER5B+qTHjnzVM+5xcW6u+g13HVvv1V+2oy0tPpxRziwb2Tkw0pmzXubW112oMKQ7fdvj0BNHifLUEzpgUVjh49ytqztax6mArbuIBsIbK3KocVFkUdp1JbVlIKCThtZSp6Q2HnqGVBRfJyFwnDBSHKBAYPQ4dTBZVKK8rMVMn0VAKn7tISUmhtUiKVdojWev4//xd/JRrPbGeneRYUR0KybzwUj+PHMxMkyt/NKd94rXFhcb6isgw4ZJ+QFzm5WfAKVBSB8j3ToCloMEZGDH8kXaa/t5dbxFpYiDgOcGO1TEb0gBPRj4xs4ZYMTYle3FaejpQt9jQWRl66xTUISR4ElUS+H67qiYQiuSHZ15Zzp+PR83cWkTrrHEYCLIZifBiDInz0ggpuBG9WIBQxLK8UXIQ+5oB+kBmksSPGND5e7C/EAgSUEPNXhBojb4zjjUcY1lOwS28QiRN2HFLEpnOjF8qBgp5FrNnNOAm50ZjW5Vl8nkgOMnioe+OI6wJvJEe4n8bKm+FBMN6AlkN/FAXhExa6ACJDWZPROFU9AvqJWy0sLGG1JJyvPVT01O2kiLATqJsqAWON3oAbimpqajJ4RUVFf1/fyPCtl198keouBkaiYyjOdrBe0tRfG2GP8CzymCcuO5Kn9lvwkz3HHuKxUgLB17oxgR6gXk1bg9t4jUMu6dS3HJ6glWJqakdnL5CeOHmSsJ+dn2fkOV7AASbt7bAjONv9CixoganBX2R/ZfDyTXHwYsEYGUWhtbUNWz+hQ+9MCCQDJoxSgMT+w+URptkePHRwYHDA7mCFFmiX46zCTzxv1E0oCPiUCUq9cB1F0AKVTwJpUVER4LtLsAT/CgBcllIxu2d3Pk4OYnCYpoNJYdBoreV65/DQrcXFFXkU3/vuGz/8/js7M3dAuaamyw8err700ktXG6/OzM6gu7GxscmJ26rXIAzmqhC+oqqKPb2/tvbjjz7WHJ+YH7g1rMBY1qRw9fi4A5UqnGDF2VhWVjI2Mbayuiyj0qyC8Zq9k+9nfn62+XrL9dYOEVVH7CFGMp4wy8nN5ZvzlN6+3quNTaIMIWtp3Xp+bw+iCIi7beONfLLGRMb6u3q65WbwfwtttLbfsHygE88GJVIHXgOdVZC7zCZ+0aCdBxsrJHtxcwhvQVK4EacOLA5z8xce0t5A0jhm6wVvAQfA4RKYR3IitBDfjI6Ncmu5rLBQ/stGjMzm23fyBqHQgXAqmh8u7A2Y3GxvFxHwBjfAIuwjeRMXe1DCODQF/Bo0sAUTiFF3Ai6P70tBkpqUm5NlaUHjmZ0duTXK60u6JicrvUnGKlU6ehxlBQJYS9xKQov0ZhRsmeBmbpikZ0UiEVo+EF28eIkRpykHgwQB86OIB4VymhBdnp0cn8BiofSN69cNiwxdg1HsrdqLE4oCehBQoHrw9wbo4HaclunxlmC2WIGnu8DjMDWKRfwbrCP+vb9onA7hpzj8XehZ5okVi2ukx467sREx1vKMzKYZkugsNOIe4XsBGRZBR/RcZgznPO8LKsbbKNMJ//wn71COjCg3t6ure3Bg0OYWOqJ6/z65UkeOHw+2MJtmR5p00oq9e/2lbmxKWH/q1CkMBexQkX2CInRV4/qItrnLmNvMTYohOvWlnDQhYikwcEtbyyuXQot6byhE+iEQRRSNjJ2OEc2EmsofYQORHjdu1BVqyUbXYLArY2D7X/ji/NTcnJ5sP/3lLz1ahGZxaUEZrF3n6yACIYrdldZJZbhw7gLjgJFKmZWXkJKSFMmLnDt3ZnJylPzLi+RMTo3LyCwsLIFAIZdn+w4GgUwvaaiQCeLg47OzwerFOtkcdkX2Gm5rU0lxuwJpTJX0leAEmdDDHz/+hGzwDVLp6uqC0G+++SYRRXuanpqsqqxguaua8ETPAisoIAjEULJ/Nh6UYAOlhET0hg/KXsID6CIeLpmI0MP1YBgy0HUNMIkE6g8KMhP4Z1ZBoww+BrGDgGuYsnfUQTq1L0WRl3UKjbUy8hEaQVPjB2frU10YgsFH6uMd/nqcjxZuZOgLHX2MGYGgEvzP8NejPAX2xuWuj64UGVTkiGu70eCeYnXgRl3QFZpsY70wl0EsJ09xHjd6Gj+wFhPqNkpLS9S06G9EoniKn8gJuKVyEcOilSE2gDWs+UADPUHop2fPnaVDHGpoEGflcZJKCqWRwe49u40sRevQoUPwlnB94403GExPePZDNO4ZzzI7gMwb0ZdkciIBxT95dFcJ2qOHpgUEdxcW+anwTHFix9cxOFgqtC7obZ+cFUAWimovzi8QfnbfnOMgwSxAA4MQ++EB8T7OPV1w9uzZ/IKCUy+cRAjUXX4I/gZRSczLlKxXYkvc6wCAXkJWdsf3thJXxWBEPSEcqsGkwMWYQEHotrW1AovYRNCznWJKQQz6E3fCfW3r+at5AukHMC09Iz0aLaytrTl0qO7lUydOvXD82OEGfuErVy7fbHN+b0pJOdOrKLI74nHGRFnVe/frpJP0XKpkQ3Ywv5GdTsvM9FcNVXNLC0OwtKLEsGz7/furhesV+545/Smbz5nz9F01+3TQ9Aw8lqdknTQ6bmBCNCl5W+q2UEEkBQbR4U7Yi/QndklRaaloK5ogLYc0GIrkSfK6cvUaY5qQEPFa4NFV2VWzL1pU6BzD8oqymtoDcKCp6ZrtwDSFswPjDplcISvy3kNumCfU2aD1PnYaiZ5/VJaQMgZ1bStvldWiOwgDV9EmkT8TKrtXy8rK8BbKJ0vUpuTk5GRkZhClrA2BJRd4Cp7L4carMTA0yFvoMshP+8ESsUqeABq27BvZgpiGE0Ozcx1LuR53Sk5OkkiIaJGSpwO7R6Nra7EKoUMsKeg64QSSRGWgEutF2jA9coWN6FAYtEwfldkLF3Bn7FQOGdzACYTWiAcPkniNijHMuIEIE3xPFpAxBiQt5AxmpGdwEtBz9TDC69x+e2qClrkoxeNOOEjHJSGPT8PbbfTm0B2btspBYuIQ1eS9YoI7YC8fr4mBFa4YaDkY32YdXliE6dlrIHK9idkCj4uLQA8yjstMzwuqc5kMDAzMzczLkuPhdAH9j8sKz9TShAsWkxy5dQvamwaxIk0Am5J6wiswOztPeQc6TDXhh98+FdzfCRvEHuhKQmXy3cYnJtAJ3VXyjxg+ZZwI3V1QUFparGcEM3lvRTm8kbGmQyYWgIljkWKzXb098XR+ajKbGWtzbApVhEnHcc/0eS75OSekd3XocC3FIF0DNnmnYAnpMSLILfIhf8l5ixO3b49PTuzbV8dJJedK526AhrSrK8usbPHYn//iFy+++ppko9aWFq4Jcp6cUySC9rhYuUz5B7hopsYnTr36ypvfelNHjffff8/ZqmB75PAhF3OL6zWRmyuccCc1lTf/GW9JUEYerTGYnjx+woLu7x8gfGR4x/R6Pv2dMasunHNtb1AILV7BJUwVNdQWHDa/8tqrzc3Na0+e/fBHf9p07RpzB6xaW1vp7xTbwcGhkMNpG0PTZCH3UIRL1bF58sUoosAYFKdnT4U8CS0oBScghwXKF4ADkAP6wiQ6mrx2vhvbDJNcRALZC6xTtkV6WobW+882rMMXoZl8FbOdmZ2OqUtrIs5QlFmDYKgsMRTUNC2kZRNb/gtRQKwl6HHByES3PhIPOK8JwFFLRl0mSp75SEyaNqzimEFuPgZXaZC+IXvevegZN0eTvtacVBSTuktP9XTiizXm2kXdu7UofvBgR1qI4QOCY6BRlH1Hgdp5SChbt/Zwa0rS5YvfmExBfr5T2g3luSEFadu2qYlxcz5x/JiSIx6gw0cOj0+MEcPFZcW+v3z1CmLgWGPtOV2sq7traWXZIqGW6eflZKVs2rh0Z3Zy9NbqkqPvNvElyg9VqYJc2252QCfcRErF7J35sqpqRgYvZYr8yOQkhNdx0wG01++pYNVKY71+/FqqhcxYzNcagct7peXAAlCicRiKhBEUd/rMGXHQN976kyfP1t+5e1fpJFoAupVlhSgyvLejFPw3bOs8bWDU7lAgYI6dQQ8nj59A3uqaOLzE0nAPs93h6OT0NFsDUWWCa5yBEXCZlJWVOyr088/P1NUdELHDQ48fPVJXWyOdhFq2/0ANF4Vjepqbmpgt15sbfX/s6KHtmqvhs3hiRtpbb35rZcm5KOs4Nkn8C+fOPLgXnjI02E+BOHL0UFfXzZdfe/knv/jZwboDWbsyO9pvtrXdMHPs+913f0tewtXuji57x4ul9YCyjt2R7KJo/oYNeg+tU1xRf2Bfwe7cQw215SVRdhl9YXNigrAxZm2Qx4+CI4pHz+mbmhUoEC0qjp4/d4HkoNzQQhyQpI555d7DpuYbUvkAM1pULC4mBUXRNM8EXUeJdNDtnj3BWLhhJDfwmwG6XEfhIrkk+JVF4Xu4lq3UJco1uBYvRRadQ4ZRcLKtQEKSQzjGckZHhqYmx7ZtT9WwiWA4UHtgSCOt8TE5jZ5IaSZOOKmZ3TK2jCNeiJAVfWFBdHczkR8AmRmOQXV8vMbbCUmEPanLSEj/1cADQ6hig/wjsravr5eHgJ7N102fhma8MUwcc/NQs0Vf5BkpG87hXf8sFjYOcfRA17HjxAUgHNCmKCgtPZPhzgNBPAwMDiP/XEdaxgoNlZ04aIUIEnjU1mtkZJjeIFpTUlrBGajRnLC3XBf+P6DAWIh8tIzDcdgj9piLSupZOC1A3T8/M81GQW0sV06LMYJNU2/AoFsrq9BrNBztu2FDIibpG7f7JlzDKAlqC/VF4oxkGXk06CSYBHaKVkz7ycuT0MRryosWUt4AIfiN+MBiOZJoKqShhFfokmMTKb8Jf/WL72VkpJVVlLE2+vo0AriXG8mrOVAnEbWvs8dhtfgRWHd1dZ7//Ex7e2tnZ0dbawtO5PhmEQVHU2KOWEA0GiVTsmVsP3gobt7R3fXJxx/DA7YDCtTkKbhl74eOkUXFReK0cZLWPqaurl4fv4tXLkuHkJuhPf/S6sqtsfHRqamb3T2/+offNre0Yoq4CYmtN7Gzg7HCvEguZ47MWd2HxdUE/BVRgDuR0Nvbs7qyePzEcXoTuuWLQKufn/nsqy8vSJDN2bmT2hktLNqWsm1wcPi5pK3r12vKnCGRWoppNFq0uhRazhMPTicW7dCDzUHwxNDK6rI4JewB3Nm5mWXCLztL+rjJ07l48OgN3GekCFlIKZYLI15FP6CqVO/bJwkCjlI1+gf6bbBydOYmK1n3fV44PjTfSK+EBVxY/CCECoVGWpCtCl4FTw1di9ZTQil6QSZt1C5dX3/8donoCxJUtt727cJ2vKYCAD7K2gR9ChXJiqSgCYEEizBk5UmxiiYpM89JNCBuYZuFIwwOS3+DWyMcLJkYxJuSUFr6+nhzGZkdTCByLRiBeLQlB+buE3zE35laMR+pbyAGiUj+AUioQnvKMSsqHxDaoVoQhoZq4aDnS4kMZWWlaF8Lj+07Mkzj1vAQ5WajR61/xm+ODudnb689XJ2bEVS6RevkYcXWg5sxxrBGhgbxdJxCA4nikmItOVCAKkweM6yko7ODWBblunDhPHLFBeiJnmjWOdm7pCwvzs2sLs6PDvXfW7qLquQWysufmXEkw+zAYCgq3VNQIO2Thx2wHKXkuTCcSjE2Mtp0rVGV75NHjjffoKAYrBEwQIGFYg9ogPOSxOucKUGDSdjILpYSQrzPzS86QPfshS9GJqdeef11NT8YJFeY1HLsjHqbkbFrf01N8KCuStAPbYPYvt1dPUx5RQgGJV2Gh4fpakQLHqHBKZ2VVSQ6QImm/tPk3MIc4e3kToCfBheIkF0kJUXoGJtEpGwgmBmSJvgAw9Hej6S6xM5R0NVtYWZ8oqO17fW339Y1Z0YAb4Fvo50lk0n/e3x/d9An9dS+Qu6//OqLGoMPDPYO9vVcuXSJ8vP56S9o/ZIDqNdqCi5c+GqOmJqa6unskA4m48ZRTpsS16UmP7c15bmcrJ0pWxInxoZ3pu/ITAunPSQ8W5uQtR9raB5O0Vu9Z0Unjx9PWP/01nBfSvLGAzX7nn/hBYgiDEEvhBC6zUluKiouz1EfLfn28RPNhNkG3EK2T1G5yNLW5FRNLcpKy8BjfGyUo04nIOUc/CAg6AVcEJiGA6kpfbRD/kmxODyN5hECAFK4V4MUzC/IVzyjlQcGpassonM83RdffgENikqLacnp20iZndRNbf3HR8dYEZi23ObMTEZ/Ck7V3i7NODQMQ9qsK1vJo0PMT4yPy5wgTlAWr4Sdo3cSWBqay2+i8wVDLUNy3GYJRIPDQywurm9GEmUd3YTr9XQXE1m/TnRHcIfeJg8LO1WpQrdTpkmiBIR8olb4Ia4lC54zxpxVNsuCLsgOsXBl3FMTE8PDg3q1MN9JqJa2m/nFZYO3hpdWVqc0hAv6d0jIhepjY/Ih1GVZC26JqfBMoDZxGTIoQZZpyLF4BjODuQGu7F3/iDT5Wf4Sh8Kj5iNdwUf/XBP6Oqzp5RXkpTeEoZ5LvCbODgjRFrpM0C91XbDWwKuo15A/JhE2EufYNc5pKhZOymIqPrOqJybGE040lNM1DJ2clCLxsv7gwYq91VrPYr7K5kh4eRASZiXp5+7OQ/+WUVEeWrpgK6iRx0MS83u//x11gGrGbODJ0RhTBo5koYqycs4E0o7zEGHqtIJpsk4CYWfuJP9MfXpujk6KOwM6wIkQl5SU8gKp/lF7rRaChM9MS3PmA8FArQCWmn37tfbp7OpR4ceBFqwr+oW0n8nJ3t7e0tKSoaF+4seG4Kos0auXLmGm9F+RfNp4Tm4ul7Ej4hQtDwUdairYfEJB6WnyiC9dvmRd3nBRMkOLioo6O27yoludlAdroRP4C+14JPSvi6gMC9YPnSKDNJIQxD2FO4vTnD79OV2Px0d0SBzFUAwaw1Jj3QuV8WX3QlNQAhmGHZeVDSdC7J9v6HE+2jkX83H5JggkDR6RSyyKTrEicoQDuVlgWfgVRsfibdANchAtcMQYeCWqRrbUophqFhJeYlgSSiM8yCtGaW4PDkyS0Df2xZceF+gkmCaxSF6sTNgETNiY1mLCmLtv3AjbPZpl5KOXdPOYwEYbIR5ANXMNTY1Q598WnWQukgqyHCEIE6e7u5dGjPEhLd30HS2C40iooY+IknHe6hbBU2HmBufT0GXKtBiPCmfhPDvALgAysNtHoGAwwRAYSAwQ6qAh0mY7YAiHDCZFidCGw082EY8bDpnJemhlUgv4YG235dhcFmHwbYQtcK7sHnkrWBJpQX8VcRQbk9WgRkLfJ5MB+PgOmgBCNTHPXZ+glP6pgCcwxFjAI4IhuNxl/Gdn8dBS8kpLSgyVk5OFkgkJsfHR8QkEbD50V9CzxYiZxtnT24MizM03tgBULdx7Y2ItyIEeIFsN3AQOfEPSGAFMEBTdn/aAs0uWEHiSXcNdzHP4d3//t5p00IAc49DSdE2VOuPYru3dy6ey9v0//zO088ffv1dZVYmT8iiwyaIFBaQLP4fB33z7Ww4e+uSzTyGkPGr5NQXOd922beTWWF1D3Vvf+c777/1OMqeTY7EVuYvCB7rqX2tqpGPx1QbkSUjYnrYTWRVGi7DCT09/vr+2Ds/a39Bw5MRxDdQoZxy/eAvu+Jvf/NoZSTu2p6qL0BLlg/f/cK2xMTTWujVMbbU1Z8+efvdd14QqAg6YMEkVjVlZoGRRkBZRMMhw/HhfU5SLt1If+WMZ2SKFjHs7jvrQAopwR8DgVR1PHGwbRsCRyKC21hvffPO1uCxnEveytln8zALqJaXlTqoO9s3DUA7khUeDCapxLyqABqwOmEc1wStINRMAVdtE8jH4ELUJoFA83Rzi1r+kaNmC0NX3chcAzU8mGWNK4XStwVsjN9raKOUcdfQ4eEstoInyCgRPIoCsexq8VvpZxyIasUTcVYoUPbYoWmQCY6Nj0KM4Gp27PTU8NGTOLP7+/r709AwP7e8b4K/ZU/CPfQpjQSv4rmBxicd4bm4W+RvEzJEPtPQ3Tg5kniX71UfjmAto+tWcvewLNusNhPfeAi3fR3DzEap7oSDDutE2xZp8KMx5gJEa056iStjiYiv1Fxg9CKiNYChv4BjZHGgwFmAKjtCG6oIP3v8AFygvr0jLSP/i3HmVrXxKsIGbbvL2NN7EUuH8SWctZmRI90pNTZ66ra/0Mt832qpvqK+qrkIbUuaGbw1jda+/9tqB/TUEKk7Ej6XLnt5/jvkIxsDGzRL/2B+Q3sg5kQjVASUz5GOtS7cQWl999TVuePLk8yIceAcMo+NPjI/K4nWUTUlJEQ+tE6TohxZ2+vTpCxcuCMXLKYUK/I3QNORkz4djkYPkf/jwQG3td955h59q375qTg+h6dsz0199+bVkXcoj7yJswFv1iBTdxXRwRgmzbW3tdoL7PoRSNgUJh7nYLSqbvz4CLnbP7wrQwE0D9T3lCyZhPY2NTZASQrz88st+FTA3Gbf4SctHqEx420tRbgkskUjENfZ1dn7OT7bKxnuqEbwPBJCaiviN4BboTpLFEQID9YHew2iDPQYxh/hfckUOkS+MgHpdRbZRD90YI+YgzuhBkOB/PMJDUSBSsSLv42jqYg/1ciOq8JNvgNoLPrnXfPzESeW5fjJnP8FIV7rATxiNn+JjxocNTjw5q7syzLyoqHjrju2Ex/jYBBTSZFIWGYotyC/URorPbWVF35AkeQuM7/D40CJ5kVjk95C/wMHC68slRQ0EamWwLS0tYjD19fXmZtXACPuRhDe+R3I+gjmHtk0kbwoKo4TuyHDo2zAmufHuAvWZYKaocXHDAWsnPg1lNyFVWVnQGjFBSglrYFzW++NHM3OzSiwY8Rg3Q9YI1BoABBzPRSYBW4LiouRLPg6k3mlY8SeqN4V3Y+j4vK23u+etN9+UfTM+PqYFIiZOFZDA0tHZee3aNSD1kgKArAyrsLK5pRnxwyh/iXyri28l7sm0RQig7YmMVNaMBDQLtE2sBkwNBFjMuzIz5FOwIwvy8858flo4iisnMyPt/PnPwaChro5yEInk9PR2VO6tKIgW/PYf/lvu7ggzYvNzm4pK2Dc72Y4oCOHzhfT29nzwwfsUZfNnCvgSLfPBHzt2VIZ9JDtbo9cdaRm1Bw5Q4FFKTk4uxhoCKyHTVV2XllBMtC36qA4ODesyj3tWVVR+/c03n58940w7WamaQsoisTtyJEqLC8tKi3bn5fADzak2S0wUdFQYJ09VXJMn/IsL52Hjz37xC34UhMxHwhWPihUVQFHOsZiK+FQxH8c4nmPLoGv4XoJPKFNJIoB4EZiDPNgSZ2w3MnBXINZwaEPwc+BOPlZVVuXnR4mcHaFjWX5uTsSGxwLGuejdZBAv0vZcugKKxkboRlbN8iYt4FVPT4/CM9qMOWAO6n19j/BtIuZubtZi633s7uxwnze2G2bGaTMmNrSfXbvZ1QlurNuqKmyyBt/mWnelB8FnZrcbGZqryw77zWI0w0oeArQdLSikW0Aebj9pL0pxTFvZucJrmwUJdf21uSLuLM6U1G3yyLCsoaEheIW+TBLzMXn0BVHNyq9eHu179I576MZKHffGZYAQZ1bex3lInFhACa3FAeUbo6FZ41ia61GTZxmTtOPi0cvKgDEqF+3m3wpCLs5twNk0XGk0Okec/5hkcJjFDr2yfN8n/Ne/+w/19Q2Z6Rn0QSREZ5Sd/NmnH1NanQBYWl7O2hP+ZTbhrKAMHASPQtkwldAaPNSfUVEtmBIkF0MomOjalBgOUVOloWrbVNgPsitZ2biouIV0neqaGjb+8PCQPizW3NHZRfjBAGwaUoyNjOFxmD6vNxeNcXQBhQ0ksUaCFDo5Vzm5eXb6vffe6+vrE1zEngoLCy0PrMvLyiwqNzdy8GBDXUODBhPJqclKbf7v//yffvDO9+QKA4rEMNiqiAiYSCA5MuSIADV3h+9tpgQtEg6wxEi6u7oMbmRwtFi3QGhExS7E+86dO/f8889/+eWX0FrQ/qOPPnIXahfmsXYTY5oAmjdudIE0DbvoGpyLfmpYv9o2WE5uAal9svcu8CXkQw/0dIhitDBzLvBYQqYLIJN/+oMIccGVoaEhX3oKPPCi1K7cC+oStgue9pRnAG7hvMHVEE+Kiane4eJYylYAu5bWsUA0UjE3fz3Rc90Pw/y19T76yfdm640Xt0FcuvjJy8x96Q0tO06rcSR2vbuMimFFo4V4qCZ39pE7obKyyqoRKn8A+54uxTHFIKOrOwCWa3xibIw1w/MP9U2DXETJbC+zQsOHDx/ya29vn50CZNCAMDG+EHQL0g4k3WX7mpubaTmgbSFBbYydjMphyvMsihwcMdKpN2/GnefmZuM3xmnVrpXKfwkHqgkQ2985nBoaT8/OdXR08t+mbtUtnZuOMg13QsKzR3AF20GrZoln5eSqOsf4lBuRlSyN+Kbglty2w0PDUPH5kycGBwaomKgGhyIjfQlD+vv7QdLWYIVmhqHn5UUGBgaQ8fHjxwkSOwjHQLhm/361N07Gnp2dE86h9+AKRLGwtF6DfEbARZHVTQI5Y+IP7q8Q/FNT48+fPO5ELMnlVxsv44lSV8bHRQESTr14Mjt3p/Ndnjx7Ivy/vLLU3d0ptefv/v7vPv/8AgT54U//nO31X/7f/+eHf/pDUuDChfPWzpgrLS0hs9PStIENlcvWS/HVWDL4qURZExP21xwQTHFwi6R3YTylRIlbktraO3t6e3dlZ2vNNDUzc6C2rqp6L/GjX7L0m5SkVOkFAuq0BIXhuq8WFRWdfOXV9TwExP6TR/pvKgWxZQ31tT//xS9bblz/1a9+RZxoNcd6ZhJJBwWrwGqC+AnnKtPJKIqY6dat4cgUzgtpRMGhIqHfr2qN9DwKbXi3igegPq+gey3ekQ/Z09Mt96K1tW1khC67hwkoBmEjCPvt6Tv7e/u/+uorUlRmL1qAitid6B3EgEIcs/yykkRsoh0k4biy0A5dCZGYpMvsODqiqlIroCXE4De0cZAQpSNsY7odhqA4CbGYkqJkPnz/qLHsDoYR1QJAcAsgsrP6P1AjqD7QQ5sR28o4xuOVrDDMEA7NLcjC6Wm5iuwB+UeXLl/GC0gVRW0iqUoFOfZQMww0PfOMIzwRbpI+QnhQ8jirMD1zsBAKbZwPYGXQ2DUu8PLGR9d7g0EZwcX4iZcFomKY7yk++hWGuxLQ/BXvx4QQJs7vj1wz1/wjTQVOE+YQ52CeS0YibR0txI98bw6wNOHpMq/8bcJfnNAeYysyletq979w6pQcnWGmccJ61bKoXaR6y6bEGy3XubD1bgREZR/2ye4ODQ0MDw9FCwsNDiGCnypWEM020RGHHpGZkY5iaWrOgUR7AicMNZlfF7/+squ76/y5z2lhhw4fLIpG0xyJvTWFG4eKqvYzLy/HAUzKZqv3VTsBgA4LuFqPdnR00o5Brby8/Kc//anc9M7OTkiAPhWOksRsB6KRUsZrAfs721tzc7Pq6upo7mQbOgqLD3L6OW4ZgGNJUZynUMnUJP1/ZHQchiEo+MoNB4hAAaD2w07YBrTk6cYhH3BwKYJI/dKlS9QIiHjz5k25xK6HzUAPreEHs8NPQK+exKbaeOPAbD8hCbuOACCZvXeZv0jR7XbXE20dLwyMN2YMZ4Jh5w30CjqPcHes3NvbOLq417DyxRGYn9AyCjekN/zDGLTYssgcXPUgLzOJoUjICA1XxxRM48M2f300B2NSsLyHOlbhLr/63t/Y44JR6I0N8hegjGkoBpCJ+tJHszVDI4QnhkK3jZK5HVQrYofm6Zggn5e3mzvFBSgQiXJ7KkvH/mTSwk/II85Nr8LqUDj7heqGsNlAAreqV8k2pi39DiWQXoOxfgtGgwPQAykqJzJnlpMZ4gVEFXoCQ2jHJFI9Tc0pKSkOhmDwf6a7zHrpuTgISUa+mj/0hrG6bHByqM8NhCeG8YDBHU5ycCUm4nZbADh4vfeBnYWQ5zMZNNL3lXwEFSLUy2u+47w6jqwtFB3i4cUXT01MjluyFWm3cXt6FpLEmYLlGBOOmQ+EF9rMz8/v7u6Wh2xHCpwvmplJOsqVJdKiUcc/WVcqa4aocIEt3rN7j+34wx9+X+8k56mJ0MeLcO3rpQJNjo13SPkZ7oNOwf+8htPes5N4zSuvvjQw0M/fS9ZCMI9zpCjBzO3/k5/8RCyAkQra3/rut3lZfv3uu5FI7s9//nPBTmqHCTuZiHZL2AgN8nFrPYqy2EAqKb/6+huaMTFPAwYpSRkyaiO5xPl9bvz09J1SQxn3tpt2krsri5NG8pp5/vrXvzF5eg//vNJIMTnYyRuv6ND/5u7Md/V0gpI+hc3XW//6r/8Vt9B7v3sPzjQcbBD8hgNstG1bd8gRA6UkB/5lssvDaTagbXpQhRvAzgVJEktTpP1BJNyM9xU3pZeTEKQxWBG6oYFtXgFfK6LjV4TtTB3INjAwRGjX19WCD7kIE7ALfyGSv8vLK7Nzc3H8RP60as+FZm73Ik4E+WyfiYAD2oFXruE0JSzQL6z2Jfy0sxhFDM2witA/kKziaEpKTqWLe08q08uIq/Nnz8EEwpdQ90RTJYuYJR0dspba6upq+eRWVgQIw2HCLB8eV+TMSeNFe+Axnpmdl8cwPjnpXhohd0J4YkxrZ5KaNgCiRxMzKzhpFbgobglzaN40cmzBLVDahOPcAJKYFVoDCi/3Yjsu82jvA8Up1ZS2Fsu/8xGZW7WNcwFUiXmVQtxRWCT8o7Ulhsw+g9hoL0P50htbjF3aZT4zY9qUhFeOHhBmRVpYf8yTJnZ4T3XL9rTt0hQdRtHf340NFe7ZPTYyPDk+NjzQR1M/efJ4X083hO7quHmzrRVqiPGqthRyI2YKCwtoiNNTUxBC8jM9EzRF17M0BEvbRqZqvT8/N52zK7OiojQazT909PCxo4cbDtYLTyjJamq8NhAacyzLBsRFqXvS2ffvU328p6qqysFuoKjoVekuZxQaAxErxBHIPEE4a7k1PEKY6ehGBkOgkZEhR5BrFWF39XmRLAefILP9BEpKK9oDNoMQingiiUX9A1YqBnVVgMFGwkt2nqgS6yEOWRU8mO9c7Li1s2fPgiYo2z+/2nvigKVIaIG77z3IXqJJG4+McViIAqHRg7++F6IjLZjaUAEZxLHBLSxLY9JDGRPe2HJIZkwX+NW9sIZV5CffwDZPtzp/w11MSUkxsmFiOOTGOM4ZBKHGP8IDH2Fk/KMbYYlbDO69X90CMmblPcKwFqN5lo9ucU38SgjnSuO40pfGdFn8Xta8V/zRZuV7N5J5tE4OK/oKM51g2Jq6TSBZPjCFLqCw5P7Nm5xRxXs+T3uanuaJ983y4kJfd4elkRDWzFSDDHytuuqQRp5OmwYWcKZzkAeeCydp0KjULqBYE4Dq9gjxy4uhLRUXF/Ow4VBKIOQb2x0AD2kXm0K3ObLTiizNyN4AvvW1tbaSUvJZOrq6GXaBk2IYMQ0JAXo6EgUiO0IeuyuAK1FkXrRjwQZaLCHNdcQi5PUVE6WfEsN8bvV19XRBadKiQ3Radg7oeTrQWQukMqDx6XA0AE/BBzEXWpRF+amhoUHKj6REWfKuITwIciPbOxyZJS35hU9F+sZf/PKXpz/9aGV5MQcpZqRJaGuoqyavTebUC89//wffP3nypJA5w473SMdEFja+9PU3F/MLCk0bfNhnn53+XBTTI3JyhT50aAv1A6eePwlvpRHRBVkINr8snBfWW12t3cEGpC2Pf2x8XIUDoJF/dIgxPUKfS752raWnq6e0qOTwkaMlRSVoqqi46BYe1Ns9MzWtOjAnd3dnZ89zSanf/d73Ke++F6ypPXjwxvUb4+GU6Y1JSSmJmzcdPHrs6LETQZxk7txXU9PY2PhlSE5RjZprr4Wl8d77qzLO7sUpFBnCWGgDN+BJOEDPOVbbt5P69BKoT/DBpRCTeCQ0HpKwCGBhgUhuDtVZ3ytZWZk7s5nUGqbbO1gsatN8vZnvkctaMqDdIaU8AvLH3WbML3XAS0vhxJj40/EWyIbRkxkw2aNhjm+gCs7jPUU8OSUZ9MgzX168eJHjB24EaE9PG4TL13m/6CgtPUN8XtqPKYMbivZowyI8I3tx4KMqtAk35hwcsWWTFtis6zkRwtmZEFlJ2ABJqEg+3xodkbam+NJpMFQWJSRoFuFjYnDPTMCNmguYJgMVvfEsU/KTCyzc9x4qYYXV4coAZBpgCB8ue+MnX8JtSwAf37sAwnvjGxRnfFQAAt643s4a0PW+jo0TRKk99T7OoNwu+8y9gfXERKmpugvjgYGICWPDdTGBhH/5s3cqK7kZqt0fTL2EddLMZF0i590lJWlbk9N3bJeGJ6nIISZZmRlZOzPumTQOqlA6OYW+AS3kp6hErq6sfP6FU3Hf9OR4OL4yKyOTfsT9Ir80NWnLxg0Kuh5pYrcp0TwUm4/tynT+Yer03LTUTQnlCPTGjRbIytvg/D7R+OMnj87dmcXLRBowI2d1tLa2LSzeBYvUZCJsK56Ci6E6G4wdzM3OWZgWqWiVoekwQhmIY2MjLL+lZZi0orM2ZeCDD98ncmQh2xxwkZrI+0+ac9Twl4JLWXkF5VeQRs6VTGLefIwYAwX0uPgJPPTBfXTL1Q7u5uMnqGwn/DQ+PianH/3rWgJRfAmtq6urIYed027GIHYXf2SyxN9DdNnMHm0LvWw/tHYxZLI0VxK3HhR/lnthjF/RDH2QMKQKuNKD3Aga0MiApAgcMDeY40YiHZ7Qlfxj+sCM2E+Brr13gWHhovwr35uVbwzoQXEciqEp9YPLKCCiR7jA48wZPpkzdPeNN341JvwLt4S8uRCINkj8e3qGuyjdycnPabJlQNoGT4vIEJEml4TtTlmR9UCh4d6gcQcx/uRx0pbN7MI7c9PKlAEE3wRV40ZycweGhuyXcweLi0s8155SWjF8pjmENBlz81CQ9BP4mIlZYXyi4EeOHvUGPog109vIANjJjPXNyr1lZGVn0bPrCRuDsL0wuY72G5i4zocwUOaOnEMwFrMAW1aCJ8YdrcAYy1sLLSgFrPijQi3KskCMY2UknQXPjwQ55qKVepauWvKziouiCrMgHiJCx+qLFObbbqtAyUb2gld0JswF1pkhruoJtB9rEcsBGSHjEPK5tyL/UZYsz5Okm7LSErlw+EDbjeva57391ht9/T0KASO52Zy7LCOFZ9SP4VvBoy46lZe/W7kUDW9ufkE9Q1JyCh3RNOvqG7q6un/97m9pkH/xz/6SsnjmzBl1c7TVfdX7NMR3rxToE88/j2wFAs1fcwlt67s7u+wXLUETGwkng4NDkUjE7pKOtQcaKiv2Hqo/hEBkYjtnSsXDlW8u9vZ0q804+tLLBaWV15tuONOx/uDh3//+ff0Dtm7bUVNbS5mUM7ZOlf3yysT0FLOvs7N7dHxcUZFEQoK5pLT07bffPnXqlCnRY+ieMYVks2ip3SYwcnMjgTTs5UNHGOKMUCvYKGAYY6MwajOs4EvTaQAm0AnohExkm8WqsAs2ms2gK+ndlbskt9L+jo6OFJE3nav4O5PD8UM4A1Ue0zcmahUPQuOFYuExrdrjjEPQQlFAw/SIQJex1dCIX10Mmem6odJh8yZGm4e618VetB+Fs1KvTc+qBaTpFqiJu0XeKUNQlpMIhkaDOMP4mM41T2yEWC9N1Okr6Wlp4SSD4VuYCRXQBR3tNzEAqa0WwiRAnhnpO2dVYmrCvRBsR4WvrAWzNT0vCGOS2AJKJ5ihopl476+XJbsAR42liAeDD7dxl58QIybDLA4oHRN7vnQBphH/Ndz4Tyq1u4yJ1buLnKOvxwbHkeIaefBeu15Qw97Ffgr6vVvAiqIcPLYhA0h1bMgJsBcJ3375iI2Xl3Xh/HmGPptdL1SlTvrczN6e1Oj70cP7adu26tTW3dHuvGfZz6oLmcAywRh1ISs3I9NpD3JeFLVQDJk/xB4e4UDqjNgF9HlASt6ySVgPlGkWIvPssdFRCUjrtO2g+Q4M9vNMoFXK/qsvv3Swvo7RpvZFZkRaRpqloD01K5Tuby5egvehw3VRcWE0Kmqi26xVAUo0GmWAI7adGbsoj/gyHxQnand3l3Tx9IwdUma4D3gDoDrlVK0PX82YfGhGWzCiE+W18r9ReWAehwIsrN5XPT4+yfMDrIyJpqYmz8J/eX7sFqFIJtgqrhV2BmKGARilrBxefpY3Ui8rL4cQdC7WDUzFf0kFROKhnM+uUXAS09ad4hEUH5sdl5rx924xusrr3QAAQABJREFUJllCLfMg/4/p22fY5hXn7MqUsDwI4S8BY0NjjnIKn5AnwgzdedxrQKswOMwORpiPPAIxM85QnuLlArzAEzyP0HWx2+FKHJV96XovH6GgqTIS8XHfGNOAvoejfvLE+IDUzGASwr5AA8E0lJ8IKcsrKpiXe/ZEAIqQN5xUKbYdt5OQu0YKVFSnFBlfJSgWTzH389joCKulpDhKmTAJXlOgsSpSVNmAEAjrBK+B2fauoKAASqBSbMVGcJhQpckVjyAwrBRP+fGPf3z9xnXbKgJH1upaIAap/x8CxrB4LYyPffCGuReUjExSTk2MTYzeYvnhYbiMqF74TxiV9rq6cmdu1gKhEDwJM9HNJKbYcuXg0XNz85RoUYkYhBydI7FbqHW9Ei5TYg/KO2dRcbeBp0fEym6T2PoUBWgDx2w6hCRX7DV0goR78vN58Nk3GOLAwCBO+uQJGRx6KeCVBL2lqc0lHSk14vRcOGjn6uVLihCgTWNjMx//RAy2snKE0oFUepclSP68fv0Gk+LHf/4zEZQzZz6X4VlTc+D8+QtkMY3+Z7/4mbjd7957j1NUNgrTk0NteGjo+IkTNJKBwYEPPviQvJGwJpSIdR5sOIhpwoX8aJGoDJVUqSgJEY0W448qkdYePL7e3Cxlk9MGLdNItBzjcPr4w49ZOC+99sbu/ILenr71iZuOHD+hlJsbluP393983+MKo8U6dxw6cjQtI/PW6BhXIZWI0sDZCBQ8OhAMMgtMkWHrntJBg7FFEimmRteqAOEPGNoOSCsODZm5xMANSC0WVPUSFy2SKMvpmqlhZl5EYwEoDt0XllYITiXOoj9QZXBoCPmQhW4fGx2DCaQvFmwomw5DcB7BY6KFHuwj3R11CGNT1GyrCfNgoU/0SMGlviNWgyA0BM1cgQnYHRzzFLfDMfsldX9HWgaMgrRUKzp9iG4+fSa9mcyz16IMPC7eCxhZsmXKlkLiDNLW1jZDIpbAxmPhG9/LXgRk7WxRHwWOpIEGclyt+uFa6EKM5MNUYwcv0w49wr0Wgm9ga0bzK/6AAJE/GcdoNAe74FfXuNgtJk9hhdjeAJ2Xkf3qjfH9tU1u8bKbronLTvRibH/86noE4rkS+nypOFDvWdsHMibgRoOs3l81Q3p+fJIxbpmY8NZLx4LoXXuyK7S6KLu7tLJuQ+KO9J0nn39p80ZtWIklVcMJGo3Tzb+4cJ7f047isE7q03MUc8raGZobnfnsdE9X162xUUDkwHH0k5ZA0oocAKFx79jw4NpDra1AZ0VRFy+ozB27oWSFi1JtgepL1Sef/PEjSbIvv/Si5VjkxMQYbswctB5xwTkBs8TEH/3g+w01+zQX5RwTwH/xpZfqjx3Oz+PfcCZnFqbAFQA02rNySnR23ZRtgd4Y+JWVVRyIH374h46ujm9/+9sNDQdxAToRy/ajDz86f+5cYUE+9wWWrRJ5ZmaWe627q4eZgPcNDg7StWnZkBWOQmXsCV8mnwhaTUNInb6e3seS+xRUpGydnRHEwmsS1Rqmb9+RwIf54AFpLZgfSsQ3+BjOVqUrUJ/HtRoKG7wRDaifpdJCR1gY8mZD9GurPHJ249MNivXXpKWJ5XkoaqR+IRL+Z60NZagDLlxbp2knbxuZwetN1eJ940YIZ4SGlnIEP5GFqCAllzvGin5QkDfG9IIxMM4ySC4KhAFxwyByY1LtsaOQQmTUhZrIhCC28Bv0MgQBELz8T9TumCYjMhGBerOEHSgle7rGwBF+CMwCx09IKCoo6O3qkN8r840j0Ag83ruyMukllFJUQs3yFP4ouY3PuNrFO9ceWPfDe6viirZC9raJyUG3K1u2pPT19VP2WVHw0zTVMOytrKTAMu4ZlAL4/I2AGsjx6bNrTdcQzOHDhz3ljx/+8a3X32B1mYPF8F8Rn0iFfaPogrCUpkt9tl6mYjD69Z6f0Vh0YWp2bvrO3fmlVf/urtxfXAm+E44yChXI5Bfs0aSf9kJUB3ihvXX6tiQv31XbpvtaaCAuM4WlW1GmXH2zmj4XBTahdraoBCrevavMNEFNpwRuiBfcd0oTAPHx4+r91dk5WdHCfBFr7YEKCwsAlvihv9MvIQlPHfWYNiZtO0yesf4wZNMFZTQpeXB4yMfZuZniivJXXn2l8crl7/3g+wK1iRtTBgdGW9s6Fu7c/dGP/kyjia8ufHH8yJHiwoJPP/pQ4zgHJB1uaNAGCc0yRfTvrdxfzT8GLE4ule6hKdHFy1elC6anZyrHnpmeP3r4xP6aemfaXLly7Vvf/s7SvZX2zo7GK43NTU23bg1k7kyXjOps5ubmxqtXLt2Zn7k9PZ6bl93afv3Rk8fR0miHZJPZueKysm0ZO/dEy7Se+S//9b+1dbR//8d/lpyxY2F+tmxv5Z6C/EP1dVrsXjh/gYJLRZbzmb+nAJefmZpJeS5VIRYUJOok60EMdSDKH9m1VGFQJZbY06FsCNI/C9EQyU4s0fWhYmHJDlLH74tAL8x6Q9m1Bfhs/8Cg+ma2l9JctCN0pEkpOjBeJDfvzsKCRnG0E5rrQF8fE1wNmPZA3N1ELAHKnaFqorCggElgQ+l5BsnNyZa5pC5FOk8caQmelJQQSJKlsrS8IBZ+Z2F25d4Sd5ouT3aQxAF8gmGgf5CfyIniKyGUm4WfsAIzGG4ZO7FEiC3R6f7KkjIw3JUFIloc+hIvLSjc1Km1qblJPjbcIzAW7vLVh/R9p4JZLE5lhgINeq7QALCHrdv1hhTMDgk7nDh0ZO4QQkGdFXuGuKVjKzrEerhXFCQDF9zYsiUcK4GScYBnz54KajBz+V35JIS0bAPgo0GUElPQbY2GJ6HbHwmHE5JYlhlwmDISS6UJ2UWxNIhYuDPJVroXBwvGruzfWIgUQdFfpW3gRbyGZhWX0Pw65s/gSfjeWy8yJWniPMiTU9PDt8Y2bxE7VUWftTC/8vHHp1dXwmFmwgD6P1V4VZbjC8QVj6UJsV6xIf/jJNnrxPlQEani9jksjMSn3T1+cO/Zk8flxVEdFxW+O/sJvc3MTOUX5At8WYKj2P/wuz8M9PfrdC70KjeVhwTahYQxKZrTU1w0BDDDgZ0ifr5D+4D79wZ6ehM2BzP266+/YuDTU/BlHOpmZwf+opHrnj150E5CaU9PV319XchtcXbE9m3jE7dSt6VEcvlemA7PXbp4Ga8Z6B9iszJQIzl5RcXFjixzPABAY6/jY2N5kYhlc+z4xk6QhdRt+gWV3OZbBd8pLCf/KOYP7jk+6Y68O2hhQDYEocjyYCvr1kM58D13Ez4mDUfPDigipyaeyEoVYf1DemshqyikdthQQf2Uif0syDy1SurdkYRSRbjH2Fc2DpvxZX7NwVu3Jm/PzC/cocewSGiQqILNQWaTskwQVA4nsOQwAA9qjGETgUgX6gfkU54ocyz8aguCJWfJOK+fXGBH4I0vw83/ZDjC5jCsRLN1oZUf2gy3OJ1k02YaEiayLjEcCu8u4+C/5smqkqQxPDSk3LOkpBTWhqetXz82NjY/P7saKiFWoTrKpbbqTk06Jq5/Kvfv7uIcaiDhCDDgGhwcVvYkgRBcGg4dEUK7FNqR64ifJMNLqAXEHJ5Q7DTXpWU9l3lfCTaYjDs8//zzDuJ573e/e/2VVz/9+BMqV2lxSWZmxnjseDPkmp2rUMeBL3fMQ+89CyfsubRsEruHLjB3d3n+7gr5t8p1rB3GwwdCyai6vLTk+Ilj2B/ewfRHqFuSgrKsH9ejB08wW0EEmE8KriyvSCJ7683XeTsmwmnVofMc/Nm9ew9nqeNlwEFaJtaJAfGbBU2IQN2wjqHQ1+fc4GmqLr2fqcR/Y0wXS1KTXGp6EKyluSU7Oyu0x4/lUpHpu/P2aBkP1tKVrzV2/5t/+6/lwgz09SPk/oERDgKHp+/Kys6L5EXzCzpvdijJFe5amJ1O3pJ4YF81p9L16y3c0Z5eVlJ68sUXN0HIdc/wh2tNTZLChoaGc3PzJHYK8uVpL5K6Y3EB1rGa1nPV7SksHJkYBZzaA/WHDjZk7kzr7rmpg/HmTc4ay6quqohGC3L35KbtTEvfs7u29oAiYEfPSF1blItbsXdXdu5v3n13Zn6G+F9ZXhjq69mRruP5o5bGq9mZu6LRQg2Hs3JzxkaDE6+ro/PylcvOH723fI9FK0TCEwMt8cEMTb/WIxAtDuwc59jGLckqebQjuYeXgdX0+CSEtu9sF8KJWxHyyjX1G0/j7OxcUlKKvGUJ6paJhGEjRs8hwj24YV0CzsCzobUkqUqosnGVEPM0crbZOM4ZpTs6e8jBYTwQZmiBd4b8Y/rT7CXw6l2pJYJabXo2Go/59Kh9kkVDka6eOxrL9fb2QGOMKCnZ8YQr29MyKior14djXRJphaI8wSoKUmrVWsgeHQzuLs6zJnk+eePIKr4xuikZpjQLUqFQHpHunm7eUdY/iUhllOcsQAMmFHR0b57PJWuHJv9ldXlpRfKJFA0rIiMJOevljcvKyqVwMxZ1MAUW8gejSk/XW2cLvS9oERhlCh6wmQDQwF3aDPjsSM8Qs4T/UJc5iIfQRVClv7QKUgVHIvk8iPmBEi2ceEbgQrbo3UduPJI2JpETcF0Be2xMqkFycgrGCZKBn7EQaPlYVjiqTCbwpoRXTx6UCDMaTp14yOnM4sbouVkmxifE2NA/aUD1iBBEyrgy0zUj0MOMg1gjTeYyPkW0wInikrJ4xQKWxPV09tw5OWO9vb3EO6fWmC5BS4vc1LIEdEfWwGJqakYWneNyLVi6cHlZmaxcNPyjH/2AHcTNheuRYRSKzo4u8RSuiMW7oZBFmB+71gPlZnffr/6/37Q4iu16q9ojx4Pl5kYSNmykocvxph4Ca33tASzAMavCMyzI4cEBrbqN0NXRpRuASEnbjfb62rrnTz6/K3OXUDwLTB1Ir8LPu9IRF2RDY4VDQ0NcapFIBEejVvNjgNL7778PUOAuICT6DZvNMK6wsCDjJrZfScF9+/eDNdWDzLAtiCpwsXXr1A+BG1HH7wddiAE+B/ZfXEmxzb7xnj7r9piqteGxONNqsFPZ/Mmhhdsao8dPBgxOzZh9Y2u5qshUvhRqFEXCMLAh6KexcySMGfOAuj4kiEIpYotIC1IrZJDKcAkuTQjnszcIg+eWyYL1ky6+9xyo42WGtLa4P9WttAoWitxTa/QO5jBzBcC4EliSrKCYf1UPdB29s5hfyqhRV2Ho/szdlNbT3y9VRMSIkxAbxVAYcNwkuyO5xsQXVG3wlmBhHi3SYwRmHwakoubo0WNaqEAFzQeIQ15We4doQy74wwfSKh3FnhkrCrQcc5YzYml/8zd/U19XJ5OL3HrjjTfm5mYpK7KRuVVpV9iHclU2JVcBVUbiNFj5xu1wjN3AQz4xOe0sanbvyuoK+xxHuLt4r2DPnj/90+9DfwTsFi86KbBr6A3BYDUWybgEEbkSf/GXf2Em4uJma+Q4nXM82CwbR8s2AWwr8IKEhGBmMYvXhSPQMIUQudywjl5qR6AlPPHXvruYSbESS6klrqikLsCiKBn8AE40n5+d/uTjs/X1+773vW99+sEHDfV1LTz8W5wHkhDJy3rxxRcikex//+/+o1AF5Ufmzvj4iLNweX3PnPn80JEj7JjRUKe7C10rze7o7sYRWVfyxUxJolB9XW15aenlxsvlleVnzp4pLi5yUAD/4eOH9/J35yrdS89MN58daVurDtXuSGUZ37FrdgHQ+vqGRPKGB0car1wb7B+0v1Ds2IkXUPff/1//p93581/89OjBuoG+Hp6+Y0cOEiF8ZzbuwaP7HNfyd3gg8vPz3/6Tb2mPV334oEweVYylFeVOayqvqOSx3rBpy/LyPcI7LT0deEEM5LHd4PFneUg1XHXy3yR+qd+hYGpMLMohnEMd21K3r4ZjzlDBGi8ftgm20AO2pO3IJOFwA4KN34iXnqLvwFS7jOVrC4V9casqQ7S5HJV2HL+mywa5q6FMOEJvmj5KU0EgtGF+Y12VcHBUQHGEBmDOgiIaH7GRHzmTXdRclsA6h4pXVVSZiZyhhXnHPi7zhyqjRtwUfWo0QXJnZgorQ+X4EpQjSWAXF+pNB4CnpsIiv8JMj4Cr5k/pNy3cCTP0gpP4DEbHk0F1o1zjh9ywcS5B8rGrDGuSPAIxERhSSX2DedLhrB2Qg0PuuS0kEV8obon8WSB4BUM8JhRCxizgIHDP0q7BDAGZVeMbCgo/HJ5jmZbgrxeKo/zpjUD7pNiZGC3EXfCf9ewIPKOZA6pxi8Gtl6XLEWTjfIOHJ/wf//5vbNvxY8f3768pKdGbIhy7xQuHITJH2OnqeEx3dno2JCbo0nt7BqN0iITqEM479atbkpIVYPb29X/22WmdLPT27Ne9VBX5/fv79+8HF6LUjfaSpffub/975q5sbQU0i1QHW1BQyGsnGpCbk2sFOAWgry5r7vysqKhIDazi1YHBYV42AGppatFgadMWpwhtHJ+8fWv8tkIcvFJjBLwV9+zv73eWJq9p8pb1VA2gmZgY6Wi7Iah15MgRMU6zIin1xHMe0cTE1P3VBw4OjeRGKCWdnV1kGA5VVKw9xwRAQSPpENiN3WGj2G/bjE7sgbl5Vm9vr7gO/R2eIQmODrElfkviB1qoNgN97E/W1rFjwSaIXT/Hh86/jZ25xpi8KIw2SooNhjE8Ce6KixlRa++hgouJE90lRVXlH+n4GdrSpG6VfSDSDufieyn0qcGgJoQMHfYQxOKo4beBPSZmcMP+Ix6EfGXVFKHYA0X4ngLFMrQQj2Mh0jx8iZP6CM/ClzF3fBwOPhoTu0Aq3sfGlFXgknAAJKbJteJKMSf2+8zsnQcaZROBwbKkggXfxYZNCbc1wnjwoKSoiPsAg6BbjY6NuUZyOdBpIaiMG7m5QCpWIB4umsePRkZuCaDKWeP8LC0r5/vt6OzmNJe+RPk1E/qHkBAjBiu1LDtuT2Gl2iaSDBzsiMuIUike5eXltoZiiAnFqJfpuVHaOzk3OTGVmZluTfzRiIu2wTQNDCIzU1Ll1NQEHyCunZSSGuzcpWV4y2YFgbQd2vhlvvba6wSqZ8EWuww0IMybwhsMYhy/In+6oL366iuZmRlCnl5xOKNeb+JBRCwS6wFnL9q0hdgU1lt5WTm3DQG5XqvG1WVKj42AJP7SvewaR65b6EaaSGCppiFsb0dkLYrulxZHz31+dk9e1v/6r//nCSc/Z6b//0zdB3Sd53kneIIg2ACQRCMJXAAEcFGJSrCLXRQlUcWS3OSmTOI0Zz2T2JuMZxJvJifJJmd298zsbCaxHSezshPLkm3JTTKLJIqdoEiAJED0SqKQqCwAwQK2/b0XyZyFFQQE7v3u973vU/7P/ylvkxmeY+PPPLu7rFw2YcXJk8c/+OCAdP6f/uk3WR9xQFGR3s2bEgSVVRXRaPQnb/9YUQSIyVK0dLSKJxxBAl9anMjKlecb6jdv3gS19A32iQS0XsgRToyPvvXDf26+cK7pQj1WzniW0GS1KL7z4oV97/2yu7tLlCZQKF9dkZKy/MP3P3Lo3yuvfMqptq2tQj0zgyO/eveXkie2quHUiZuo6Xlxg/2XkhYvaG48hz0Cekzu9HxWI5Qyjk909Tiddfjgr967Ojq8ImtlxsoVMzMPFGDeBfkeAaOPJw2sDMMI/+UISfsiKwFDwB1pKSH2RTMSfxM5qAvTqVvMk3JXTo03b4sUhWrHW45YuSaK6Lt86erQcCCimposuCOLBSK9Pb0SkMtXhE4Vr9FRQMzImP0lHqSaRHGldtzG+Wh0d6zZLJQQq2lXUmsT8SIsMOQk3CdpdJyyieIKCoqk6JxDkJuTp3RL2EeZJVYxigoVZU+QvR4VO7WQ0QSDHty1ztp4yKQiT7pAnHwQfg/gsw7wPfsGEHB+LiUOAc25QHjL/avE6e7upsRwMLF0gjGrReR4ERf0nan3e8EW5oO1cQXffTGbXkDjMKVWJl5V5BweZEiNn7lj6sLorzwL88v1uQ59IczBd4ZzNkLKkId2nzgkv6ytdW5XQKhwmGUxIIbSARCWMdaFwX7OA7ZUBllSfprX9KHe7mH9gPAKOR1oNWZaw/387q+96kna2zuUYAELN66H+m+unlMsLS0xG54r5q4Zo/nznOsYWgWMcclUdRKmsSSYQvuzn/1ibEzhQHpHRxeVhQpj6mdy/H3Mw+HDh2m1R3K8n4hYcUZ7R5eJiKgSYL/v8sDy5ZliTRa10YQrqP/uHa9UnMIgXjCgpbktPmHhmfpzpqsZVr/SQIKcvCvDwz/6yTsP5sTn5uaD9sz98owVcvFYb1GXQSIZKYpFk9Q10w0ufPvu3Q11dZRZIYNgfN3aDdH86JrqtSXFJR3tHeCHop7evr7y8krVl9BZEL2xiclbUxLsrLZghaTaWj7JoxFcBku9OHYRatNobzNOn/7YysxuttWzQzTKNbdt2wbyHProow3r13uvN2IyQSFtnMrSbBIXqJla1QOJUQ4j7UUIWDEK5gok0kdkZxvwiFS8rsyLB1GOlJ6aBtLIHjHNtpalpiocyeMwLd0cTlHaAtfHVMSS03c4ZtpOXgMOig1qcVeiEMmPkLgLuT2JjzjI0HtZc/vlfsiiO3QP5NjNkDxmFA/h1USHWPul+/RFCl3HX+FonBclwZMIm6BbCfnJKQwh2i/ANKZwjbNDvWoORBnOQqupqU3ETa1Y6ZYER25VIlMBBTeWm5sdXKkcGK27cV0kqBWvqKAA/4kq1T7fd7lfUQYoph1YrICL48xR2fSq7vRpOSohuLv15Owe4OKe62N98YNGL05NaSflUD+uO82jhgYe5yc/foTtMOEPlcR86zbjU8QWlM3+Y3A0gbERngI0ICYwn3JQvhysYQ5VU7+wd+/WJzZ394RTrS2gNbeblssuUfKYBcFFc8NhjjZJ4K6IDRPDfLg9d0sBZ62J35AZeB0T7jtYZlvtjyDJJnJvwYvocMCIqtePHfntQ20HvCVeRH/6oIS58dOTNzgGRJxnMKU7IyVF9fXeZ57ZsGF9R1uz4p2ers4nn9y5KDHBTMeurs6u7k7zM/X+sj4NDedjge9tWdvr165JAZijZqBEeWW5sqf7D2ekYZD8cHZZaclrX/yCUeFCwC2bNzlPbWXOSg6jrbV1865diln16M2b+6hidbGkyhtvvomZ039l5hn37LI7n3naNNv9vzo4c/fRc889/+KLn4BBWYSyktVPPvW0WT5XBy4vmKcCJeWJTRuI0mB/n7Gx8stTk9c9PspOdk0co1xRtArj21BJ3+RlS82SZPJU4EolpaQ5wS5z4WLdiRmx8VoPKDXDKqS2U34Apu21hBxLqmGchFP7JcuSYUaPr3uTs5kNym/dUqkUjmZj9o0dRncxHU7kEPkx2cjP2JXDgNbL/ZfAPjfJh8Exgir+DL6xd3hsGMUrg5QGO+l4+jRS4TfcDk9pQ8FfONu73JsIDElzZchJT/oE1J0F2oazBF6FWfCuGQsiWf95Ig6FiabCjKeKgZbG820tzfKj/mx9RDjM7P17QTI9Jgfc19fHYcwK0uyasComUvorAwvwmeTJUmGMAU0aaloxhfVKZo0xZDS4Vd8FqW6A7JF/z+i5GBD+gjCbIVAQlTv7l+OTvBcdQoRCTsxxXE44iJWqUTHv9ble4PZYlLA7YXBBYIAsDk3x4gDE585RQSbgs4woKMUzsLnlD3TU41Bh64m4djroxS4oTvBxLu4+Z81a/JOba2lgJBJxdUCAminztVsC4aGrQ8hM22xsGFlIC0lXDb9zxfVXR0eaW1ul2rklhQYCtUMfHTHtl2tcVZAvoFy3YX15eYUbgiC2bNni+ZljZLmJeVI88xJkJRPNbh8YvBrJXmUbVU+NjpkNkZKXHy0oLKw/d97JfoBKZsS5gw/6+vqBACIWP2/BxUDxn7k8MHT/sSHrmYgFTDFthG5MtTBIfM7D+1lZGdpcSBLkpRStu7vn5LETYlMjte/dVxUiyed4tlv6iuobGhxQouP+l+++u3Xb9uzsLN5PtGLpkTy1a9e4/smTJ3Hx9sBStLa2ZscYUaJvfalub28P0WRSISYGDo3gT+imlPS0s/X1I2Ojn331VYxwS2urNfSkvIXSWYjGPGXybYP1rsYKOiSEEzgiG8P92LDZbbZtZJgY2WwkPhhI2RybwBcSMi+mTlh7myjad+dgIAW2j26GY5MA8w/qSrJ90Qfvcn2pP/O4+T53xUBQJNUaUIt/cmg+1JVnb8CLya7vtJRDYny9mp31Ghf0S391TdUEfu96ojW1Kk8/vevrX/sDNRotbW1mdUNfYin1Glue2Pznf/FnkjFMiTBdeoXUZGaFwhnPyLGhQ9V2+i87EsGjSFpo1BMiKATViQUhQTzURZIsVBDNX6Bdzs2npqVLYTpkDzWKR4GfACyFiyIYiw9d4qM80cGDB+E5eHbfvn3r169XsUydvv/696gQKboyNOgHXtD4bA7DzWuoozvW3wLaOH8N7irMFpkm2GgCRCvUgMFmgBDGTlzYvetJDMqsK5o1bTGIoJQ0dJ7ZYt8tlBWzgMTGIltAr7Sws6tq632KK9BHr6TqBM9SM5reyyymp8cGmgA9SaE3Cz4Luz8z45Zou7fbFEEYxODiPCrLSGbIpN8Ibox6tsObtj5x6P1D//FP/s85j6a/8IXPCXE+PPz+4aOHWAeF++zjrclbzBOj3NXVczhguFrxO01x7lNxSVFc/GMQ4dKlQJ2Rg5xIVl5ujrw7nle97pWBfrdx6PCHDFNNVU1hyeqZW7dNttQDs7amWjFWRuZya4kksLze7vQYJ5AeP34yJztvaZLak7vHjx2zca9+/ovrtm411o+YKnAdvdLP6QkKurraM9LT1taukQ11zfyCQpAPG6QiBio6fPhoXV3d5f5Boli7bq1AH2miIy3dydtLQpAEBwcICDDOCQ2XVNsC2g5fbpi0kEy/t4IcIVYfkoMGpdOkIZYtTZE5E+FRE98trLgNSrDy0vWSOM61d0zNrE6RNC/DI5o8z1xwgbRV2YXNolCWzg/MOJDNWAGpgYRwos7IsJ+VH+J0xKCkgmun0e4cBhJOYT4jWdn4WDcckhSh7l39i+wDETKed5EPHQ/zPxPkFBEzKCMN3B8e3Ic3khkJrkLlxI2bGAkTJ6QvrIGwntmHumK+MwyycIe0TI6JHAaYPhmcH7INhnAD4hZLVBJrjReqrFlTQxQtlgeUjRRw+xNZIrSklxjTO+sMHBcWFQ6ElP+Ey5Jnj+ap/CCX53G8mLsSDful6/und4leXNn9WAorxlD4LEIOHP8ri/xQPIDaZZg8FOjHJqj7cxFfjJ7vruNTPJftx8hwidgm14z/s298nXEj3CwmkyKCgQU8JxaVjZ59m+jEJIWTp+oGBgbVIw5evYJb4fkESeqgSsvK9zz9TE3t2kh2jgNaMiNZi5MSRRJc96r8PEsD0krwsG66Grg9xcpLlqUoIHPOjzGyiOv97x98b98BJamf/MxnDXhVbMcFOh8hZ1X+6MRkZ1evRCP/2tLa0dur6ioMXJDF1mmB6+sUxne1d7a3X5uAjIzQTVu/ds349TAASUCTnZdv204cO7Ft126wRcOsWrFz5y784t13Lw/0r9uwkUnKzslm2i9ebCoqjOauyuEXqb2CAvSFdLGxCOPjyihAVYMdMywID6eg9OLFizaSnSK1s1yizJoIxppaT8/rVAHrcOz48dXlq9Mz0ju7uhDi6LhgUhcuoHbYOS4sMTFUljOIgaw3ihCHGNqPAg/pQmTC/vlOCW/euqGTd2r6VsCYMSwpjFsSDkZx7okJYSa2KGCbhpVgOx5WgEgIsNDE2kWCSXxgScJ3AqQ51BbRh5gb5XSJzhx+zBtDgBYL79wAiSGF4QZijtDDuj1f/ulSvhNEey18pPPeKLnND/7Gl/+NJPm3v/Xdzq428O4Pv/bvuh19PNj/ld/+8ideeuE7f/+d73/ve4AetvNcw/lITrYCeh8QotSZcMastASsSr7ps4JhSQ/vVUTa0dHO+oPm7t+LMZ/RaKHjW9PS0jl+K1xZXaMFSjjoviorq4QFLS2t/ukFNNOS+tCKigoK5rmwoFz+gQMHlCnB7B4HSaKcxNNLoRcXl0hZTU6q7A1VrOyIsgjGTkWAegFrPoVhAMwfx8mpMkzPP//cU09uVx1tK902RbUyPoXqWnBPZjOpmA3wV4YVZvCfn3krBBH7Qku90tuJmRVmI/5111jqwNu4mOdiCn13KXYBtolkZ3kZszUbMXiZx/QswAgCTYwP2noirtvvvTJvVY5yW5tcUlr8+uv/+KXXPvOl1z4ntj5y9PCup3az4zdv3NLTxUybUS6+wR10d3du3fIEXNXZ2S5Gyc6N2H/4CvG8efPGaLSIc+Vg3fntqUn120rbxkdGNCA6/PNS76W2lvbSwtLlael6E4moasMsY2Vq13h9S0uzCoD0tIyTJ+ru33u0Y/ezWSuzWF8zMdBOL3ziJVWDp48eOXn8+A/feENlwnPP7M7JyWagVMxh/CUjQNLx8dG4uPmGExiJIYAdHR1Hsu3cuRuj09zcotrOkYfqFRHIZ880SPEkJibRCIciuRn/MbhBnGI98nTcP6m/AhkibRd4QLlG9UQEjhwuTVqSsDABiW1n+TO8WlDnxQYQwt7aYcK0Ya5OWAar5efnqQuFYEJblyOXjUgNSjo3PSMNpLODvEgAW2mpXmzr7R0ZcCe2z3chuIs7C0wY7cVyfiIk2QEqF8mMCLz6+nqBM6ySySqLFy+Yvm04gzgydPErvKCzzER4Fl2Mt6Z+9d57SskKDPC6ecMC+jgsiC1gwbA1yuaIEFkEBdyDL3IrNUvFJbw9gqsRSxEVgsG9WU8IxrrNXgdvVVpaajusnmVBhTKPIh+/IcaxB18E5HHSqFmGwoM4EZoL5BqE7NbZnfB97sHCuodZxeECxRuCMU9JvHlTemRx3Az75WV005Acc3SVmTFptpNg6+pR5eC97AMDZcHdsC/vdbceDeC3ue7BM3r8+M+88CxdFNjKnQwODNmFlSuz0EpY0GUOC54XL8Ho/sQZmGXaLs+UuTJLGpTRZGrl5PYdONjb5+QaBQ2p2atyZWxk8qympDAnofccy9TZ2WUKAgkwh1ECBfWmhb2ru/fNt37kwIeqNbVbtm1fmpL2zs9+cer0x+PXQLmBMech35waH7+ek7Pq2b3PyVLJlJMADKo6f9A7foHqfzPgH5WVFauVj+avqlxdlrkyo7Jy9a07oUV5WWqaQy4+PHTkzr37a9dtLCsrF/y9+ZO3Dx3+iPFCl5WUlfiOvnfnP//lzwuj+c4FNeONbIk/cnKzr46YUDgSjUbXrVvf3t5u0YuLiz/88MPKykp7bCeoUEdHB2308IwFfEQBJLHJMtZXapVYgzmCRRspq2RdEMtIFW37Nk0q2Av5M5iUnHFXixYG+EkC7Nyspwk2UmvE0mSzLGiUXbTB0nXcP4ZbixvBUrZkj9yP0i8ZPnaWoXQdJTKuPIpSGQtvjMEjJ1aH9kEHGgiv3YNNVDUaLvsonN/ELyKXZn3b7Hc3EHvSAKmYbL8MHxQTRD+En7kIkU18nJFAOre+8PnPKtMNkwYTE69cHcWWZKYnpacs+b2v/CYn+Wd/9lfuTPilQ+BTn/qMBtrs7Bznk7BKSB3hVFo65CEF/FA1KbH2eaJ7neTU+ML58/l5q/xMFdGPFhMOMz8M1y3mE9euWbseM0PWbSh5pjNSAtTSSlZUlKMc/dXKtrS07Nyx48TJkzbUfsHsaqMpAwJaCpnxFQJKOjJw00ZmGyJM2QDse/c0vwKPfb293CFnr0cYmOMN2CF+1CMIFm2bbeVlw8rEUIL7sbnBb4WuSrjEMz2SL1FnyHQGqMg7zgnjMGwZzQzYOXayqAVnp3DIwovAVD+ag0rxHdGkTmv58vScbLOK8F2KxZTMTONyGNPGxsacSLZUsZX34MSD88SFoQZUSpPJuo9PLV+5fGDgsmBOrcZ3/v5borevfP33pcnVqWzeJFDfqpiCiz18+COFPwIRA088YE1tTWKSMVeW6oZSzOVypXND35VBtN1dnf7pmGL9EhebGrnAEJosz7o7PdPb1be2plbSvanpIrqSTnX39bKnxB7yOHum/sK584mLlybMW3Sp+1JXZ9djGb+7t4UmsNVb33u9q729sDC6ZfvW8tLiKwNh3A99LC4qam1rRc+ws2WmWEzdvf84oUaV6Zbtshtr16KgqjIzc9asWavGO+5xOBjIHD6lfGoxJJVpH0zDKI+Oj9kjEbw194P9IN5ythLz7IB9UWrrNph7Pp4ECJSYCyFaLJCSGnAZAhWnS4z/Yzlpumm9pG7xwsWsn8XPyEgH8gzdpq6gz0zsSDyaDs6iKGIx0yNGBgziSKAibs+uhRUOmTk2g4nQ4x26udkKhXhqTXV3qMwoKiq0NXfu3hJVq1Zlssa1lAxfsWVcmPuyU+JLXGtDQ/3ExLjR5IwV8K3EHWrJz89nBxoaGngCzoMKkz2/oe/Wwbaqc6NfMzPKcHQ+KIpMrq9v8C42+cqV4dycCI4NxCOiYKWKZevGwp8/dw6lKUPJtdNTF7e8VhX6zMqKqBhAJBjucHNqEjjjeuF4KVg/eEy/sSm2mOS7GQOJ1Kb29/e7Mu9Ip1gGl7JTeAJ6jbCRU4IboQ9xcKAAH+NsM4SDYhsRl1fy2TSRcnmu/2lUPSfL7DH9Jv63vvBZr/DAbtRunTt37tChQ2vXrpMFfPBIDeE8O2FLLl+6rOBTli41JX1OfJySDDchFxJzdnEq7uTP8vIKFFDdvX8Xi+L5ycGqgqiiFCX769auk9px+K2wD1nqfD6EpxixvLxyz56nV0SyuvskGCY0I1weuHL6zFl8RWrGcm7ESEPFMpIfly4N0GVLkJqazlaw6g/iDPBMfnLnri1PbNr7/LMbtmzKSF3S1dHW2dWho20RLn7ylt5wx1wAK4p3RsfHPzp87NLggCpPi75561bQTE2fZlIc4P59+zauWyPmsCWqCi80XkClOqS1r69HTiIrK0cfK8hp1VhSK8au2ST1PoJCTollDIGU/4uba+MBdvNqr4wMSxsYVwjygM+KBgm0K1AnEE8YzlYGfLdkKXLa9f1JkO3irsPk+W92zziZeyiOhDgBHc0hrMwxHx+ShiYZenUsV0fHXM3eexuG1PZ7tMyI+R65+QWrsGRuxsWJAhfL1wFGXuOFs7+xy67sZxY6wHw2LMZ2xm4meD4WIRjrfw0BvdevZv9JZGmF2P5v/+a/SKQ98+zT4DZ1VK68eV3N7u0bl6cvvdTX09zcyn+Uo4ni4gf6B59++hnDfmTXXnzlFaBBeR49vyHrxh0+fKztjEXgL12HlRF1UXIqrVShf2CAJMDFlA2tZc4yd57vZIk0Q0H7wBFwvr/fYSbTzc0tEeVOycmOurRT+Xl5btteYPgF09TDjhit0NrS6jXsC7eVkx1B2La3deidYo492viovOBNJpva8Mq+exefqLzZMTg3p4HlcLyiDj/ugCoxBPbXa6yP5bREpCW4inshreI37sFe2O7ZBWcmXAGI8RuK7VI01haLqr0S2ew6oK//55d8dvCaoUhKNUxIw3ixXcTfsF8AVmtr27Iw7zQDl80QMog+1FF8uIeiwiIL2NbVtnHzph//5G1d6ecvnGd/v/6Hf2CI6Pde/6eersvnzjWSc0Gk0QTV1VWokezsLG9/8VOfylq5kntDDm19coezGzFy/QOXrg6OJKekhmbGO3dVgtSdPCVJmZGRCjEPD40ad1FYWLRh0xZV+/BxVHVTcWFRiTrwhxrvghUzFzQlvbqqdtnStPszGmlYeSWXAZMAlHn5+evW1TJ/KqFampsg6fUbNjp2m3UbGBxU+SwfjDUvKi7PWJHDT0hOwv7sDBDFijIUHEZBbn7jhYvBS4RZoEYcrNCapS5/cXKysgZ5HwtoC9xMjI28I5UGNSg0IyExuOKNjq27zRESDwGHneUFbYSbVAvjwW033pKouII6cz0AvLgZKrbfwnd2d7V3dSjV0QsBpngZcEZDAUpsv1+6AfWAHBC/ZRNdnD2hERgciIf7nJqahhTDfP9580mScQdyqKRldEzhBT19KP5TFIUrcsPKIOws1WE90MWcn9EBnJp6QIFdMMyGyCSEEjmjH4mlm+TJKJR4kduLGYowOYW2WzSGnbaaccPVwyX8E4kUbiEMlGJhnMgzPaJcliAWWc5UV6/x0YASTbF3LjUL0PPy8sLq3bkNYJFkyNVKepnXUBBCLT9iVWd/47Iy+m6P+tgLX7wjKCNhwRrQVnpFKhAhkKa9CxWlZvCa/5LgvLmgg6rhLBHhd3FX8xp2DwKQp5AOdIfUylf8v/31z8ofq6LUTuQ6TA4l8cHqH5WZmpejYU7uVHMVF00roBVFvfDqg5mH4h5InzwRJ6yskeVd7R0NZ852d3TXnaw7/OHhX/3iXURaeobhtjcHR64OjVwR2t3VAaM7KTQOp+Xm5RaVKPlbiEEqikahVwVt27dsfWbPnsrV5TmRCN8wNqbxeWGYfD05ZY5aZmbG6MhAevqSr371K5/5zCt79jyJ+2FVxocG5D7Sl6cXFhakLknmjhrqz17qvaxc9rV/9426I0eXpWUcO3bSOTRP7tjug4YHh4xFOHnseG4kZ3laRtP584DbgoXq9HQUWID7h48cXZVbIH9w+vQZIaBFt6MWUUgOTFk7C4JSyI7kWgecGzxhR4EG0O+Wzu7JSdnT3t5eaz0ejkAK4Qj04dLaA0SKIhK7xtPZFdpi5e0lFbLlwbrxe+G/ELqhDkJUODdB4/yiBYvpA3KOeotx9SDTR+8QEQayLAHthsAJ6CgjlWswc0Ax4b1Qp31tgqwvWJysbW9G2QOmjiwHPTSWRZpD7BeMLMfrZext+Oxgf1VysioohTjBon5F6Dw0O0mkBE8dxz57EYE26vGv/+KbyMSUJYtvjF45efiDuJk7e3ZuWl2UH8lIVw937erIJ59/frj/kj6M5EXz4x7NZK5cfmD/+5Tzub3PenBRF8rBKc2L5xseZGYYbjhugpYPDa5IS7FBnIP8OCVQVrgqL09OGrwoWb0afcpfa2lPSUkDy9LT0+gJh3Ls6FFo19m55AezI2HDmfX19pnRJQBTSycvTqiQtMlJwf8xqTgrNmh0fGQGpr42zpcIyNAkrCHr6VZZzPzcXDH28NiEU+DkCCwd6kn2aF58WFGNmqtyIiwmTpUGeSqGMoStjkBTvmTpRPEI8MWJUAI2FINNLiyteiIPDJwJQVxflO+7Sj7VfErXbQd/BpOpJGLm2CCGOmkRBnKeEYb4GdNhQCv1cRnhsHj1cskgl6CWbw3F0aaWJC9euTzVgIyNW7ccO3ZiaEi6dFpq8Iuvvnpw/76PPjpUXV6Bvi4uyI17dIdRvX/nxt2piWXJiytKBYsrVXHfmLhWUBCtqKhS9KGozi/lvaIlqwUM7S0twkqj4dyMo971Sij3K4yuEk3pH8Pfk0DDBy42Np88/rGYZ1Hisus3b69Ynl1ZWZufVzI6PDFy1WlHC1k9vS4wjLo5o6D4AOCD/YEVtPzt2LUdqdvY1CSSIPpTMsedDgaJ9vT0XO7rzc7OHBkZunixMXPFcrdhAIEGUhOl+U5WJWtlcJaGHUj3iKr12jlEJT02Ul9Qxe4bu8gxczlsq+wYjBKri+HqNCVeRy7O3LfXj7Au8k/Dw4NCSZvO7NIZY83RBkSEO3L4FB00bx1SRcppbBFH3rk9eU9fVkI8kM3YaqljbBkQEn51cJCxql1TQyb9gCLiV3U9OT+L8nMq2MIaw0ASpYeViIO488AvvfO2z6eLTBglJkWSUYWFnC5qQTEXsSwoyIP2WluaFTBrfocJsjIjY7gLpwIsWKxNaMLR7Zh8mDuMa7+PWYktgA7XGRGtNnHsMSMjTWhIghY4Fea0XgDhN2pQjOmdmnQKhNzZZTZCalwyQj2H3IkKMQ2Rbli+c3x8TDFOkhYFifY5j9JTU2LTPBaxMuwOy8+JsMCmClp8TtpbqKodpyC3p01rQ5F67HlMGGgS8F/cHKrKIHrSVJu6xPFSPK7q0FBXwRQhotWp4SO5j4AmvU6S436AsyE28LkJmBswI4yKjf/iJ3bHaHHHFzjR6kYk2wFDG/GB6jOPHT5iV2BStwXh2gnUj7QByQvFD2GUhtmvGk4v48H1GmpjV1Aw0D8IlyhA5/NldNrbO4CIopLSe/fvDVzp7+kNp7JhwJuaG5UIssFtbS2Dlwf6enEgna6j0IOfcZZCj8lnw8MAlNeLkY0mAGfUARG+TRtq9+59ygiJpsYLb//4R//43W+frTuVlmoisFBgFRHp6ezMzc4h2fgz7ZlqSFaXV9Sd/ljarzg/d+2aNSJLA95YIh+tmkusadXEmnWn620h/JeQYDGTT546ja8zY8mzgMY8nK8nn3zSsvoBsrAOlpTn8RuCyBSCQjwDVpB+QB/Xxif8U5M4cQd7vc8JGRaQdxkZG6+qqvJ2aBoeZLLFjmyoSEswxNvyhT4ieFTs+YKFWH2paRhuajKwatwP0xOL+TS6zcgFzyKj23e0vga0G3IVM3f1RxrjrhGYYku7knXVQEhDxSnaF3yRJB8QyM3YtBf/9Ev3zOGFcDT2At7dL8WFKmnIGevs/t0XNaOqDEF//5UvvfrJ1GVJ8+MfH9x/8PD7B/7k33/tky/uhUVOHT1Sf6b+OnZ7fCKal2fs9eqykpycrPkL5qanpVxobEcNferVT5JpNyCZmhA3b3GCmWFSgyoZr49euYLUEdM0Nzbyf+obH8x5wC2p96MMFgtcMYcxK5LlTiZvyYJMsrlMeX19/eDgYIjtwKWlS8iSeVeqJAg+IsjWRAuiQOLE2Li8VywcvCXH44mMollgtFL8HDmSVZEcmFSozaPwf1INBF51bn1Dg2YPWFJ4QJ8thP/Y2diSAP7EVRezs2keigZkp2iWLlwst5XjFO2y+mpLbdFRoFhKf1WBDCRZcilhj+9nXyp6r12/KYVs9gCvnJysbEcSXA3zkuxIplOnQWL4VzBhsiCGkqs2kskbBdOUnH7BtIq5+UAVxSlLk0tWlwxcHXv9f/xzUWEO5KJb5eVPvpSTmVlSWFhaXLhpy8Y5D24bjCybmZG25Kkndxkt3NhwPis3/+bUdP3ZM8SbZ5B6H7ly9TQq+djxxvPn+TdMYeqypcRb8KFeVNHo4EDPvYe3K6ornVNWf66BL5fRbzjf2D94xWzoMw0NYZDvg4eN55v3vXfg6JHjyr8J/JkzZ1o7Oox3cWwgXnlsfMKJK6LFkHMNY1eTJHeNfcGWE82K8kqgxyAbEiwDIFVZu7ZWxv3q0KBQTFiKxrx7+5aMvjwOl8N8We7G840yrwoX0B8SXWIvss2hMpd+xqBwg3ZUIs2iUQUDrSijUcYJC8KYC13WRiUvWBSGCasYIITCO/80LeTurekM5jtzheiEzbYLoZ0GGbMsWTOKXvAA7MQEoaLSCs999PgBiKbqGMGgxoffIqU4vVkkSnrp4KpVuXJpUqqItvT0VNJDNTkVl8XboRbJpzSW1QCR/YCSFZ2yJKSLxe/u7hoYUM2ggPlR4iL1DSvqz59XUOEFV0fG1NfwiGah4F0E1uaj8nBQHXJF07ZPnJyazs+LDgxgdHXZCkYdurmAsHMjarYYSY5TSkWeTcxK9VzQDcuL6TAF5kJ6SHxw55Y7l24VXXGEUA1cIzktHoUYBAAiOOkbE81oEyisuSgMqeaz7gGMDpfX2giEh4n84gvmgpKypT6B/upuYbHFfACTG1s4H1HvWGlnhsyF6DGR0jSgpHwQSw2p219ggq0QLDLaDF38H33l1xUxqqqQZxJiFxYVsbmxh5lnLh/2ZNeuXfn5+RZabhOD76gR9Jvxeh7MRpKJ2jVrtBANDgxs37oNEVrsIM1MR32tGBtDPY4rT+rp6errUzmWggKpqqw0T76vt5eZVkutE1ysoSCQhxdRhbucwWhPsFChuYT0pKU2nL8wNnotNy9fuOOxuc+t27Zu2bb1W3/7t13tHQx9bXWNI/XgMaka/mzg8mVjoFCpBz/4cOeTuw3V/a//9f/esn3H2s3bLtR/PH17ErUrzZmWkQ4auaCfh0dGIP3V5VWFhYWqe3fs3F1QWHTq9GlzWxRKE2VViEhzP7BZkUjE0rtVy4pZ4gvNoefhWFupLA7ba4ivMIXptKOu6TfsOxghglRiiijmfS5duuQtlZWVrmDB+cJYrshG+woFmSSYW/XO2WVJTEqyl9bcdfyevQixqqmSeG1gMjYdxmspAwV2q5xYyCVwieGIyIfWRF24vCBBYQ6YKu+hCbMOL+bhAu/qa9b1+s6ChO/BKYZQj0eMtbU5BYlzDilnPJAR6oa3FBfnf+nzL1dVrv7BP//TBx+efOG53dhOsnv82HEiq8KIdq/MylRwNeYo46Erff39Mw8fllVWgUo0A8nj/FWPg5tlI1hGTk7lIYcBEkkyAVWAM5/N3EDybBn3L8jGL0rUsQW4NWyzIIr2wsU4EykxdKjbTk9P93r+6eDBA0899VR5eTlJI8+6jqyw1I6ATOUeuTL3BDskiBSmIWTEuXww4MVBon1sejCpIUUyU1q6mnSL4Rg0PNVClHrgZ+LVZzMWNsXLiAekwNzbBXvBycExACXT4MtW2la35x7wPJqZYSC7wMFQDU6Rq/ZoFt/2CR/9Mlb/7QpAMN8qzjdl5kF+fh6OyBtFuiwUxfEWTZQMFkuqMkWUb0CBTdXylJ2dJe139Njhf/t7X96yccP6tdUMuqz/5Z6uzo62A/t/dfHcGfkkxRRcbO269aLN+rMXdMrlFxYq3MXLapZnzkQVEpk11VUa457Ysmnrjq0WCtoDRFavXp2yNDUvN3Pbjl1aPls7elrau2YePW5qaRscGd60dUvN2uqVmgelCa4M/PSdnxw+fORcg+py8y5uXhuX7JlZXVXV2d1j/Ngrn/w0BJAf9dGRxKQlGna//73XOzq6zfU15aezqxv9X1hYTDBDztvQwZn7auM0L5JZpmz//v3AjeQOf4nHE1iY0vDTn/5UizpTaE9x+iobrD8pDyxLUCJuYwF/yayx5tLA3BWxx0dYYce9spuP7xup4ZydudqxgkrewZHKS2nFS3784DGxYV0TE5MJJ8rHtDfC4DCZ5uaLckXj4xOpqQDZUq4FpGTidDd1d3crgA5+7tIlpgDb6TvOhg0tLCwCzb2Ah1BvogEcA8C5uiapZqmQTBLb5N8/qWrMLvljOGGbRfJDfX2DP/loHknZEa8OjbF7UjBEVHdKwL+hJX/UmhQVFXGiYJM/oe2tDF5fCRibhhrhJvgMrsMrGSWMEO7dtAoEM3nmVOivMMnbR0bGLLqbCbEs6tYclaVLBvsHrGH6inDwuD0Kvgctefeu+FvoPzg44NguzDLCAKYUYceWMZRVChzNo/FPFtZt8IIxiyQjrinIRJhQms6Fx6ILHEnIAfkNDABpWgQf4cv9uR/oAV50tz7aazwXHYxPnIPTHyQxkgpqK5uaLh47dkzBXn3DOf1nTDYLTse8wYpQM/vqtuY+jpPzRXPjyzSxSrObsYJrAjyVqCiLUHWGXdB+NC8h3pTbnJwIHdYw3dvdowx3+7bt+g5Db8Aj04Nw7ktra9cWFBR4NjfnOYX/FtonRnLxpSvPNVwQg3NdXimobbrY+NKnPrnE4ct3DJvINXWsMC9/TU0NLHzj2k211ExtY5MWw3v052+/9W2sK0uxduMmI2thebDkjR/+sKUt1FnlrsrdsXMnDmrx4qS1tev3vvCCkOLjsw0UbGBgqHpNrXySTZJFtwLWzh5bDcsiSZYw+JwAAEAASURBVOv2hGtratbwBmJE0AGZxlP6QU8eKMQEJwOTiYmR7AinaHEggPPnz1VVVpNFAsoWk6rZwJHxok4MKLNIzoiIF/jucy0LPZT8szKE229mv/ze7vqZWNgUiyZSYNDdp3iaIhF3FD+Ey8ETjETz6u4/kBwipigXS/0/r+9SfiajvmZdoB9shu+zryErfoh1IjG+d7Vk0ZIvvfb5rTu29HR05UZWfPUr/+Yb//5P6urOv/WDv4lkZV9sbEKejAyP/eQn76VmJGvnhJ+gb21blm8KIx8fF8nOVQwFNm3ftSM3L89SsCAySZ4ZqJ+8dRMppCo0kJhu9SFkPQ/3gNnjE8AIRxSh5UNnTrSQN3Fx55CrWxayu1vWgWJbWwAFsTGsmf32nRdffPG9997zHATC7tBqawVZC2TPnj1rA6y3Uh07q+E1eJ15ikiHy8tXMykURqW0dyknY6fSUtM5GL+iJtYMDnXb9EM8SETdD7vMlDivzuJTHQjCgvuypLbMdrtJWzxruTAWvJQmLc4SZyBylS8xDEh6kA2RaAsTB7RJhXziHbx4LEwxwvehcFOhAYFxKf6b7/c3m+5DiVOONF5yEo5dGI2C817YdOsT629MjN+/d/fDg/uPHzmsl02ohDbc/eTO6tqK6qqKTZvWl60uu3ChqbWlLS+KAolO37134P39Z8+e/vnP91VXl0cL8pPT05yWODJ8ZVVepKOzpauzXe+Kjv/GxosGC2dH8qQUbt2d2bfvsBPFFXD2O6SJXgdTdatsdYkUI/DqSKa9z+zZtXvr57748s7tWzZt3Lj7qT216zei9xFriclLZgExJt55x21trWlpGeKUj8+chTzWbdi0Ijsbjy0NzNJJlJgeYMdJOPWEOFVdgjWiboSw9WnvaLdHQGpJSQmzzgiwm6Gd1NomhJoOOHgq5KH13kz6RJ084hZLvWCeHoklQAkbffP6TZyjBBjIYuO0DHK9oooAG8Vh4TizexD85FQY9iTQB43CMNVFBisq01gO6rFgjurs7e3jbEAiiwb+EkKvx5bTbmBL4UW0KFpRVdWPUgvrtthAOFy9LSaDnqW4uNgzikl6enrWrFnj6b2Xvns71+UFuCK2iEkXhyUmJhEM1de93eF497z8vNQ0Pf6qK02+TAAO6D5CmDGUfGWmQArJIHjCcnG3ig5wEgSbKpGuWTvgs1gLyTwqw0Lwc3bER5M9wbS333JQQ6jiMa5oynuFhiZLUI1wh3fCaZrgHUXgljxUMPVYrjn4DOpuzGQ4v3DW8FABgyYgedG2GigPwpmJIqiwlQdSmUSoxQtoHLKHf7OSkLRsLS8tvGamOA66TDCsc+zjwiHerk9LvCv+d77wimdm9vx7cWJS/8BgXd2prOyIh/Fc7hXKkAmjZrNg88Tx42fVq9Q59KSlOFokb237CbeCMXUQ5gKnLk/Rv+UDCIXJnDJzhl+oA46szHaCEkS8bInGtVA1OnVzijs8f77x0OEjXV2a9oabmppsqh+IBS7LHfdfvYJHEqxgCwElkq3JFGsqf/mbv/NlZ8Pgf8pKyxDKLjU0OATve3iThVmByqo1za1twKPj03745luXenv2PPP0laH+gx+8T0p4qY2bNq1dvx68KiiMpqWnNtSf27fvwA/eeOPNt96qr2+IFkbldTVFqH4HPDBU5IMLZLzIls3zpX3t5MmTjLufCSK4wF8SFGsln0FGS4qKRfSgPZhpZDbPxGZxqxaW5FVUVCAZZi01jKOgEMz0e3LmBR5/NkogK0weL2hTfNk/92+nZ18JsQaC+yGCO0GAoESbZMziOBGcIfHEnXcBC4FW6JvkSIyL6GKZj1De4jq+Zk2z737z///yG19BaISuceo+HouodNXfvT019/H9Pbue/NIXXnrpledf/+7fKfj8yz//D/v37f/Ot7/z5M7dugN/tW+fADCSm/XVr36Fv+nq7JSHQNOb9gEcgqLKlDSwb9+1E39FGyi2+5DxRTFlOX9u+fJFkjYYzusTAh/D/rQJcgLOoKGW5rtS5urqat5dHTyo0dHVC+T5DSBCW9yzDzX5jHzi1Z999lnABdYWeVtGVoMeehlA4AEpMHxnQ+nz2Ng4OgVWYr8srnSDKNYSiQ/oGyijWDlpQSJLCmYNDZo8qZJIPBeaFugzdK90mX8m7ZIrvjMZHDYlxHmIO+lhTBVDwQLJ4REpKo9l3y10OH0l1lwRME3sTHBqD3f4blaAFKaPCJt447r6lLy8VTaLTLqI189aKLfhKQgPD0ENDUgDmeEIDPDI8NCP3/zB9fHRyRvX9MgXFuTXnznD9wwNDJ75uC6SnalW4t1333WqEYRdUlop6Q9YyN9faDpfUVEOPc9mLv/5e284eOrZZ5/Rc5i8OJzdiJQzk3n5ymxZop5epxUOvb//w5zMyOaNyNW46oqqZ5/ava66Gp+FOuCZTFXhkoGJ6qoquT17ATRg527hlvEuRUUWWqpPI7qemR+//c5bb/0IYjYvgV1ra+9kPBlZrAZGhuqpYMKRAkOIEJ6MgkQLC1SFOCnJ4jBuaDcZLJ5YCEvis7MjpeWm6M1HgEEXGA8KYrK5+DQjYzkWk8sJbE1caCCza2qlreLd2/emJq/RI/dGqW1EQG06Pu+bV/aAtPhEERsjII7iMyRhCYNMvxAf1HPzgNpHHx02gcSp73Cw+yQANm52Ez2IaxIzEd7VoSGxRKg+kHZNzyBDoRTF6FcHLCxYSIyJN9uFz2AwCZi5su7lUl8v+fSlFL+hvoF5oQtHjh7FrHS0d7KrhoYMDg2NjIwj6p29iqEB5m7dug1Khb8m++sIJo+tsyZyvQxX0P3Yqe7u0w92imghCGVb/ImHAwI8BQHj/BSle7X7CWzizTBknH0yUyLMF7zniFbrmuRhQ3gTicSSa87zmmY6WBWhn9ytIE1CDReKUxGYiyH0qDg7WoTjO6iBTWOK4EdrRV94KpqLAhHGMAX4j+BX7z8McbwTOu/ei0S090z5Wa6RRlBVaiLF6Deh3mDPE2tcCNVqM4ALh0VAEOs3rH/55VeUOPNDbDH19Dz2gk1n/dniC+cb1dVDAfK9pWWlVrysfPXG9esx/jemSHMiuWhubs7PLzArFnK1at/59nc/fP8QZyyO9ORijP7+MGCQoURDi83dBohtR20kYoqdYiDMGiWgq8tWX+rt6+3qxktt3rj+k6+8iCR7cOumoyEiWVnkT6MFLlyEAScautM70I8LLqsoN61O7d++/fujhYU6+841nFU0oeHpN778my+8/HJGQEPXlLE11Nf/w3f+XiZz3fq1Fs+IGdXGimtVs/uTQI6PsffuzZZXVVWJMPyADYwWFNbUrMG5+af7t68hzE9L4wKFvzbeNdGG7W1tblJJCrIfM8MFwnq2UPDtlRTGh3JUFjkWBgd+wLP7E8Hyg5UHAggWyfNPL3MzxMiH+ifbFxygPt8gqHKK4WQQHsLvYBvwxwtcCgPAkemwUZqLVrDs/hqjj4IJjj1OoBRcdvbi4Vr/+jX7e9dEbDAoO7ZvLSspKoquylmR+vp3/8HID2OUYbevfPV3j7z/odpavdUbN26CXpWJfuazr/zu736ZAjRdvEiT165dpxZ8dHxC5DdkzM/V4W07t5eUlYcEjPoO4xCdoudJH4UhxdfGRgPdJzJ6dF89noJvOZVLl/rsjZwHQ1lRWZWTk61Gly0YGBy4fffBqryouAdgsnQIIhgZEQRkQOKk9ODBg0SxtrbWlpFtMt/X19fS0mQqo42zorr0BwYGA64M061v6zIRNxh9LnxhxVhDC56Rvnz4yrD7TLHRSUnCCyYVu8UoQ5XoCpGfDbWofLw4hnKGH+7dZ5oF517my45aXRvqu8UnDBYZpLV3/J+/eg2JEgW6ggXh0kABWujpMEVlpSULEhKu6XoD8BXQxjgDYuMHQqhnhgn2LllDb1T9yLF5t6S+SWHr19Y4jMUJfOXlqyFrrAnaamBwqKq6ml2urz/H7i9dkiqJYEZebl6heI5BdCoFJTIWC+Crqal+cvcuMrwgYaGc33iYkZTJypSWVaRnmJu1KEY5LE1NTrkzdefWjckkUy3UUJhHMXEtPyf3we0ZZXEe090SexDh+sRNJZmMgOS9PCuigoM5cGA/1Xjm6adHx0b/4bv/SMrl0ro6uwUrZWVGkZfMQhayq6jSOlhJTiUaLaChbli/gbGlYk24SlQh3PFVWVXFVWPefvrTdzq6umRDJFl9l39inZlEFxG8Kay2ZUQoxloHDk2sr9AfnI1/ZIqhTgMlC/M4RsVMgaBbkCCAvMzBXu5nYMVPOdm50mBgjVWSb+ju7rah7lw6P5KdLYupA5LMBFV9/Nhjsi2uae/YVF8Xm5pVpNt79jaan8eByRTShTDfKozvH4aVuRCRCSTnAQk5/1RXdyp/VZ7RoNwAtBfSTIx+wN8G86JdgukoKS0VJB0/flLkpzaU7iQlJVIQz4hA4oO1UvjOe9kXvk0yJDgIfib25SZJqYfiApkKZci8CKXgCJl9YGNo8OrYeJjrxm6xNswdmcdYwgeeFIwWdntMUuSpbZO/MoN0AFpfkixB6PSoDGqur9S0LzorZYNVdkHWEQ4eGx12V1IV9MPjGHWCPMcNKJ0JOUw1S2EkcujfE+hToOARZ+7jb9xhyESYLr1gPtPEgsaM6Nz4rCUJCgfUflAkxVdhiAlu3UFlk5O6mVzWTczyb3bRPtk/QaFSkVe/8GplTTXl//DwIR8lZj8DTzaES3E8mJ9nn31u+tbt9vaOLU9sHb4aDO6qVQWp6SYiDt++o822KxwyYo6AfpcwEXuxBgMryzuK9qwOD4oQZwJ27dyZvyrXZO/oqlUvv/RiWkpye+tFpViMv9q5utMnjcVKSU8vq6gsq6hSBYRxKior80FEViiGht6xY+cXPv+F9evXW02Go7ZmjfmezY1Np06c+OUvfuFMk8MfHUUEOfxQNd2ObVvX1dYqrEK8DA0MoLMZXBIG1wS8E0NAYovCwkKio3NFqkbYx3PILpA2EjkbMct10wG7xW0UFORTQoaDQaN+kitG6HpeZpfwgSQe2cXtIX32Az2cNWe8KZdG1LjBWSbNrvvrrAEN7iqMi9UqrhbPSUlhYoX95gpJmzf6H/JBuphMi3UUI3In2HNMgrZ49TigK8F2A767sgsyxK7vh9kv//TXWReoYJVY+86vZ0dW3r87c/LEud071v/alz7vREkb9Cff+OaqnJy1tWsN+6B1Hjx0Q8fP+eCD/VeHrmouxvBgYyB3Ri0xMYkTkgPOzM4uKQvAi6QRMH4bQ64H1UNAD8h2h5SS+JCYxCXKjd2aksYbHRvLy8u73D/o6dwu0iM876PQoufr7bffpiJ79uxhE9va2uT/AKmLxgEvWbJhwwaOh4TbxI6OjsGhQTBXxSjVdjOe1HWoijsZHBxyGrinsCAABG/HLBqM7X8gF3PJOTEqqRkZw6Nqju6FURJ2Yka7sR5HWMTOGKGCE1OjKzurN18bg1+aquw5AnZxk7PL6weGhO0j/3QdW+A39gSmDvhkzqOYLwtjPwPlFDuPIkhlWqqN9iAeZ3bXXNZvaCV8gDJBIglEQolZ8KDhbBrzblOWJZ87d+7UqdMaSPr7B3UNiU51F6SniYAi3i2uUgdYWFS2//0PhHSSyx0d7Ria9w9+YE2Utra2tBNiWIohNq5FGQk0Q6o/Pn1W1ahYh92AyApW5cvL5hXkUxB5NVSY6Hmgb1B8nLAojJck1xebW3xnT9iHj44ci4rj8vMpqeih1+FiSYklxUVKSU2cCcIuCJ3zCNahR5CHvqPunh4ZJPKQnJjkwRvOOcH+vFUqKirEYPtAW/zxmY+x3EI69US9l/qMv9fcZSOOnjiOoSUYIIIy1J4+/NNVMEW728jYBATk92TJK+0XTp5Rcs8zd27BRnwhcyyKFayYCYHa9ksVZuCO11AlqM0bOQMWHwAlUSwyFhT9qC4VXGAn1ezwAYwsI8CNzRqQWP1wyPcnJyd293YLocRkKqT4s1hU6VCIG8GVJYSeUV9kZlY9T5w4MRvsjo+NizIJjc1SC+BTNqxbLwDCvbHqkMef/qf/xICcv3ABHgXbQFKjc6B5KtnT0+siXiwuBNyQIiHtHANnRIuGEjOPw1yjjZQQsdg8H8hooUQ1l/ouSwRC/zyfWA2Iw1DTIPALe0GkLQinzpYKc1l4uhkLh8y9S1+YEF9SmM+Ky8E62ou4KgKwvDREA4JIkUHgxCwvctGycMwhnnvkrGkW+CZgyW75jiTw3d3SRHIYeFcna86VXwxD0VhXe6erMvZ2yvcgvjxvhbsvL6/YvmNHQTSaFcl2T3n5+XykViGrwDh6p1yXPcXz8peIgq3bt+8/sI96nz575p2f/vLqyJVp1TFjY5mRSGnJamVaubl5Et32W9DCZZ46VUe1qmuqZV+tqPQFgfBsTc0Xgx2Ji2PrSYA7trjr1q2D42j14Y8+Wpq8qLystLq8/Ok9e156+aU5M3cH+3urKsszV6TfuDGhJG/PM89m5+WJMH61/4Djk42Y0eqn9g4h1i8suCN+TTh+7PjAwGB7e5v2r67OrhPHjqNzSQbnigLKzcndsX3brh3bsjNXyLWgmARQkujiKsjuC597dWDwyomTZ9TQEFNqRgKKioogSntJlH1nGVk3/oxlcedbt24VW3AhuBcw0KNZdzTd5k2b+np6WA0smZUh60SBWFhwOgBheEuwdrHkH1Ejr1wvtBXgCIBPxGJ20wv81XdfMUULptaux8yrpAMEQ4xD5Rgf6IZn7t+jEpqiWE+fgNShswYRGFPHNrH1rhYsc7iYsDJYZ1+xmwn+wFf4oFDmKjQJeUrzhU4eP3P6QsfKpfP+4s//N/7kChqqudW5iYKO6qpqeEj7V2PjBXiAqb3c219eUpS4cPGy5CVuY9269WvW1OK+XNC8dYz01u1baXXo5AdSwpEr9/VzKIdxQ3z2zD2jUx9okMfdgaBuNfgGtcTtHaGgIGN5QAjzQpWdU+qcJ/7tb33LQ0EYmzZtev/992eDKliDvfAsqkKIWU9PT2FhIZVWy56UFFI1JSWltoAndkyrQOHSpQH6tnRZsoWw4wrQIHFKyGT0dPea+ujOtGRIIZjXMzl1q6//shpgq8g3QKDiQVS8wjmDUxgAM4sdrkIMmAOoGQq2vBbZwro+g6bCzQHjAlXkj12jtyF7cU/NUPhipulgyLXwAzHLywCR1RDwzeECV8bAe5gv44nCZYMXVDchnglcj+IC9eiAi0+fzSbaUgGmKTDpGSt01gxeufqLdz8YuTJWHDWXJ0vsvmvXU2dkxLt7qmpMJV6oWgYuiWRJ6C7H+Xn78aPHysrKqdW+X/5cRlbc09baBZEURPPZkOTUZQqa3j14cHlORNq5ua1Vy2phaUlWbu7Q6KhkcHlFhQPWjQFPSlq2eDH/tWTe/EVap/CfixeEw05FgUXRghdfeKGh/owGAJkO05qsztx5cZ2dPViEuo9Pq/cTyWAyJercng0tLS3jPD766CPKtfmJjdYbPdjQcK7udF1BQQGbgHTKzomgeYdHh3v6LpM99d4+i37ZYktHNlhNiSMCr7SY6smkWnO7qeJHuWbiArWdYVy+rbCwwJkGGKeuoyVuT6PoQ7+av4K/dsPyO+TZuTTUikVlssEjENCMKx/T19trp6TJmVl7RzjFxAwg2UBgMB29Pd2iJeePugjrU5AfdTPXxq+RoDCBK5Z7hrndMk9P/sk87xQCidQU5ohhITZQBePA1yo9I2nnzp9jFfmevkuXAC6zKeJdLkwSxdmEzDIDxatx4HIBICBX5F2zuNy9uaCX+qc94oqwoUQOfMQfgQjKMoMxmvPICUWlJaU0js2RkRV4iV+pM0BQVlrKlAUwETvziOjy4lzmkkXzlS6b+KqAlukCKdgxYRkXPCRsMnA4Vr4QhO9RmNMdM1zGsziMEPIMmQT3ZiVnb9ViMmvunL0KJiuWI7Qv/hqyaSFeDIMVvSD+L//jH5QUF8NlLLVyF9sGz6oO5e1ctqO9w0rV15/1efyi711dXXB2c0uLc0StXHdPt+puLTvimL3P79VYdf5co9Lbd9/95Y9//DazKPanoj7M//AzuFPMElsnwuvo6mBauXeYF7Nx9uwZl9Gr+957+woLoyB8ZWWFou7qitXKGUTxd8K037tclErj3NysK8NXzjc2Sj4DymXl5YwRXru4uKRy7Vq7JkA8e6aBDPX29ra2tCjURlzwfGpzMSrj42OXenqxFhh2YQ5fZX5t84WG8tWl2ZGIdQzDjqZv6fcoDV1li8/WNyBF2fcQTlndBw97e3ticM9VDXh0xM9Qbm7Ob/32b+/Z8xSaPi8v79LlvrVra7dv337k6BHBGREUBSojh8SNlGtrbbMfLkRSwXSv51/1+/ulL3tsb9g+MuQTbaENtvOMWnBT9pYr4x5iQRuZ82/EL8NLbTyRakFizay7AujHpLoBeRT1nLDT9OQttfsKZc2cw/cKGIlBEBNhSKg3050fNouJ5v5E4R6WtvvisYQyXtXddbm8LPrnf/z7/8d//stOwKK1ef36DceOHHF7wm43LD62IDUb1qnxg/siy1egv2y/JC7h27ZtGx8pJXb0+Im6j5t//dc/l19Y2N3b416hTv0qIQcTHzej9zxU5cVJGnkWwTXzr1SEYkCUHgv4UOxH2LjD1rY2qZqNm7a3trV3dXXsfXbvpo2bIC0yjCMNcfkiLVPLObmSkhI0KZWw4IAwOkXATNKIPSys8AHcpuqxvv/HCxeFof7W1J6mGRi6bKkeVk/HEYZ9n7wZK667JaaxKcorphXUPHxs+eyXTWHgYhiZdVUOwzZIUoeiGJs7q8/he8y+MDQyi/AQK+w7CfQD1yvk0iyBgvYuqVHaK4Ln2OwC7bZadr/pYhNmgUe1TS7o/7hnGh6r1RdQWULH6yzGWNjVrMwVUkRHjnxswmeUwykus2I7du12sM/48LXbN4PbXpWXn7Mq9+y5cyRsx1NPo9RY4WhBkbkWKgsMh1LRV1FZCSj4tIz0FMWWK5ZnOqsBt5GZlW0OFE+5InPlorSU7GhBWVV5Zm7Oiuys/KLC1IyVo9euZazMvHypT0PC6rLystUVIs7R8evGm61dv5GfvnsrDM1XaCMEPFd/9vSpEzgbg0AJ0s3pySee2CzbLYxXs6PuwbGgut9kbXOzc80Doonbtm1h9F3h/fcPAO4MmhkUzEt+vtq4qEyucJZdJocXLrZrraGkHCHxDhF4kF7H5SrEWaIBH2Kg7GpbOD+KwEn4jZJEcJYl5f/krigiF0hjPDHgAScBlQIRuie6wlUSaRsv5tPFHRi/UPQxn6vmjJG3FP/6zRtCpXPnz/NYEkCsCuEM109cLDVAVNwSmbTyFBBwZ0tTnHdo6EdymOoHxTIXxENGAAjgjRD1Il0OyUMRjzMfn6GSbp4J8tTY1+MnTmpOgyl8NEFVimV0DnHyAh8n/vYuJhDK55gX65kLZ8ZZRdk6cho8Imvh9kITkbg8VEou4C9VQgmC3QlrpJ/k9i2HgSi0SSe0LGfLxYukumZNTVFJMYIXGaZYD3iw1Hx24qKFhgLhstgp2wr4ElwhHlPAHk7dUQQnTRDWhPODTd2D5bRMDgIAtqRRgHXLBQMG36Yk3kl2c8L0O7fqO5TAiXK6/DerhjkQl3P2Vjv+8598kW3LchZB4hIA9mJLW+g8vTnZ1tF5qv78tRsC+7s3p27j+8zt1IalTUfGVTD+1O6nFJHTUh6xIFr4xJZtBz849P0f/NNX/+D3Tn185s0f/3RlZHlOXr681937D3c//YxG3972zt7OLnPdNU7lZmUuS05ckriwpCg/M9MIRzXlj9dvqCVw0aJClkt7sGxEWaUhotdAbONaPjh06MiJEydPn73cP7QwMXn02sT8hYm7n3omK5IbieSuX7vZ9InB/qt9XZfY92i05MzJuqH+gbLCwr1PPVUazS9elbN71/aKqori4qih0D6uqem8UygXOww0Ye6uHTsSE5PNYEPSWizS03jhgqdDiv74Jz8mbdIqFeWrrxgiN9Df2d7KBjm+nCN3jDKM89prX3z5lU8MDg386EdvXWg857RSWev21jbNF3B9R0cncqWkqFRtx/sHP6yorMBQGZoj5oFmRie0ZOgpkgF1zG8Sep8YwTX2zneuiPxRRWXo9jhEGEZWSrc4dtVxzKHQ6SGmEFCNOSzvUPsbB+MzT3weglAwKGYUSJmjZBeohdNKHGyLV8xeubwwb5VC2xXpqY4EvO4EZxY0IS4cqPVQDWpoAwz8vVq3eAHN4zuo6TvTv/Ubn/nPf/3NDeuqGs7UXWg4W1y8mgv9wQ9+YE1JFWWrqKo2BGJVJHuofzBnZSQ1ednk9amCvHznSRlvyP33dXVvXreBj86LZn3205+uO3ZMce+aysowpdgJn86eTZi7eEH8LUoyPcX/hnNHFydB8WYXUCfJKiqqj5FlCVHd9G2MbmFBlJ6CNUXR6LatWy3H6Mgwle0fGJBU0D8gpie627dtw66o3hJbUGoEl4i/prqGcVlTU91Qf5ZKk42lSwn2fDBSolp3WiyHmg3xUk79CjTWnC30CEXyH0zJCoCnAIdPFMCpSworx1EFFZw/NwyOsG8BmfJtvvgqYN8fGTse14cyZzYpxo6E/B+OJ7zLsHLYJy5UFmD7vZQ3Zakd9yOFcnnwas+l/rj4+aG3WXlfrER5JKSWH6gYCshmvkPn9ZvG+ZODEJuaW70rMXkpLtWRCfHzFprEawzh0NVRdRArsiL5JdGklOS0lRnq95UbSh4VF0YBbIN/b0zdUGfHaB47frS7p+vll19qa2vt6+sD9m9N3Tly9NTZemXbGOB4JoM8sieFheV97T1X+q9MT03DQkNDgw0N9bhwYzVu3plxFIuZvx8eOVxcVjo01D8yOlRRUXLow/1apLp6+rTQiKjMlLg1PakJeWRspKevW3aDOnB7lZXlPD7Hxp+hXpj6sfGrU9M3u3s6PTKbtCwlOZK1ks6K0QqjBVD4yVMndaRcn7jW09t7ZSiM+5icnoQnQgXynDhlPGIJMzGGBq+gOQXw46MTcx7NEaL4T5OiAQXzHNM2b758rumLLM/t24qW71giEwYFQqq0DI0APxh6GqP9F+aBShCaXKuiHgMc+BuUTFt7643JibKyYoBB5K/tQgEIh1tUXLAkGWwAtHifxObmFuIUQOGyZQg2rYfkC71s/JbxL0w+3DM+NuZBYBHNVh5heHhUlaSKcC3aoTfM4NZ7d3/2zjuEFgS8PDR8bXIqOzcPejKkQ2jo2kwN6LZyhbba+TEngX6fL6PA/SDz/JXNIRvcSAwBL1TwQwsVmQfnPNfcliUw4d17D+obLlwZvqrtMmGRt88siJ/PkEjDFhcVLnXsyKIFiYnc5I2WlubLg/00Lj11WUHeqvKyIsASMFdb52QLsIOSEGXrHHq75hk7MHfiejgPnABbRr/ym9AuKOhE9968leg8HAseBtyEOsGY1w8FE+GfgiUKOH8etpod1F+P5zJcYnJq+tq1KYWrhmexovEF2Svbu7q1je/bf8B8Tp6cKokC2zu7+S6qaNN4/SRRYVKSkEWYga17cucOF5W11vEFJu/cufPkqVNvvnXwv/0/f21aa1tbR+8lh26AMyH9WG+yXEF0ZOjquYYGp08pzR/oH2hq7QWCKqvL7HZq2jLEzsuvvNze3vHee7/a+9zzu556Oi9aIJU3cW38xKk6Z9lbCNzu4qQlTqVwaltLS4cjKV56+ZPWApnDvDtXiXf5yY/fdgUdHXMfzqmqqtSAdH18TJbDKceahI8c+Yg3FXTn569av155WpXv3d1dPd2doJM5YggEMRkRCbClhQjObNm6lWnJzs4uKytlIk2mBwmhKuZbBoIJKCwu/qu/+ium++/+7u+w2wQDdLMVGempRYWFH58+TSUMZSgqLFK3nbg4qbe3TwxBGZg/IiiIcW4WjANqZWVnr1hh1NAICEIM2ETZeJLqB9xC6ATDdgZu/rHIjJ6qPXOaLezPjv8LYcnwSq+GBgZpZ2crhRbRx3PnwUrGjVgrdQlMroCQ2ivHQd+4c8SOGnwIa0lyIqXFz6r5Zj85HsbYdktaqdgYvnJzy9qa//3P/sjh3tNTN5qbzhk7As8eOXT4R2/9zNEfuasiaWnpGA+slTapZFbg0aOhgSHPWFVT/eOfvnPs5PH0lcvtqalAgYi73KNsL3nxQt6opDAaYLLoWwu3wqHxEUEh3Ce3ROUgUNjZAzDu01MhQpIRIw+gqU9ErkrDSBotTkp2szYoPz/Pilmv+oazcpMTzk9OTrJ3XZ1dUP/f/s1/57g2btxgr0RZtWtq8wsKoGloFBVhPbdt2+otMLtUL/HgZWEgbQnMrtAKi8AjghMWGxVvJYV9dsTcVUEGmXEP+Ec3SW9poGoe/kyoalNCEB8rYmJbGB3+jxgEvVVkoa/8oS3DoYbxO4At8g1onXnksCfD8BaREKyAjnIbH/OR2qEUmgeETkRCtU7o/p6gqB4EqGLf1RerbtAf4fMJtYJt02Jtq+NZDKwnG8L63FX5quvHxsaTluqCvfv69/9p6OpVzJDiNTTB1ie2XGy6eOijQ9cmrys3E196iJ27duJyRGx4i6NHjjU1Xaxdu764uFT045EVwTZfbD544IN/+O7/0Dchgjx75gxFQDCQB+iQNj2YM48/e+H553v7ej304OAlDJgat9o1VYKx5ouN2dmGJyQUFhY8seWJXbt2VKneqar+8tf+UGb4nXd+poQHj4oGEEWpealcU3W6vg5tYyQFSLp584bmlsYrQ4F3sbyenXF3okh2do5SAUZG+GsBh66O2DoB7JqaNVRm0nCU27pi5thE/Tz5+fnEmIyhvkIov2gRLIVxA2oJnwVXZ4d2sp+BkgkDZe4bjcB5Mh3CDjE3V8Z6yjzZF5IJFJl4aVNKy0owCk4N0GfpDAf6hQYzLpzbGRocErvQ5d6uHobRUrigSMWBM1QgJUNDjjD9wZLFyTLxBMwvc7JyqJrqTfQDYZOVHxocZJlFgUr00ac0enBgQDOlo3VUR6iZV+UOfpE0P8PNzDsKJJYHveXxvZ5gM4O8dhDRxSGQwleJIP1HgD2+W4oNNVrAsAwNDl+40NTR1e1t8xdCY/eRHSZiei+ToqjHFC7jcpzmuGpVNoIBfUoNKClc7q6Nd2bSEMnyc+rAfaBtCJV68YZ8An4sYYIEMB3hO4Bgw21gDq9xTic9sUFQEdfoy0P52d1yOrQsRICxA5IEfxA9pcAtsTHodxOyYkoXBs3E50eW9/T0Sh2rqqFYYIqCIhjh0qXLQbMpvU02ZtQgxMDSqAtIKCosiITCOXT2tHt69bOvip1bmls+8Ymni0tLf/rOz6P5Bcjz0ZFxx4remNCiO0cSTiA/cGXY/GOGRPtCxvLUyKrscxea2tq6nBRvp9euXe+wm7Lyypde/lROSYmksSbCwx8dOXfugr4MhP75C+0lRSW/9toXSeQTT2x97sVPGO/VPzD40eGj3/7O36uAMJZkZGxIqAp6CMfx6UsSF9FS/A/LSqQEDVaQUdaPgeN1vDJ2jkxXlVeuXL4SmiD31otk+KGzs3PP00/LtUqZqJSyHadOmRWwCDtvwZFp7vk3f/t3tBJ+eOjQG2+8wQgWFEQxwhyPsmPnklRXVkayIgTRlK/0tDQUK0ioeQPIEK/A+2AM+gXsra6uiUYLJ65df2/ffsvO2CnZpT7Bhson+KeNYNMfPgD9WFgSLzBjjLgEGk4JhQo8xKxvI9yGX/jltZu3Hs6dPyOqMdkiYSFfqMrt2s3JwP0FfzqDU0YRSH54zKTkxOUrV7CS2bm5WSsypaZCHDTXybdzSwvzkHr/y++89l/+r7/+6ds/6evtQdY3XjiH2fmb//bfccZEcMXKFPC8pKTY6pGk1JQUA4ZKy0oPvH/g8YK4eYvmn67/+PG8uC/9xmsOvD/w4cGpmWl55UhmJjqFtaKrUL/0M9Hkrph10T/2GxPiPj0qK4Z5QgEaZoWD8owe0EYEmsFIwETjuArvPbzf3tGmWnJFmAN5XdjBZKxeXQLp44zlP2A7qog8/8xnPn25X+p+WEEEU8WY0hkfYX+tB0IJsLNBEIDeL8XPyDAVwqrb7QevGWoceD+WMRBWScEjU8GEoHh2x7/w43ZHaOgm3V6sWAk4DbNCuAGa6jFnvxgXn0iWXMBv/ECNbav34qTwvQI+JklNVlqsZZsCIkIZOIJK5MJNaDzNygzNZ2aBJidRt4nrEz5FDKSHJPBj0Wh+fgGRSVmWJvk9YVbIo0dyZgxrV7fZvFc3bd7c3tF9tqHtyZ1b+vuvaIeoqal86603i4qKNm/ffurE8bauLkPnMXKI54jhgsPDE+PX1mzYUKHDdeF8YAKGMPBPyMu/StxYZ6EDS4JxemLrptLVpWGF4hO6u0MuXLBVV1fH8Kl1zM/LHbjcV11Zgdx2AG1+Xg4Ga+26akNautvbzA9SFGMjkChlZashtkMHD65ZU93T3b1377M9Pd2//7Wv4StX5ObkG4uYklK6evXFi84dbWRne3p7Tpw4cbGpGaasrV0Lqtop0yEgSKwVtHp1eJQuK3XIj0YN1WDKQhmtVUpJlQWhHoN8iaPT/rVGzDrDvsJ13LI8i5hMPbwDYGme8Q7MvW2GV2l3LEeBaonDOmICw1FNCQ6re8wd2ksOknS5Gr6Ep/SWmXsPLQ8e3X8h6Jw7T3YT5guFV4FnWKhah9f0o4UVF4aOszlzZW+k/EWcdAGiUtwOWINUxAxvz+Irh/YIcoQoVoJ9aeBKmB0zdSsjPQPqdQPoEwAdZnerah+DQQi1x84LWuwj3CdI4SWaSaAfCGN8fIzjl02wj2Z5uisTZU+rgbpxA78Vcigqy+bPz4pkGZ4HvvMc4lSIQEOIj5BlCLBMc71zHhYt1Buo8oiKydEAiBIcU/j8OCc7uqkQ2BF7nL7MZfgJlJ8jKF9qGJvsAO3A/MOKHtwFYy/QaBES4TRQEGI9kXOgqjWBQbmyIHjo1zDa7KG9pm4xdDgTn5OZYb8Bbf+FcJ8J0J8U01SXgwi8lueMadQ89X700IWEwD6VrLz4/HO/2vcrAk0NvvSlL33zT75ZU1VN4cfHJyx0ND/KQAvnLc6Nm1Nakc1buT55U44BpSNlbDzP8OjEkzu3IfSVknvNzl1PZa+umAOVDF09+P6hAwc/EGKPjU2gGfRXYOHlhHfsfFI8fujwide/9/0fvvn2kaNHLNqep/ds2ryuuKRoWRiZqBLS6J3busBkFAb6+624DLwu6VW5eShciU/fxQfKllQnO825x/mIcsEmjDglZHoayO3r7TWg4dm9ez8+XXfo8EfSk1BQS/NFM9jAPs7st3/rt1Rz/Ic//mMSUVlZSaaYBjBZ+RbxVQNq07QtKj3WHdjT2dV/6fIzTz2FeW/r7MrMjFgZYwk1tIn51ObhuGEf4bIx6uJjWW5CLGTwaBQvPT1NgS6/JTwgDmHXY4kfqsgJhogNpIwVxYBEV0dGP/2Zz3KfZ+vPzZsbpnYJuQC3AILuTM9bMM/4Aql+ykxFwWEXIV5mt8NcBAvzDxZIiaSnLNUBnrMyY0PtmpJoTkpSYovk6/jwV37vdxUCgnKabAQ9kUjks5/+5OIli3BGNkjtonkFBOr8+XOZGcvd7bKMFGsi0OFV+aSKmuqs7KyTJ45JKZlvEIlknjhxnLBuXLceWmQYZB+QhwY/0AwGyL+EVAyBf5JhLUTysjw/ifcIfL88P60DGvoHLgsXi4sLJXFBNOqArHFTk5PXf/6zn0kzFhVFwbW9e5/p6+sdGOh3k8XFRQIgSB/s7e3t9SwEm1uywlSCt/GAZN0IeREYxQLYaQf7TqlASDyHdWYumRRIy8WB35Crmxersw05v3AQMazKP9lN2xf7/+J4Nx7ITz/4E1vmz7TU3zk2jk/iw53I2gtNWFVr4LU2HcRl/1zRd+4PLLAyXik8o5T8rguG/xfL3dp6FT3PP/fcmtq1+x3pcvDwpb5LnChhKCkp8Yn62DxIZ2c3ykQVjskpT2zZOD09KT3GdlPkdVueaGu6qDnuYluHagmUL3SCrmBAuecDBw4MAsuXL7MhyjpGjVV1zprmMERociLHoNPO8SwesrgQOiozQaav9/K6tes3bd4A/stTKC0+dvQwhLG+do2Ks4UL5na0N7S3Nm17YpNKVoWQqqmjBQqXPOeiN994Y9uO7ezi+XMNmILPvfqq37Y2t6yuKo+fP+9ST9+GTRtlEz489MGKSORLr73GcIH146PjnLGFPXHipGwR0oVT7O7pbmzuf+mlZ6y2cgf2BOwQPXgutpsPCO5koUYIEqqlMoR3fqYdQnPJB5BRSlIOj9pBkLyF3TFXFAwVbRMPDBbHI7TwQcyu4kzKxYXQOJurlsPui8AE4suWGFqdMC3hdHcGx2p5wwDvpGSRdOBDF6tS0eD/L0fOglk+2rEQphAQPKLoPt0Ai+/+fSY9P11XR2t8sWaoLPdfXV2N50NQcxhki+1iyoSGUF1pcUl4WHFSIBIC4USkiTCZ57fU+dBcHsHVOAi7HKSLrM1xyPukagykIkceIJ/i7SQNEnFQNJ7JdDNz6SLZEc1XdoG9TU/PUGExPjJKO+BdRerEf5ZTBPJFCNhBMSjba4FhiLS0DAExz+fRfBz7puhMSa3XOKNaHSInza35e4xCA035fl9gs//gvVBl5pcxPXsc0yNHHobJlO6WT3ZpTt2jxFeWRnm+oPAxvOEPtMv2yHDbcr1LYPKamqrl6anJ2uPYuyznJT5KmBtXUlIkrDlZd0qfFpDwhS9+vq7upBBH+9C7v3hXvxfkTiyqKiv8p+UAol6UvOjK1SGcPodPRe0lW7/3ub01VRVIpLnzFmzasj09M2v8ysjBA+83Xmw5duykCGzFigjTsGnT5v/1619XdgEAfnTo0NHjx/7f1793tr4FQReN5peVldg25yHs2LFt27YnJDCssjQ1ukQ7YHV11ZkzZzhsbIBlpasMx6m6U2fOnGVTUAatba3YJ2C8tbXVBttdO33+/Hlmhaxs2LABd6oVssnMLfPRQ5HYvde++EXlU445NFLWWjltAHLxV0snXgS+sldkOHensfGCyEbRqYiwu6tT4oTS1p056x7MH2ASlWTinfBXNltdA35AwI3fqCwv97Pg1etzsyMgFn6fj6IDIAW9ZScFYYyt3aVjtg9R4SI0LRLJ/sY3/ui73/0HXGdm2hIGLrI8tSB3ZevFc4sXzRsbGX4wMy1qIaa4+6BFapAB4BnHmmq/nRjX2DM6dvPaROqSJM3vtVWrN66taWtq7G5vN3tly5aNzqXq7u4EHpXTAOM8mbl06Rmhp1NNB2KKhAie5OSMQdC7PXxlENp0DNKK9PT7d+7J3uzeuTOam5e2bIllaDx/YVB6IEPHJsZ0eUwqxjl+IA6WN6nLIqBGObsAM8M5iAalpnhe2JM+IEnstaQ6NpXcO0JIzOz1LS3Nhnko0ikqKhTtwTTMCvSNGyB+KH1MJmUh5DyBdItiPJJPERg+hgDwNbIbYc6vaKOkUuw4lyVhjL5mB+V+0Ec+l9b5idLJArIEIUpTRmE6qAZHSVofE9wbfBKcoCtTUzJGwGb/ye74Jw03ZRi4nxt6Le7RfZ1CBJIflomgLDLKsbA/9Hvirn2cD3URVLBrehyCynAKOGV5dR/DwWyaD4QASOw7P3mbQTQLV9ZT6XVefgFLR2z4L4lLxksw/eKLLwwMDbJZnO6PfvTT0tJia2V4ASWV1Neum5Oba39xy4y1uJk9FWFcHRokvf2DV+XkUIWjY85FGT74/gfOI3NIkNQLtranu8ciQ+A1NbX6/AQLvT2dt29Nzp8X53zBu7cmezraHL0wT7nyzHTc49vGFwtTNCzhvmQoDGtWSCUWAYA00mitcWPYdnp3pq5OzuzYyeOMpAkYbhUQkWj//j/+Y0Fe3oYNG5GcfLz7zM3Lu3D+gs1xzaam5jNnLpRXFdVoxDJSdeFCB2vHiIfrHiqgGRF5XBw7IKQgG5yERSZv1hlWBhkFf4pkpqbDYBBbTDJM0jOKEE2NyyFI2tEGYk1vEIpgKPAEinjxQwOXaTR6DeMmjyQqnbwxhYSBw8KIc2PPItn0uqW5hRxmZ0dsMa+MlHJjEDpfSx0MwPdXQsiI85wINm6GwTdWr6ujnRVSVkOAuRMv8xbL4hHQvwTJE/lcr4eBwAvQyqriTcXrhDyGNp3SfBtJQMBgXPbBovElsDIYEfMxIq05Ple6iLwDobwUrFkYzVfYsXJ5Bq8ZsFooJhKeYuCEj+PCViomn0ObrAmx502AZo/MdPvZvbmKDyVdoj45o/Hxa6hXdDQsxU7ybVRLoKz11kf4E0Jx3nyLGZhPoTAP7jdcskvFtM875ll4typ61llhDamhX/IC9ggI4ebj15RGDWSGsJK12s2frx2F8CnlUKesnRZL4CybT7zwfE52hPTTZkto3nm0YJUQ3qgNyBpOiRauev7550+eOC7pJZb05Js3b6yoWC2jw6Cr6FWnvShx/tJlSToL7tz+/3i6D/A8z+tM0GxgBQmCAEgC+NF7BwmAvReRoqguy5adyCPb68mkTGaSSa6d2d0rmd1rdnazmYwn3hT3xN2WZXWJYhFJsYEkeu+9F4IgwE6Qe3/Q7OCiaQj88f/f973ve85znvOcc2YEC9AqMu0bX3tDPsB65ObmIXaJzWT7Pvnok+987wf0VG3tHZCLrRlAs6VLHbYf/OAHJz45UVl5zUK+8cYbJZvydE1Zr6BpY9Ca9uKFcxfOX5gyliHCwM8Qu+L6YdTkpGQYn58mY1OKcl1wVFPzj9/9wfXKCrQ46t92Vxfsq6ysTDyHHrFmFgwKQ2N2d2vtfZP8QRYXFVaQn/+VL3+lraW1ob4e8HYShgf7Y2KiJsdGcVWVFdcjwlcFneDDlsRu3MAoO0K0amMTE5KpdpjzdrWqora+Tu92MlpWeOeuHWDOwEA/BzA5Md7f171j29Y/+9M/bmysK79SkZqcwE+NDA8x3+PjMBQIH0xT4w4dJIsqLrFeR546XFdTiyydnJj+03/7R+Nj47958zcbIlYkrI/QTXn/rrK05PhXXnw2Oz1Vn/vE0MahkYkHjxT7zxgvaFsLHG0aUnwO9fH8kHcNyXq62tJTE1KTQmdOntA7+Zv/09cBcsMRBWW1tZVSdq6E5CcnK9sBcztsnLqTixcu4gl0f4c3QQEa1NbG5q7W9qy0jPzsnOy0jIHuvhuj43racePXK6tAtaPPHGttbbMQ6RmZ7K94WlEEMMqsc2Y81uy86Jzdd4QNPecmARRQY11UtGI+LkcU5W+BkT9WxOe6mOjo6IyMDLQqHlmsheFgyFgTi8sq9fcPsKRrgsEgJtGEBHlsXICI59O0gsjZ2VvKb5guBeiOlzdkBRxOBCRyJuBa6EnmDzNL5ECjclwmEOnnQagw78kYCyaSoUQ844J4uwCqzk+1tYdtj4AI8sOg0XNAdAee8olWqEF3UCHMPKRdzBf6dXQRHOBj3WNA1ahfBGbnOzbw3HrkOkdu0KVyb7prsnS0mlKMHe3tBw9oeX2otHSLg9DY1FhRWdnY3MykSnt3dHUT6ZWXX4Px09MzmCGCewJL5Sl4F+U0n579tLefyxtoa23xMDMyKKiS6Pl0KkCxvvDccyOjQ1VVjUnJSfv378cVknpu37lD4LU2KlqiMS011YRVVm+gv6/86uVAz7MsLBRar6Dwhh6KldepvpkeZdGkv/bbjfEB2Dp/U8nUmCHm2uLreTaXnZ0Dwu7ctRN4daC6urquX79msRh6AMi5+MEP3zx/9mxLY/2mwkLPR1uM82fOMFn0zw6vACItLd0UEbkoLnBoZNRz/uKXXnUYecdTp8+wmz5CGzZ7wHIEGHMuGDXnCeDx5IeCxfK+8nmY9OgYbDzSxE67O6vJ9UqBQXxciM30TwHRpRhU4G+x5vP9HqnWEJ+nM9AvFlCLK/tKWScNvHSYF1jW8PBVCaGQZfW2WE2uy7YR6Iu55Paw92ygzcEPWUQEhujHWvuIdVFR9NXgTm9/nxZQTDRY397e7l+hUpfNj3JS1hqJyu6rUc7Ly1P71dnZDn16hu7X4bKLwDKfwt56N5FW4FeAl6Cw6hEJjNOFuvNWgTiBwwzEXspyZPTs6mDkBTrzhReejQ/FUV9jdAjHtP3kJwF6loWBoi2BUeLj4uhKnRqeQvofJOSpkZMeOkrMByojWrgwmGfrZpE9QCHSlSPwAu7ZNchTBhTUkyc6/nN4jpt/ggk8dafGi0UCTg276tT7MVm117hct+DNgVcu0MEMXGBWSCk+hdsyrco5cC6KfyKL4AjdqlAdR1FXV3v+3Dn7TM8ex4CkUw2tF4YSE/yQdCEvNzeUEDp//pzUrY7VIZOsl4EA91NTkrROjolem5qSmJ2dcmt6PCsjee/uHXlmBcSbzrSuvbWJGkLyeVW40V8GV4bL0l2rrCKo0SDfxmWd3bLLvTE1afe494jI1Yhcx6m4MOflF56TP4/dEPPeO2/LlRzcd0BVQ0dbW31tTUtTI6Ye5gWBA5pr9erevn5eV+c9ZV96pff19hcUF7z25a9IYwDgzKLm91euXLFdMBjOmPjgwP79EEquzr+mmeEliWVWrUQZaSUl7OP7XZK+Y55a6Sa9FXMT4mNLiosUMj7/7DOpaSnajW5UL3/7dt9AnwylC0hJT1u9NkJVWVRMlEeHJGE+evt7kkz/emg8d3v02oi/+F//Z8zwG1/9ukzfhmiNv8NjKAji4sAoZtfsMDbaAioe4BugG6KYL37hRTupv69nbPxmVnrC733zG9/+22+BGlPjt0uLk//+238Njkg1e3+Z0bAlS1vbuofHph4+pqsEQGW2w1HQNBd2MhEN/tbx1oXh2eNH/vIv/8Pf/b//Tbj2za99TW0Ju7lr906Cde3t0Vbaw+ow4Fiy2/QXaWlBhfLOHTv2Hzl89eKFmqoqntuwrcyMrGePP4cl/u1b7zI3zAGSgNifxGnNuqiB4ZGqqmobmUJLnEYKaYqNODhQdEvCm3VJx6UVBZCoJskBXbpUicvExLj+rqy8lXV0oUImgweSwrQ0nhDnUVK82REWrwkBUTz8TWp6qoNhL2Gz5UvQA+IySDwUH1Kn6MtOu3jxIhjkGwRUTma6/QNFOYpOvHhOZ/K162K8rbM0j7BVbU6rDWMcnf+AhZwfHcXzuU7MaMAZYSoIeQJE/DlXE0SBbI2v4OVBe3Tb3JAzLaawREtljIQVfuRNsFvB6/zCfH2nihd+0IvcCxvKVDnYPgifjwQFsDwxz4EFGBkZFyFbEQ9sS1mpD1Kh1NfT9+Zv3lq2ImgT7BchAJ9i4gTsMzg4kpyi1YAe5kMuJz4+GHNKPFlYVJiZmTU8PPD00UMQni6D5sFMjA2LRkmjT574GDKD1pNTk8KpG+UCRnF9a8WXYjR7anBwGJFDHokSKN20yfSi2urKjz96d2iwTzRQsqkYUFj4WGsx/aZ1pJvdt3snKAnA5WZkrV2r9vcWvotGXQjrSdmAgi2gHFLHY2sOgCBJz0j/yle/ujFqdXtLy8To1Pmzl8IWzW3dsjUnI/PKxUsiRXb/4sXLLKOWHTXVdcoPeL6XXnrh777zHd84xbaQBWLFEc5OvXQ+a2txPaKWoJq4iT21Av5JvLVgbgF6xhhwedbPtdYimK7ODnPlgjrOx2bRrfKhgQFduVxLGt205VDIzYTm8rIJSQmWSQi7JiIoFfcR9L3cE6/Gi0AVOpSweDYIHsU5t5l55Y7OTiNhQToVF67Mus9vHH5LfnetFAbQE0hUVqy0qrKIAABAAElEQVQMxcYODgxQqttFVtBCf47q5BFtY04bUmTVg+y04TYOCTcrXR2UEXMlQRwGkroqgNgGsxFJXvk5+9/PvcTPP0dxvAOnZesGDMZ8Mq+sZNPK5WGpKQkqIrq6O4yw27dnl3hAmzhAQXojPTWZCpQVVcRio6LNpKsxO6a1OESsCIYTEuWiEKX+1TbWaQjR8nAuOG4+0N5Gw7gMN8vh4bGYLXAQJv78b7AAgeSP4xHIyvy3g+PYBooYrLM11iZN8BXwMcypFPvigpRYGlzyRVWQQT3XiuViHRGMl/gNoN4aGNhNtqTmxtlLUuKzPnr71i0emdO4anW49d67dy84zN8ODg4QiZJ/jY+P7pfhS5M2myvbsWX1yqVzD2ZXhi149thTD+/MrF4Rtn5dRHIobrivVzo9v3DT4rAV4RFr6JIbm1o/+PCjtrZ2q0L1Lkgi/CCrwvsZVL1j5xY8545d27MyUseGuq9cPp+TnbG1rNSlm6ogY5SbnUNUJyLkscqvlJ8986nwjnZU0wi0J/SXlJbS3Nq6fefOf/lv//jIkSMSzp+cPHnm7JkP3z9z584t+EVa3sEAevHXSVKUKSliCNbW9pU3kpOzhzIyMgoK8stKS1YZgLJqxbay0uysdLpTwZ8OwOuj1s1M34D5v/vDH+A2aYW5mdj4+IHBAc0wE5KTv//DH8Ssj8rNy0lIjP/aN74WGx978tQnMzN3nn/+2H/6i38fGbHqv33rb3Rajlgd9vrvfOmZY0fwcAP9/aKEspKy+sYmRT+2BWregh57+tj9u7PKyX/1y3ePHztwtab5P//Hf9/e1vL2W+/Qhv313/zlF778hfLrVRfLr/3Dd3/4q7dOZxcUTkzfffuTK1oEEWE492AeUXtqWkZ3z4DQF7NA3gJ/v/LS03/+5//mlz//55Tk+JREkagMnM6zC+DHqsrrUVGRNdWV/N/hw4c3byrBWEbHoIinU9PTZBre/tWblIuZWZn79+3B1Lz38Se1DY2ffnbe3ABtlxJTU2C2vsFB50AsE0SyPhStQd2ydBmeUbWfXc0Hw0NYFP3qnFX5fLSq15rMwKHIgkHevg+29aJFaBwQIVaX/Znb8kadnV0IpXXromH3tNQ0PYKVBNDZC7IdENakNhjNo8/Fyg4tSFZHCIAcCXiCdxYUAkBkStDrhg3R8i4euFc6+c6ZYqigu8cMOSUvQMvHXmmMIAXImDAoQZaOeRKuOX18OBPPLPr/efsS9nkg6Ojwa0zP/IsDQ2Zx+X42xbL6RdfDwPgT4FoVxJ4QOaVc4IKFqG9vi1h1mu10/xQVpRHSajZFiprH9aC8DHxkYPknhqy+vua3vz0leAOx2w1H9Orw1Wr4+vr6yVt0pha4v/D88z6cpBCe8HzwAW7WCKQzZ87u2bMbJWZTcTm7d+5cE76ypqqS6Vq9coVTlpqalpiYBCZKf/3on3+irJ6sSebOIiqzbGmlnFqA3pCj3Rgbk56aeO/OraTEELAyMjRI3mKM38N7t6l52Q3kjcnmd27NRkXG4A77+wc1Qo+LT3DBxHCffXa5rbWpprpKsxuZCIFAakqyWxka7AdepUgOHti3pWTzzM3Je1j0BQtamppUqMGLOF6cgcAFL2q5KMXUPqWkpCq4BkxzcnJwv8Q+Tnqg+7hxwx5QtMe08j0evqATVvD3uIyJllUTN8h2bmD2LOHcw3BV4UHnvDCcnqTcgIFw/X32mH9Ddepc6g8UBbPwVYRC4jtpfhYb3WoDaCoyOBA0YWDiaKFR2cGOCVpmD0nw04/gMYViqGNFjWC6/yS45qK4AIbIpmXu9RZml7gEnKHxOx6OOkKA3b7iM7Cg8y5N+XXQb4FQC0nD8Qm1wUrEinIs289r+DkbxibWJtC+mp3VnNoeD+Cat/ICQMo3XLXNvHzlCm5GmYZY0A9c9je/8bWYGBVK0/y9QMokL3xh+eVLyBl8GAcuJyWBagn4GSlbNb7rpDDCV+FXEJALlywF0NfHbHCQbUUoUJ8KT55PJjTlXhgHtNeKFQZUoa+w1DPcM9QenLf5r3mGhh6bAkDriaCoIgia51WjlMA0Mh6pvKO7EEpz+B4g6njxsT0lYlCPXhQot+4P0M1SOG/4R314HRfbyN9KAvLzcpgkiBRlAVZYDEwLy2jPtLa2FhYWHjv+zO6dO0Lx69PTkpWD0MR2dbY3N9V3dbQp3fbDqKi1QbzS34vQy6TRWinRFcrIKVgTGfN5wcCZT8+WX7lGrAUCMCNirMSkELCgal9WQqCDHlSxp7bPOPK83AzE+uVLFyGjwvwC/IGzTXUCTAG/9Jy5ebnAY3l5OfaDcVHLHLU+BuH2y1/9+je/+e3Q4OD+p44cO/aMK9+/Z+exZ44dP35c/Sfys7GxSQdREELigU1klT6HbOIV9NHly5dRB9QBDXU1Cgad5NbmJveF2EGPX7l8EUucW1xctiUYLMUcCivlS/7k3/27It0L+/vHJ0fb21vzC3KphH/9619u3Vr2ja//i6NHDu3YVsoVf/zB+8kJoU2FWaqAQZOf/+THly9fdH7UM+AEtEqhWwIDHTblx9t3lE2MjEpeT98YQ28+99Reatgf/eD7menJf/1X/3dxWenPfvGzv/ov//jWR5eHRqblmW7ff7h15+7rV6+rosDU8BCSi5giYROGMy4+zgnGc77w7KE/+7N/c/KTD27dnCCKQaiLrqz7voOH6FkoWRJD6qMjd+7cdfjgYTUD4qeKimsB/ORFJyYhO4FXsgZmPb0qS/F6nb29qzSk2RCjwwpxNoewe/9+pT8XLl02mUx4JIckq5pXUAjZDQwOwfhcjGYTwiC9LqBmEoORoSGJVRlBu1wOEGDS70o85OhCLYQGi90NfeD6DfIxckgEMqS5zgNfFBnMxhqED7NzchggF2xZJZb4GNuM17eRxOVc45EjRxFfeCcnVoACMvtyBKTQPSWFiTKmaE/2i+0At90sgxIoZ+ZF/zaGi+G5Aig6P7SMX/IuQUJIV0mPnFmZ/2JZWFgWxUcrJPCvHKNr4+b9OxTsI3wT4NVHcyJ+MhD/5LOCfP883eo/A81OoPsPekODICyvq1EGZ94pO5KernInEXkoc5GVmanSS+orOSVRZSp76tPtKK93eN1LXX19dnY2Ww/efec7P25pan3jjS9TAFy48Nlrr36hrrrie995Pyc7riAve/fObcJEJZubNhUKoCurq9GSUUGT7PU1NSbOP7HhJ8ZvvPf+GQSe2BEyePTgXkdbsz+st4Z9Bfn4Gg0tcrjASxc+s9Xl2ZqaGvOyc42+JMWFgAUHrNjg8FB2TrZ7gS8TEgzbTrRRZQFcpPdgeUQ5ttnw4FBWTu7ShSZtPRQa8hBVFVVwDA5mbHyC2xPhdXZ2e5J6Q7PGb/76zaefeUaUxraq2YA5BK+2EJ8qHc5RBTGG/xGb3L5jSCqVQHNzM0LSDAI+R5sCvRr4Qi8xKTAUF68Qq7qmlrcWFcjKWzQni0dh7m0ifn14ZNhiuSNPWDrZfrH08BMrPI+QgiUWX1psN+hCVq0yxjLBHujq7HSP3lnMyKWRFPFPfosXsKnwH7S4HDbogzXtbGuHTnhNZtmL33rrLXGVi+HVWVRxpDWytRg0ex4gA3Q6OjsXzG8rVgXuz88PZsYFJDmpTtQ6+iYrCxlRC3A1NhsVmJyOWFmQhcZHadrScrZZmal9vT1BedXK5Qseqx+ekZTlgHu6ujPT01kwNtnRsO29lS67bCMcKR61P8V3Rt1TEXlnx02ChpNzg6JbUE/C1Gf53g1aR1kPt4MrFr/P10UEqQRfnpWwzcmYtwlKKAPPDWEH52ieHfFAHBkD+fhwnpUm10Fe/PT+bRrUiBNZDX8Q2Z87CQVbZWV8TGZpaVFuttkmyU6ROn1/AuywaDHYhYGBl20Ti3f8meN+f2ywf7i/m6/SD5qf0yxubsEcst4wd7XqmZl5+hgkp2Qmp2RMmGR77352bp6cyZLlq4yR++yzc8Da5UsXAApwVuuFJBxN7DrPcmpyTL8LkkftAxJCsaaqpBpzkpxUUFhcX98QviYCJNH3b9Pm4ktXLr37/jumE2hYExUdqTwoJSUhJ8c00AxuKStTf4q1G2LW52bnLVkYhnHpbGlJTgotWPhofHQoGGFpxvc0+ZaSJxN0285++tnoyI1tO3ZGRkX39g7+/T/8g6aKMRtiKqurVhpAuXpV9JrwDVFROXk5kgExsTGlW0uDjiGjQz0DQ6R3KrkQbtgeQ6w3b968ffeOh7dvGeGipDUlKZSWlPj88WfPfPhRxcVL24rzMhM3Lpt7KDdVnJutY4BqHN1Q6cU5pIz0lOPPPaM513f//h/6ugZXLFuyZ+fWFWELw5cvSEnaMDM11drc8uJzRzPSQl/50otLFjzYWraJTzUg8g9+7/enJ2dzM7Ny05K2bMrZVlKUGh+3b8e2tsYGLTxWR4SvDddKblFactyKJU+mRgb/+Qff/qM//v3p4VbT3jOSQw/vzO7ftbu5tiFhQzwFV1QwLWVC5ri4qEAyg31hamfv3mlobXr//XeLN23Kyc4Z0gJ7bExaBVX1//yXb9VUVYsh2lu7boxPitSnp2YmJ6bUFFD5GRkv+izM29zbY36ISgBn7GFlRd1n5y+FQgnbd2iZtlT5flp6jpHpgjgNY5g3Tfu1Z1s0t/DuzJ2h/kH7kduL2xjrbLBWKu9INuxRzj4yOqq5vQXPxVjEhWJPnDwhasvICIhNOmHRDjuSl5vf1dkF9gWx2sMH6G4Du1Pxq6MjMLIoCsDtNg2cgs6/RkdZ8b6B/pXhcooP5ouFAj0eIC3ikzIxyOrW7btqGAAL3AuLQ2jmTDq9AlxOEKWk4oXZ4tYYqeB30TsuhIx+4UK6PoQPxMZAzFM1j1hSEhjwWIoX0HbBdLjKZILmGGEAvs4dzMjSYNfKOwbEcaBcEMoQ1o8MT0pDpKYm3r0zfXt22in+5S9+09zUtm//Dr+u1Rw8IUzhfdF0rS1tYteXXnp+fGoSg8eZx0StPnJ4z6rlYSpjpibHLetT+w93ttUkJ21UxSyBUlSUnZYev2FjBGAWit+Ql5cZsy5i7y40+baGqrqB7v7wZSv535tGAM7emhgdled0/iUvo6LX9w8ON7U1U4ZT0AjfHSVHPj0jo/JaeU5u3r0H9Hv38gvyZm9Pzz0xmWHKGibEb8zNSi8pLtgQHTk9Ob42QmX6jKE4AlYhB7DCEL/3zjsDw4N19U2VtfWjkzdf+uKXW7r6Orq684uKtmzZruPE5StXCgqKaqpqRKXkaRJDklYqhgUizGVnRzsfQNJsVISMRrRCguXL1EPDxNxkakpqdlZOXHzII2dpMW+9AwNQnba08UnpU7cfDI5OJqWkIDKsteIrDBldErp64eOFD27fU6aMRadNZY/tX1Ze5ljhw8qly0PrY/XLn7k5PV8gt0D1JQoqPS3VQFrBQE11NRTii7Dce4o+H6lb2xhNYwGoQQYB8gpEbQ/4WoE1i6EYuqO9TfeS9rZ2OjVpuRs3pqJjWOB0nyvrHBdK0A6MdoTXkQA0SdvetH+8xg7XbKWzs+vuvYeSU/4mReE1RcAAgcvwiGxDIgbnimOh93r86D4gkZwYb4YNsyXRSAMlsKMExuhcr6qJDSXM3n0wqhhLFDr3aH18nKBTjOZhY3HYf5iOimzq9q0nwvYli2/fv2MdBT0Y+0VLFxOF870gEerT4RoZ087epLb7grEA/EkH6l0e9N107AIaiU50vlPE4uVLpP08HKfHrF0vMVAXV7PIkxe3BpQnlZNs0PMHdwKe8+oqEWiQtxBsCqLVPwjIiZL9AUOUwfF2SCf4jobHCEAPC9DwPsB+QX4eIIMedD6l+BQeeARCq7ItW0GwjRvj6AXJkTs6eqSaqFvktx0GoR7O15W7s9bWFrUH9Gzsg8vVO0BzTtTi2Ngg71tWuunoU4defun5PbTSZaVlZSWuQf1PYnIqMkfVLQdz6tRpUWdRWalRhGJBiZyx8dHx8RHQHu302YUL5VeuDg4NjE+MEC6ELV4auSaSWowJCAtbSAlhvh3keerUGY12mRWDjQGIQ4cOv/KFl1gKYtC333mLtcKF+tuUUcSsBQD5tALXUmDDhlii2r6efvhl29Yd4AZZvoQBcQIUPDs9vXPfnkvnztBNy+PErF9XUrIpOSFJ/PTyiy8++/RRSwUNwYABHNJQNBwUnVDf1NDQgGsVA3UHzUXDaK6wcFHR6/TZe+7Zp3MIsJITpDxFAL/7O1968YVn2zua4JCK69d/9atf//JXb1ZXaXp7DzsBht+8cYuDqapv3VyQTsNZfq1SJ1tsUkJ8zKsvPV9ckG0m9qVznxbkZn7tj745OjTwwdtvmSfw29/8RmrQBUjDqN5VWF9dW00m4JSy5ktXLKttqD996tQzzz2fmJT24dvvvvY7vytQvnb9elZ2zvFnjyckJY2OTaA2cRW5mN/cvJLSkqQkVc8rjMXhOfDeAKlBQkkpqSI4u0Xgvrm0BG+MBFPBTWdPqjM6PEp9g6hATgD4YUuXj42PEXpJ2UgT2gy27o2JcS2zkScQMaRp0Tu7OgzJi43b4Jvqysr83FwJbJAfEkIkAfyQ1rXyqwX5BbZ3W1sbHZ0f2udopQA4BwZFmUQsabpZH8Zf8G7WCCFB+4dy9CleJmKQdeCD1epiJuWuQPv586jolMovmKMkoUd2BL26ZVGcQ4tlcmgDlErVPfeYDF5wKSwLTjUHS3cWwNqgzyeXj0bj/aRdRGxhSkZ1QAn0E4sCCQFeVBFuMDYSTA5Arl+X3eTSZDrxE7emb8hcwCUi4BdfPB6+KrymshIVsbl4sxgaZk5JTlWcw/dL7t6cnpp7cK+htvbA3p3DA/0XPzuP1QCT1q5enZWefujgHjZhXaTBN0M/+qeftzTX9fZ2jQ6NdHd2mIMGy7/79jtM8q4d27U4yclVnJJKZxAXK+y4mak52XzfnI3rN+zcu1veFDrkFHEnDXW13R0d5lZoJt3a0go0HHzqsGI5GrqxyTHRAwpKtKFaBnaQarlhzFP0enYQZdfY2CDSQgKJb7iNcW2KY2N1DT19+rx2Ki++8AKjV1Fx1ehato/LpECRq/7VL3+BmhNoQepSYnYUB4z981biLQybAxUkmG7f8fz7+nqpn4Qd/f39HZ1dhtVwA7ZdenqGqITM0lwok1Ydips3gqkddqDCJ3Jx/S21HGI/55h5M2GMjdfqQWnerWk2RMxD6oWxeHx/jiMTcrHDCExsh3vxSn24ZFI5idSUoJzcerONEl+2tH1FxilDBAOhDX2o6M2lOuzZGVlsMoOPj6EwcJG1NebYPD5w8FBXV7eg2Vmrqauji1T7AS21dXRg4O0W0afEmAhVIaCaLglHjIVH41LdGo4tOio4Za5Nvh9IpTqkhHSgmGslLgSUcBhEgurED/MgWkHIs3RrUjOfz5MMEtyPTwh2JiyiW7YiLlW86+Ms2dzCJ53GzYdp5nKPg4An6NVtTDnUgaERD8d5weVirW0DT8l2si68HeLHCkqYg5JOk8oQzCmkvijoExmEgM5p8ITnSwa9AL0kD22jek9navGOwgxsNMIzIT4e8g3N1zzYK3ysz3NWMU5EWURxnoiJd729/S4dXoaMgAKEks4P0oGtra1d3V124Scfn3CtoVCSfICb59a9ydjoZGie03c4yXUoxKQieEF8kesGmRMxaxs35uXmHH3qKd5XXtKVCN4OHNp3/NmjR549XlBSnJwQ7y2HhwYUzOYUF2QEqf4wWmqXbZF84z5Pf3IC1fD8a1/RYEfsuGfProK8/JaWlo72jqVLllFApKQlTY7d6O7q6ujpam9tdphTUhLt0Oqqqoy0TM+Ly5QRTUpO0LN8y9ZNw8N9w+PDt2ZvFORn79i+ddOmglAofufuXb1dvW1t7WqtYChmSovFjHSFVgsnxm4snFsUHRmzdvXa0pKSrKwMGqItW7dsiFvf29acQt+ZQFtr1cMI+ZctWVZTUyexLi2hz0JbZ1dVVd2Fy1c/+PBjTXBmZmZzc3IUq1+7XK6ipaWzu7auVWRAaHDgwAEgqbz8ioYABfm5//rf/IGRGJ2drXJEevZfulQurio19Xsh//Jow4Yo0i/yd7DXvhzo73r5pecaGhvjFP2tjTh+5ODwYO/F8+fvzE71dncP93UmJ4aKt5TJ6Gh+je7Oy82TlhLKj42Pt7RpIBe05sPxykBcuVL+wx/99FmiwFe+ePK9j8MjIqtq6/WhiYxaX369srq2Yc/+w47B6MSkDL4sptxuR0+vgQANze3dvX3tHZ1UcyyCLY94hAQjoyKLSzaZ8cadqFHdGBcvWgLtcFK8lEOr5GjBkkX3tFB79CBsOZc5xgXyW6puaM8cSHc0ffOGBK0ZueIDnBgKWiPTvbt32h7QMfRnq3OlDIohO8qXTDagZeA5wG3djrAFeltIJAvV8nMy7UP+D+bD6jQ3aYwX1OjCKZgivI6nMTI8zG5yWFJH9o+AJggDtXEyDnfBImcBScL3uQUO0O38jy8Uq5d5sYcgycqq8mqIWW/F43Gi8w4SDjYuPnhDb84ygkcYL9DNPpcs995EE3wjTM0N+wiVH1RzeJ6RkUEhzLpoSeE1hhw5XyiTgOGPUXkUB+yzz04xgg4m8DYqhdEVGapnYtad+viD3Tu2R0asTglt3LtbaiO2ra1peGQwKlpXUmPBR2Q0hDWEefduPxgZGn3h5ZdlK3zEh++/OzI6sGvXFpn1N9/6VWTUaoK1raWb4+M3KIHgAO4/nlu5ZHF2doZKF+/fWFMTt37Dju3bh/v6OGkytZYWHZ9Hq6uuy2tJKLpkrbRBmrr6BmTj1M0ZQAq57fYzkP7pmVRm77/zDpZYMGyB2GKgc1NRQUx0pERddOSauYf3CTGoWIsLCoYGBsgaaMsJtQQQ0nKYjFoUcD313Lq4uHiB+3yEFhDUFDT2Q2t7O3bO9oD+9QzBO4On/pN59RpymYa6+s2bS8hYKq5eg0xsiSBet0/QjAQe82MgWVJQCXiRIICICFiULJqUSQ5KmgG0BZTgvfu2PfIAeWjBzZqHF93OsmV0KMZMTtNYmngcHr4SMyEMIlwHmKglmXVXyGYDTY40YCcwMMyeAbl69Sq/SGlvlfv6B0KhkH1kXpLADmNvP0gP2ULoXxes0IQMLZBzr4lw5SSkqFUppJSUFNdWW1vL99v5ITVaS5fyBbwAFBIQYNGkrRv9LkWJ2IqX4XV4VdvSA4QhqHkDP7dmtSklEslgQUZaqtynEy124o5iomJu378n+CNem6+FIIjzTqbFyYNaE+oU2kzxmxQKoxaoc12JXKmWPnyhhaAe97d1gWPsFu4gdn20dXB3NrlDJ7oT2wQQ85EMeqA/Ql46a4u/8uxBRLaUHiZByC9VIDyku7PDHCcWJwhXb07Leeo7XFa21eg+D0sfECeBAYK5GKy1ke581cBAv6oCmFcwZFWaWlrXCVjMklkfCyt5rD5e/gbEkqC28zD4fUGLmXtye81BN7L7rAxlOoVn6eZimiiSyKvXr/YP9Ha2NQ/2dE5NTWCPCHbGx4frq6vQ+us3bgQ37GkOOCsrywqlpqXCbhdPfyqOBJ0w+cxOe2u70+UPdcvWrVuYM38feebY3p07sBV2GNS/paR0Q8xG95Wbk7Vr76709BSVHh0drVn5WaHk+FBoIx44ISEkR8UgopydzMePnnzhK1/MyDHBefXO3TsZEb3utJE0l541io+LV9+jNpHIQHXTQFe7FxAFiCzqaqo7WjEVs4Svv/3tu2o0OLz3PvjAuLvmpo7L5dfpSC0YOlHHE4hV1QGbdU/Lt6KiF59/yeZQt+eh/eQnvyzbUnr0madCsdHkPrImOjDdNIR27bqE+AQFvseOHiorzXcNkrJpqaGcrLQ3vvrqjh1bkJDsQ1TkmoP7dmxU8bli6abCnKystIP7d9OyKqerqqw48vTT6sHxHCIN+9suhB9J7Q8dfoqGVuLjoxMnVK3s3bf3+HPPffcfv9fc1t3Y2nHl6vW5hYu1AaLUOn/xqqaUORqiboxbtnLV+x+e4vYWLFqyZm1UVg5dThGouS4mSv2Dk8YjCZXk5VJSiWbXEjHHxoVWro6AooADCD0+Pl6gD42lZac9kCNb8FhwCEeLM0jqI8JV8kTYM9Cx1JtiOEMqIsKDEbuVFdfIdT3PYCSsLIsGPeZaAMJ6qYSvgp+kiGB1FlzdJ76RyIKDVOHKbuZmpXgU6HjHvqOjzalg0TjdgNSamHLOsUOiCI7N4XT85CgZPzY0cHec2BO1ZWiCoJmdl6F/+EHWUNjnlP73LL7v5kvgBTUOJ5g/j1Dp1gLoGvi/oNVh0LNDkOcngTpAGik424Ez5VwBeMRoYMuC/r96agfjf6nhkHBQOdsXNJ0MX6Ncr6Gxya5LTk2Jio4W7KL6t20pMxb0pz/76e985cv61K5avnj7ltLeznaVoEePPx29ZtXlz87i1gb6uxeHUcDKs0qlo/dTRdci0kcPNJ9cbuvol8tR9/V1FxfnT06MLFzwMCc3LZQYP31zQm/26Hi2dZmWPYWbi2nTnkD09+/oYtnX2ZWUlFhUsllZktwPReXrv/s6F56alqLHeFt7W0ZWRldXb11d09at2/r6BjUCUlArjOL1ta0gY/7k5NnTZz5FZi5bssjSyM2rxtmza4eCZsJ1OxzLs33bVlp3uhNuLz0lubiokGuU4uPP4kKhebnEg+JNm2vq6j89e06CxR8qinnr+VDNzKbNm4PUHRioM9GNqc72drwX90OkijYgC1AWK4f66enTkvq2NPsuMAjaNcQF24ZYiYVULKt0wQ63LiyyME7qTkcOiT2LbBfJe42PTwS5svlRD3YRHez09A2KOdKzdVGRos+YmCgCclHaxPjYw0cP8fMUnqzpvD6DePhBxOoIH6BQm0KYBWYV/c0wykG2d3Zq5G0X2TASe0z6vbuclG7DYVymSMveEm/TptpULt4Gg7QA7rT0dGBRK/y01FRzZJ0sfg6stD/TU9N4Nb/oaplQDbUxIyJy0RVpM+vX0txKfsI5cZagm61//x7aKRazT5UT7OZAawoILoSGnWj+Qp41UP8+mpOvlbqGRz0c9oHH4nEU1HhDW4Waj6Q2yFAayXLvDoBovcAIf4ADWrl9e/ZwAbaEQ2iZ3DiEyuHxo5yuA87L+fKvi7/w1B7RKAQhRwLpe6aYAUKa2RlzTAKZGbLO0cP4uE+68ZyCAvXCT+buNzQ2XLhwAd8oKeeYxiUlXCESuX8vIz2DBRfeCfLgd8SPIAmLi5IFeDlCREF2do711hgFA4NVxxYmhRLSUtMIzORylywO+jmrMqEuyS/MKy0rhTLmwcWCq5cuKVfqH+inzIaKgx4qI8M23OBAP6F9twLanm4yllBsnI4VBHLcmyA1MyPzD37/Dzn1srKy2dszjB1LV3Ot/Py5T69evSzxiuhLS01va2vHWBSVltZVXY+IXmf/TU2N61h58uMPJyfGPCUmsqamJioqRrfP82fP5+TkboiLyivJzc1Om5mZam1puHvn1upVy5SfQ+q6zdvfKFY3Tg0kqSM3CYVcuXyJhVIfODpqvvxMV7eigHEUNonSjh278vILRckIClxrYV5+wPFu2qy9VXpWdmZ+sfOhV1xdbf2H771/4cL1P/rDr//F//m/hz15NHNznOm/crXi17/5WIMP9bLKoTQcy8hIO3X6BARVkJdrQSWrbTi9a6F+EfCPvv/D9VERLz33DBzQ3dlm8Cnnjem9c//u8MhQe9BXYlVSVvb7b7/bPzBEZhkVs377jh0e4y9+9WuKlQEK18HBr339Gz/+8Y/PnbswfedRXWNrROS6JUHov1iDWW7PBIATn5wSlDz3/IvGsPf09UM/HqvQsKO7xymiHGa7fbFo45Nmtc+kZWa4FwWXySmp02ZRSevKvMfH+zDyFjZiWnILgXvb/LYxjfo0PxPPoJfu3Z7lgLu7u4XOhAOBd3jwoKm5kcKZJZKapfDEHOLELl28KLbmcnq7upBIxs46G2TZNpPHznJ9+ukZJNbm4sKxwT5JI+ek4moFpBic/PmOjirNJBGcaKSNvz0oip7gcM2ZaEheNOV7XsnsOAVKnBQKFFczTze5abiCVSGK8X/05Nr5guaB6cHwBDBVPsnkW6V+y4juCG2wng47kyTzFySiPte5cbTBwYd8caDzoh1soXdkgEg0KTrj4kHPNA5++bJA5nD61BnRKgvf3t7J4FKf4aPS0JFJIcBcc+bINatyMlImRkfMrLGBGqsr/vHv/haURo2e+fQc5MTKnD17Ru5/5ialgyScMHudGFO85TqIBWqqKpRCTU/L1gTsbEFREXFEekrS4gWPq66Wjw0P9ba2Prh5kx0c6Om0RsFlK/qcnq6sqHCUJV1EgUmpSXNPHm3ZWiZjh3ggEUxLS2fqg4Fja1ZnZ+dyCFygoqnmltbGpk46+ePPPLWWCOXubfETRUJPd+fe3bsiI9foCnt7lgi2RXdiMdy2bVtUGgA3WJ/+vn7lSfoxCDW0G0VuAeTgvmXC8hEOdnV3KRiPjoqyk9ra25lLqJ1SBqhPSEgoLy/HPHkgDDRxY3t7hy1E/kkWzwyTj9FeShZYEaEJRlXuTRmW94fr+QHruC46WvAnJy3u8RpZYfvBWbCF/Cc3aWuQzDBr9jnTmZOTze35nqNq7+hwMTSMrsr2g8jtKhvJ+rLeoFhqaqq3HBgYcJGwo6k1n5875wuCwcCpAyGC43DhKP7PjlKGay2FRwJZHkdf68Abr1ghQciB5ZC8p6cTe7PMkIqMlb0oyPBufuKOgFGpHOkhZpm0KriLxUvQ4xPj44mhhOLCQiddDdWCxw/KSoq9x+3ZmaiodWhwG8XN2ooyBIqmiXScHd+iOt0LUyYBMK8sC1q4yeCIqAIF79pg8JOH7Im5F3SnzML8aTDgNxjSYpCItlhcIIZSaASycIGejOeM21f4h0nRrQ07rSgiRsLTaRHSks0GbnzFMj8h/GtpaeKntW+wF9kRgDo7OzOCbnT1KncNvlFCu/p2w5eDWC9GCTwPKjR0NNBodqoqGHTWylXY43CfHfDpA4OoAdsX/ykpyoaS+RBWuVu0BnvEfGD/cTXKBoInq9NK/wBiFp09MjiIysd9uJqkUGLF9QqUPaeiPlcUSy1t/cQr2DAZIgdaXCF0DnIMq1b19fXR78QmmC2YFCN7FhFO0paammQWtpRJO0rz44+Y2t17dwsaZFBsaxPmRI00YyUlpbEb4nq7td/q10p0vR776zeqxuNUHj2evTc7hRzB7HMkd4k07lI4ztbWVbe3dsQmJmakp/n0WzOzaishsgcP5gDJsi3beJS797j+uVOnz7W2jSnC9GxtPnHnq6++Ivnxv/yHf19RUQFRZqZnUlG+8/7Jtz746Oq1isaGRvEEqLV86QIah09PfHztyuWjzx7Hc/7Xb3+/td3wwpnhQZOhwtaGE1jfq6+r8UAsoinMsAtJER/c3cFG7Lw5NVpUmIfKJ/6BUlNSkr2pY3O96npnZweqRCoC3Xfk6WN2s67qBuvAkv/4j99lL4hfDh46fPlKOa0dIhEYj4jC8JBo6+I254dilpVWfY1APWZzcTF/+czxYyYJnPjkkl40/JOnYe08H5sYyYmiYRdMOiooyBselqGRZg6PC9QHy7FhDrjTYh9Cjny8L87DrgJvA+D35DE3IYMD4Wbn5giDZFCChM7MDLEcFOzMuDBGqq2tQ4VDgNDjQ97ks/MXUlJSR4MxnoMgjoysY+l4N9TXsT5RkWszUlNwSjLErAHgKUvEjTls4g+ddWTvyLhdv+cD8xFn+14gGHyr8699oKedU7fAHCsiBj7O5D8tJYMkolSW64EnAsLMLSwMpgpge+bT9hxKQKQ5ff4sV6rAHy6V5A+aHzJ1mjywvPP8DxM8H1/O1xE+eKDeyzjQu9ok5eRmkPnU1tc3NbSaMuSpygO5OwXOuAnGFG3D/VAtyYpJpvKiy5boQnvfAay4duXjD84qoti3e7v81pe/9Frx5mIsMQMEJZONt7S0gpj6abD4Rhzo84JhBtT8OgpHcoEIQRZgFE7q7XULXa1topOM1FRu34BGiRq9/OQarBxnlpCasmVL2cS4oRC3qXb7B/XEaB0c7C8IerbNtTS3CcIR+xtjbaskSjdi16rqur7+wbCw5bJQerBJ5RC8WX2WcfeunYQI1AkulShRR5if/vyXjNVTx4699/Y7585/xjORPkDqtHiwi4WLi0/AxSmh2bt/Pz9kS7BgjA83g9Xs6u4Weubl5UvfWG63SVEJUtgRnwdwXV3d3Azs5fViFGyTtWPluShKQY3cRGmQN5zDvVh6647Ew1/7uX3LZFvt4OzcmgGtvK3XwME2hewAhBUdzMdYePr0aQ6eR7PKmn/CH7axNaVqZnuZKftTtGTf2CuQEEGly7CaijQQe7ao3WS/wZre3E5ubm4Rfthha1RYMZ0LntgIgUozwGfSeTDak6ysbIGE6IgzYkbsS1cLtzBQksqwF7PMdNuDnrljaP/yl5Cr8lK3m5WZ6c1paJEX3CY2ZcnCx2RxYBy/qz2bd4DY5DfcvgIom1lkzGp4PpRuboSbcJSFqtCGm3ULrhz485QABX+zJP7JXXhPl+1LCAgX6oElqiNP8TIHj3nhAq2DpAAm2e06dpaPeVn8v/3Zv0xKScbJ6o+sbDOopX/44NZt9dd3ZdF5vsamBjR3h9l+T+ZycrJggKGhAVompxLrCmV4d3kOn7pt+zZONTxilQrC0bFxA0UFdIbSWUuOHYH+/nvvnz5zBs5yNZlZ2VL0DrNTpPxLVolsHNVmf6zQfvBR0LiysrKiT7hhUJwuCV7mOqam5G9MIZBGFlW2trRgqIEyCMWt0o/4BgPJlIjKOW7UgYcnNL5+/TqMVlF+9b3f/vZv//bHFy6eUXUn/Uu5cPKTkxY7KS3t0NEjXV2d2tXHhxJPnzytpPfatVrBR21NAyh2/y7kcq+qsubUqfOnTp5AC+zbt09VBuLlWvm16opquU85HBkFNyi3l5ScSj1cU1NtfxMfG0kjCMnIyDtw6IjJU1U1tdQMSSncd/rBAztf+9IXkwlbInTJuz82Mnjw4L533nn7Snm5IoG//bu/x3dX6MXeOSyfo9MNce7zzz9LwECbh+TcuX37jYmpn/3szbDlqwx6O3joiDZsNRUVwuj10esEMXgUCEz0w2cwWgV5BRJdudmZfJLkK7V3kBIIC1M2LtyaP28L6OazMrPEHrVV1aH4kIDMgDFTRD49fYaDKS4mJNpshJCiJ8d+567dLa3GbZjAudb+gyTQIzI3NsP2nWVqaVoaG058dGL65uTrr/9ubm5mQ0OLKdD2A3mbVktlpaUs1+lTn+bn5onmHRvidBMU/Doq2/62Q5wf21f1zgwiL6h/x3HKK0Ti9zhO5zY4AAsWaPCtEpmvUfrpeLMIBKIyPTB4W3sXjyPQWhf071jNjtTVN27aVAJC8pfMNIYDYQJ7icB07+UIHXMbT5VOUkqquIrb05Bb9OndNPN7MPcEUweruuVAhP1Y77RV1DjiDLqqO4Hg5Y4oTc6RF+T8AD5umwtkNXy5YPaC86NwgQ4RUE6Qj/O/z78JKJrg3t0fN+mivDIYsYtttS7cKkOAeBXq+n+myKfwu7aciPPWzE11WIpZVYLPzty5OR00r7F5Ll26lJGR6WUAk/tF+aKIOULD7BNCcY0NdcIjV5KWmrI+JurkJ+f/6A+/IXr+9a/evHPHAPFIFpmmbGx0DFXAvoubdcgLX7HUkIKkxERyO3kjcDYUn5CZkQHOd7T13rszRyyjxYyYorqySkCmCVV4+PJTn55+5933r12vam1rRVc6+O1dXRC+CmMsJXgwMTnhsfA9DGxkpMLHtaSev37zrYamJrcdHbOBRWfBBNmrCcTWRWrarravsLiYH0Wbe3StzU29PT1tXV3Pv/Dilq1bNUuqqa3LysyWizl56lQAj9ZvtIfVQrDCkJpZ336XzVV+sHzlcsbNFkJWpadnsCNVVdWffPLJ3n37Wf/PjakckNcQrDGAFosRl+7xtrAdAM91iVGYLBGM0CKolVyuBiAAQ4hHl075AtAEun+GfjHdfzClwSKDbvCN3SBEs7BOn30ieGCI5GP4bwoRNocRpqfV8Y5Yj1W0NyYnJ6icoH4X42XCHARsW1ublK8owpNURSfz5GFhQWk+hY/oBQ8Z1qQOE2jSVEgrcJM2q78t9Oj42GTQdMKIqGmmnkP1vS3q7jw0FD83wS8KBKOj17G6omcw63L5NazyxMS4vQuHqVeRdbM9uNglC+YIVeRKOSG3GSTwgrY4a/Tioo6EzLApQltaMz4bL+pBuVr5bEeDL4+OipZFW0OKuSoo1UMbIBLcu2PjMpwut+NDOSffwXYpyckcp1d6TxfM43gfl8Rb8ovzmGDx4q9/5XlIlK+T9MPq2HkWzPeOtCFPCQnxQZFHMMbs9r79eyMjI65cvohbcBTr6+vtBjF+dDS1RUdDQ73IQK5OQ6jxibGm5mY9wM6eOzs0OGwv2CiCNjcjl9Pe3pGZmc12UFGCYFq+SHNs274DUYT5VVWjlry/v39kdKS7p1daCxPi5qRVATRV/jIICQkhd25du7u7UA3WAhcvbssnW4qO/sUvfn7+zFkSytt3uHI5W2qjCJ+yIXpDUWGRlF5iYnROdkpebnZl5XU6CNMnjh05uu35Fz479XF7c5NqpbbWDhLq6uq6/t5hE94NVe3vIQ8ccRQfPpiLjw8999yzAkTBE4Xl5MjUmtVRCaG09THaAsVfvVLZ0t5DBDwwPECuR5xic0fHxObkFIavXlddI6Vf297T1dzSKRTu6xtiFk32qqupbG9pIksxQPDQUwcG+np//vOffeX119WrGCKSnE5qkz1xE1+3qLRkC+ns+XPnI9eEJybYlht7unr6e0ZbOnoGR6buP1og2vjCK1/IyUhXZqyo35l30vgYe8tekSSIjorZvn372rXhTxY+4rYdP6kOm5fUJXr9hpzC4pxNeXnmsWGtV6/Zsm1bMB1t2YoNCg/CV1umgtz8XhnR/n5TVf/6b/7eXUA8X3r9dU9YRSYIxMT39vS1NPVMjge5usaGRqNmv/Aybd6y+ro62alXv/CiDK4WXTpC5tHWPnyIvGLHRSr6JcofkB0pUVi9eiWeXAbFxrbEJP/4NFyK4dJJoWR/O97Cd+eWae4fGMAzTt2akW7kaHD4LIhqGWGrXcTDTE7eQqIYCCAMkpPTDCU9PXNtZLSgXC5Z8p+TCUKuMKf9FiwfZCm0qpqewWI4ijemofjFt27NBlg1GNoVMX7DAOeHKsmUU7ImbB0fRWzMTNioAi2Eoaw9e+2wuKR590YoEHTlh/MYSn84QobP15L5hi9OvuXwn14c4NN5PRsLMy9/0bkUbcjE2fueWaCsYXa9vVeLO7FTPK6fOLxojocPAnEELqa6rhWbJwkqbvOEFYF09fTu3buHlIQsk/X89MxZYiLFx3SOWpKeO3uxob6xuLiQSQAU9h88UF9bL3nh0f3sp2/6XC+Tlejt7a64fpUfHerr6e7qUPPgLg2JPHni5FVzkOub1ketn5663VDXTJ1EYaGIT2KTr3IAUZQFpSX7jh4uKZGXzzPjekl4eMW168oeSfl1oJV3y8rKELuL+To7e//6r3+CgcQSbdm2My01XW5Fis4SWbtR+TMV1uuipqanOrqCRobbt297GEw+uiVLJzn6wsuv5G/ezHOb9yvLWFFp6KlJFGUJiSlAw8VLlzwlIAIWt0+ioqKhib6+AdpyBhARShEvEMSFYj4LC4u2bduumBiOTE5J5u2+/e1v461RrEjO+LiEzo5uK27dVa9aXc+EZkTGbnXAnK1g9dGYIAyXaWWBTgEGPlDwFDihwB0IyiPk3ngF20kH6tzcoHMpxYBA05ZxHucXInJseHje6OXYsVWmwN+7Sygu7DN5RktnTAKiyFVRBsjcDAwMFhUX4eL6+oPZUvYVr+wFBBy2Hi+oHgPNTtQh9g2iwKC6RtD+mPceHhrRBFFWD4tGl9De1jbv9uy1+4IzWN++FVeJrBCBzc2NcofCw96BQZEP28SJeg4J8XFEvXa69IVChXVrV7tZZIwYTvQWBF0PHnZSvC9bhqpRCmxBkWQy5AoDkW1cF7DsRx61zS+U5h3nk52LhH34EqeDVxWGgWWOpEdnK6LBOF1Up+J6pwPPxO4DqR61ckDiUI4SUuc9F//5H78BdvJkcuYxG9ZHRkX5OysPx5ljGgYu1O/39vfW1tZ0drQDkkAHfwlr0wHjCgIEu2ghL+gUQQFStTJJGPbExGRyJtothLJPEcLbCA68aDorK8uScEv8MMDCLivaFzyxZaHEkDNphawiCstt5+flH9p3AAMj5lYL6LdSUtKSE1PYYIJs+uavfe0NkRyBgzah+BM2QZrHNKmWtlbO39XSFjc0NPX09JH/RkfHEObv2LENe3e94hq2LRRKiDHMr2Tryd/8ZnJs5MjRo7AJ4WhWVg752Re/+Kr0YU11PTlvSoqaunjzJRS/StF9evZs+dXy+NjEvLxN0vXf/d4PiQtEQsNjNwyaHZ+8WVSUx3MhbUhCfvLTX1y7VtXQ2HLqzLnPLly6XF4+MDS8YtnKYPeEh1PDKvknvtCLpHRTga1ptIXcNb/32YUL1dX1jnpqevrSZSuFs0wV8koBgKpBusdjRw+/8/a7B/cf7usbPl9eJ7IaGR7o7+lMjNu4Z9eOxuYmFpYATALZwcPeoBpAJ4s2cztokiIhhP+pqVHy8W5HZyfNd6XJp5XXrpeX19XVA+ZkaaDG+c8ueCw2zbkzn1qU4i3Yp+SUlBQSMqFGWkZKWkrq08eO26lOguAYySAwm7n1wC6/MzN97WLV7K1JBZ1MftDXoKqSRX7pxWPDg30r9C1cG+g5Q5JO69Y9/bQZ5T165G/ZWtrZ2UY7oNaQmdACG31PTNDd1WnMK16aZB0qCri+2jrAMF+wGx0jAwgvS+NrGgBsqcMTu+Bptf9dtDiMHRI6KFeyKLYGZBboOUeG40NxUusRkZHYMJVFeEJ6el1CGJ2ZmTs3jDedmlKBy0LhNoA2gFMVP7aHTsEZY46BZabkc06SY2NfAkfFZVF6zoenDmrAcdrpwCpANx8CsjvOTgBhFwWQ37/xfM65J+yswr9+RYjLH0DHVGPglzd1j6jO+8CO/heBTE4JcBABSzAqG1AOBCOLoYeGiVo6D+4/6AJxXLydvhbt7c1MwJ69ewnSK6/X4OpTkuKffuog+f7Zs2fj4mPA5P6+QVKtwYG+V146yvi62pdferFfKd/wyMDAwL69u+x/5rq7e3Bs5ObypXPaIW0uKhInccIdnR2ux3bt67/hjkmsn3/hOZGKnaVzE1oyKONJCkmyDI0MSCTSkaGJL1685FvdgN05RDA2MiSazMtzfDIvfHZBSFdUlHP58vXS0kL3y8GnpRlw2FFZWcUKAbXcHjAasy4QJRYVFepmJb1neVtbW7U/RCJduXJZwkXwJIYoLSvjthlCLCJ7iMu9culKX/8AAMc3eKuC/PygkO5mUA9ukzg4cfFxA0T8y5e/9pXXqqurrFkojtSg75//6Z8EM08dPtzcHLTJtXbnzn2GqwdUeEHuKohLgomSq+yWyemb4xNTbD0xU4CoJm/YvUFF0NzjsbEJ12bdXI8kEes3772iBbe3bt3GvnoNZiU7OwewE0Ww8tLVwISOd8ydR+GM8BoYe6qu+FAsL/U5hMKK80O4PQZWfg7A4w+c2/Lya0BZhlLpW7dQbmiAUNyGUEI8mhqhShG5YsUqKRCBkuCVNwSzBBicru6y+Fc+W9TEpMuXs1/EaNQVqFRdUOSwVoviFVOuXDk+NqbVvqfhn1RzeQ02RPQl7xjQFvPhmr8dBkdJi4mwZSuxGh7+QP8AyI4ldvzl/J0CTYuQQI8e+c87OGe2qLOzk3l3d4EPWrgQfQXHe7ykTMR6QRy/YoVIyWX4SstIZ/AFgnyQk07ux1V97g35oMV/+R/+cKP4V3kDnzs9vUaftHXrrDcQoi50Q3xoYdji/qGhiqoq5NOCxQszszNTMtKI8LJys1PTkm/emvrlz3+WlBgPuRNTaKQYHrXhpz/71dDwuB28UUl1RJT0KRpnZnoiKbT+mWeORIQvv39nxpwDQU9XR2tiQqywlLIcE4gi4LoL83LWrVkL5UKeG2PWNzTUv/PWb/QGhNaTU1MZKVscFZ6eRTcxi/wURKPp2myFnFxwaeeBA5aQWYyMigklpMw9WRxKTGFKijaVgIHW2JKa1TQ9NZuakXvgqWOxKWldXV3VlRUYZT4Ar1V+/WrRJsUUWfWN1bL+4WvXfvX3/pUUaXll5UcqrMPCtu/eXVC8qXTr9qLSzaZJmUdE1UZBYx7vy6+8grnOyMxMiA2tWRkRExNbVrY9v6BYDRbkv3vvXrr/wqK8PXu3HTh0UN0FcOOiSstKhb+hUCJhx/f+4fta4m1YH7tq2YqstHR9lhI2bqRyvFZVRzjAQOTnppvDOjLYd/jQgdLt28ywn705mpebtnr5gvj1UXHEOqsWhq9ZaZnefOctWdbo2PVro9e5L3BuaHgwMTnJSntit2fvV1yvNiZ73559eTl5LU3NYQsWA+wJKanKZmdv39elFQQMbMHdO8IM1Ov0rdn2zq62tmYCIkUIOtPmZWcU5OZWEjuMjyhMXPLkIQ1eUX7O4UP7X3vthUMH9732pVde//KLORlpBPe0F6pCoiPWLJx7kJGUWLKpQGppoKdj0eN7SmDHhwcWL5x76cUXq6oqpRZkcm+MjpWVbCadnBgeRYrCswJQHULYTmeGYExSR2rKkRSMKrRPCoXyc3MEAXW1DfM6zxkkruB7owOemKj6gtoetWjSk6MYH7dBb7nx0eHcoiIRpHhdmdGG2Hghr2GqyEPlTKiw3r4Bs1UEWOPjE9ClCI4jQsaitwXZ4qEZiZWbRgoYYfGE+yRruuWNgrYveE6Tp4KuTvyTqDqIMekfVOeYriYhtsTP5nSSlIJFcP53OBiwSVpKBZEiA+e037mnd/Ad6XIrwk884FqDPmj6SQW6UCXWyHC9VwiPPajFC59Erl4pW/rgzkPkLFwVuWblUH/X3Ts3VLXv2Lo5Zt2au+L2ifHyC5UFOVmJ8XHnz53V1o2se9GCuReOHz329MEFj+6//NIB4c7E2Ej5lSslJZtV9l+9cj58ZVhWelJPZ5sxnJnJoWNHDxw9dFDZIufH40t9Llm57P7jh/fnFm7ZtadnYBThMT451d7WIS+YmZoWtmSRQogT77+3Y9cOwL3q2pWu9vZQYpJyQConULqzrX3f3n3Tk9P4W1A/TSl6XOzcvdt79m3Xf1AAocUoefjNG+NPP314VsX95IRnhxWLj4nZXly8qbBI4H79yjXGfXx8UppS9rqtvcUq60EjwQ/zaLe7fVup0zQ01OusZWbksoox0dGec2RE5Ibo6Nu3ZtKESiTKDx9hwhVmzBgHsWTRzt3bNLWQ0ktLTKuuqLlefo1r37tnH47p5uSUscAnTnysA8XylUu53ti4eO9w6869mzN3Jm7O9o3cuPMo7PZdguclYt6BwfHm1o679+du352DsSYnbuInVLVRyohcQBgK/RWrlgE6uiRCSI4e90PEgM32n5jGuupayj/QSZDKQUqmYEG7ujtv357BUZNW2z7EQbBgalqabX/h4kW3cPsWvmoV8eCVy1d5KUF20HvBxNC7M+o4JcIBMvDLPhwdRR8OzdyWpVoqU870QUIDg/32qiCK7loYyHpnpCTk52ZQuNyaGm+qr1kWtki3S1DVlsBgTE+MZ2ekkVYNbhIRtQAAQABJREFU9vcoTSYIoxSRNly6IuggIbLG+ooBgyMzP+pEp+KE+NCWsjIbD3hMT011KNQ2hK9eKXSRyRF2I2fUncvc37l32889DSGUSnbnKmz5Ms0XNV7QgTIuFGfyDIbc+zssYxPjjmdHR3tdfY2gVnmmFBksKDwQWS0uyU0A/DnPWOMU4CDdBwQK45opL4mgVjfMIi5Wl4eDBw4cPHyItEQgP3ljvKuzA6lFdz40NKxIgEfVXVd+ta6xpaikTIz/rf/6LVGzaIy9oKMLqnKSEmwpRIo8BBclgQePZGZm6Zj8V3/znbr6ZtxFZ1dPXW31p+cuXbteUX7l8s6duwAM4SkPjyJPzUgHBEQR9n1GTjZChkQhQi/8W7f8hLcn9SbigN99EFZWgOI/mRJSlJ7env6BPg/x2tWrH3/8sVuWXcjIyOTejJ0N9OlPHv/ge993I5s2FUtdiHpFsa66qalx3/5DN2/N/se/+MsLl64iuGdnNRx6DCGOjWuCM4YZBpDBw8GBAdXTBo3KVh49ckQ73qbGRhuOPTp+/Jl/8cYbZaUlZDuP5h4qyaquad+wIbK1peWHP/yBmA8z6TwPDQ6RrY+OTTDY4hhpCSR4Xl6OAc28tvIYmef6ug51DnYbrPLqK6/81f/1n3OzMhVdkb2kpzmTJO6by8pKy7ZuNTVNpI7Wbm5u0gpkSRh91G1OyE2RJHR3dV+/VsHe2gQXdBOOWb9z527foygVlkoVgMxmkpVs3kyviBjM8ilxCQYu49PkiGurq7Sln5q40dmuQXC3wkzdjYX4NqQ3b8aS19VeddSuXMIt48pmp2+iWW7fntV6IyiZTkmemBhTfEORlBgXe3fWkPogXrI6Eh5829vvvCdslcbPzMwE7hxLK9zZ3c1QYti8lVdDvpZVbCqHhAvVgJH0UjA39/gxfpJ3tMtdjHZ36gID6MqtLHwyMTEhzQzkwYmYf1SzeMXvwvvsBSCFsceAMcqMoMBOyocpYSIBRrEOWKoVJCaSLeCshGW4GvtBiZ5cnEtluXAy85QmBnpJIL1eGlCa4hvcp1Aw+D4QZ3s/mQ9e8PMvACn44mVZhPkX2OzBF/+CzXgQ/B0YC6/xr/PhozIAsrV7fiEY0Lh0KaSfGIqnj6VWD8XGUz8pzuHvZmckO5dgUb15f3fP+qior/7O7z64O0MYPNjXR+BGS6EgDXx/4aUXWYCINcuvlF/RXIaoxBN45+2PX3v1udGRfrRDoBhauxb3mS3dl5p86cKFxqYWKN58WtrdoZGRvoGx23cfGqxr3NboDb38Fz9auGRgZKx/aHT9xlD0htCpMxfQKvsO7peUhcAULNEPZ2fnZOTk6EHZ09FhyOhA/6DgvuJ6rfGBKSnJfd097hQHA5B5fvi+y5evsEgZGRkNjQ1US4cPHGibZwulx8akxIaGkWmZ2TntXd14AkSZoA2pKytXUVHJZOHW0pVpRUVpRjlx8+Zb73ywfdf2Rwsea2Pb1duj95NFtA/FIoSiqrkFGdauG4pduHCwq588YvuObSQ2HimeTEGmPJFnq0Lp+vWr6MHExERdb9B68+275tauiyYucdbQudzt2XOXEAL2ttok6opd20ltlxC+aZ2fEIrXoADi5GuhfFlVURSEUFiQj6IEdkDPNoMKbtwADlAF9IAStzYSG8ttlG3don0CnbLYitF047iExdDbxAS9kjcRRN6YUpY9ACbKYLCH4l3EoChcAIclYjyNXhkfH8d80n86YkyffDk7BpbZy7a9/coQ2S179+zyEDjmASasp5vqQi0ZYZ2QOnzFStuSMujO7Zmi4mKelTgTOeSYSNky9aIXIZoAz2cx3a7KqZdEqK2pDXa3jowawgVTi/tlIhA88mJOLm7AW6nKcHBcqdfJlKFzxYJ+yS9ahQdyAHfuzifeWYsgs+DJBMoJVJ4y9MWLCKvxJd7cNvBui//1N19zHcSW6g3g0azCQlDV5Tp0RDXjajSk5UzTXra0f6D/9MmTjfqVrFwRtzFmcmJchCvz76UcyNDIWGVNnVpmPQBZ2UDN9eBhbm623xIynzt/trh4MxGWytZ5pdxd4kbEILEorAMqDgwNnjtXRcI+H2oEuUYbzoouW7n8409OsE1bt21FbbsqievY+DjHYOrGBHskkHd46F+dEPbFUl2+dEmRL17UVrh2rVxjl+UrlqlJT9ejN0HpRcbmzSXHXnq5YFPxQG+f/Janj/SjHLMudgDplyBD+8Irly7v2rWLHuy99z489+l5tHXJ5sLdu3d7OE6a3aOPzHWU6OUqkdDuXbvU6lGWXysv/93XX6fbycvhMzbq0aDXiZd99OGHVk49XN7mTVzgxc+uRkQs53jy8/O3bd2OEWVek9PSGBT5j7T0zENPPaW6orG5Rcr55OkzJIbWD9mtKczszKS03ldee02XwqqKCg+Zz/7o4xOEmtLd4qSLl8uxayRVNkeQyOwb5ob37NhiE9/R4vXJ44Ky0qKCIignkJatW+cxUp9DG/ufPubgibwz0tzR7pKyLbenZ+prG7R0EOjgjd/81W+aG1uF46dOXxga7JPkc9j0cnQMyH5BUZJdj2JTceGe3Tvzc3KwXjmZGYyUlhBOY21t9WWP9cqlS5cutrW1trW1iMdoCONjNwgRcrKznjn2jL3LrHNLldX1OTmZxrzRetjc/ji0FDfWn5xM6EW2TrKq5EoRraaSFCdEOYJB1ViObmtb0PcgFNpodfQgRLsxLFhIzgwIm569o9MSw6RFqBIU14aBsXmam5qFBfPel40i+QuO6OcxGXW1pXd6A1FAELgElUKcn80vmeQi2T6AA7kqSOP8OEBv61387b8Cf7hErk4Zk7pAsm/uMHhB8E9B5Kexc1C0xL78/z5SIXCQ+sN6Sr04ES7DP/niBb3MGeYuA7PySCi5wm4Hb+jxKirqKHcKCvIePZi7dPESxANG8AHcocVCtpryIa9z7tzZAPgvnMvJSlfwfuvmpPR2Rka6rkLf++5b3/yXrysWtlRYaB3sHj2Yef65Z4UJLjcnJ2dTcbH1IF/0HGi7mlvbcDNyiVeuNA0O3c4IlG7TOgs+XLT8wZNFMXEJOoVdvl7VPzyxPHxtalZ+nRrS3s5Nm8t07uvpH0TYoJqFCGVby+RYhvoGQRwqlcBdDfarsjObvqqqBj5z2yPDo9C0tBcAJ5ealZmh5u/ypYsyOD19fYQWjpsuoCc/Pd0ZDMKNED+ROGKk5TJ9SIZKwwy9Ute9/c4nb398KS1HXiXl/ROfdvV39g8Pro2Ooii2kyEbOMmBtazAt46VCnUCgaLmZ0uXQwbAnJBLvhCbjaNTr5KWkVZVXemnWVnZvA6BqwV69DAYPOn/QCLQecf2bfS9cXFw4LpQKF7sMjo8UF3VCLtQ8EpNCW3bSPxqquEYJVVWer06/8i10JuTy/2b28OCB7ZucRhQxUmjtWQieSmpCS5KRGE38Y6UWdQ1zC9iE/8JfA8NDGBch4ZGRRRSWeyecwRkS0ka1elqbTBf9qEz4hub02638WRe6FzktBUFKIolAUF+RMdEuZKrV3XhuEPUxznFcKE61QXKshlP3sGhEtBHuqAgH/5w8SCIhiuiZA/GRTKhzoIfqnny6cOjo4qG7XlQD2Ul1e3J8/GuGcKUmXNqsKBe6ZJ4L5iVFk8tj0v1GiDJpTtIYEoQNxNdTk3J+8EKwYuDOay3qb2sgifpmPry6Z7Y4j/6xqv2fX5BoCGm+VScIqaMSQixuJpWwNEcLAWUJVFYWldX5yYRJk211WoDcnPyWF5ntqBo046de2I2xAurqdF0THjq0GFlCZ0dnSR2r7z+OzqCr1y1ZnRU56AbCCIxje2IzFm8OExRJH/zxtffOP7cU6IZnLhk/uqINSUlpcyfjaUVQk9/H0pdp39yXnmXEyc/Kb92lWaEZkEud2p8wgddvnS5rr6eMBGTwNagvPqRZgkJO3ZsZ8u4YRsRGx4fp2HuYnvQKbpWUaFIyIP+yc9+ipr66utvNDe16L0y0D/wrW/9rRyP3+X+w5aqppKITEI9t7e3Y+rpTlUc03oU5ubpIo0IysvNy0zLUEdx/Pjxl19+5e+//e2uztacrEyiUw571759ly9cEFm6ZlVWmdnZX3391bj4kLTo5uJNHikp14//+Z8PHTlqvtqVq9fSMzMF9R98+JEwWmLZf2I8vvjqK3jF9tbGC+c/YwNzcrOJ2YFTfTpaWloh8cOHD+IB0Gh9vf3WW1cavZRefOFYWUlhXm5WKD5etm0cTu/p0Qzf/iCbZNZtVplgCltFLKSYPA2sLa+OINVgzlNF0XmqFdf1dJjet+/gN77+dU/AvEmF9rbK9q3bxL7uKCUzPRAAPHiwbMkSgxs//vCDSxfO35ycEO6Iw7Zu3RIdHY0S4EXEVey4hGt9bWt05Kp7d2f06dEJyNGCVCSdbLfnX3oJPm1pbZEERXU6inwLixNsP5HrggUm1pp6s34DGXMiX8ho6lmq7k9cKFjkksk9NqzXzGkFHGqcN2mQcVaWY3LqZkpaxpat2+QezAwGGGW2OCrSYzE9E2zdHSqnyAkBDuAhhkbQyDRwfn7IHUsqUI7IajhCD5VJ3NExZwWxzLz/MyyUcwnITL4qcN0Bql3ENLAjHDxTzs54Ar5znvk/3wu2Pj/bXumDnHa2wBcXyFf6iWX1Su/p+88dpyuUAUQq0B+JFWRgQAXPUDyN79LOCZv1cB72ToyPO/PiD7V3bovV3LVzB9B31zitScLt0eXLFm8uDsZkfv87Pzp9svrP/9d/tXVr6W9//WuiXA4/MmKllky4Y+w0ZyzR4vYFl9CnptX2pzaUG+MVm0mXp+Q4Cbmbqiobe/vHegcnVXDSAdLEGeN1+84D2zUvT9/Ebd0dXTLoBqTn5hei1t2vpOz01CRNytjojf0HDwaOZMki5FhlVQ1jXVRc0trSimST9hPTxLEUG2KosuSxiFqBj/iEZKkESjrRW01dLfa+f3BA+lQLw5lbswcPPUVjCHwzvsqQ4nXeS0w8f6F8zZqVGt889+yh+tqm9tbup4/sF8BRGsuX+CBZczZXVTZZP+QNJK3TtGygb3jYjIvp+w/0oV7KEboGiTwb+/yFCwyOLyJ2eFFsZ1GlYCyiQhhwIS09BWa+MTnW1z9BtJmQFOJBBeHeGKNWWVXJxzCYeXm5fJj2pN7ZM7FkDx/eg124A1ld1UFWkxHDBOhGJrrgjiVB59GV4gQ4z4ST9c4aA2jzWlZbh0tG10myBvnlFSuamlvspXgDDTbGcOdoGdIVe8yl8tmWwx6DHtAP5Fa+D9LU89k7vtR/ojCkrlCLUKNHNG48mT7d8tmuasHCgaEhlBXQwGiThXnmJm8QGEpb80+cE6BA9YNosZeQnN6ZXxgZn6BVDjdw48F9xQriRwXEHrsMqFRucnIyM37t2jVPxmF0dvynw+iQBco1b8176eOxJIyQiHqWfRO90K3O63QazCrj/AywUEHpvoJjNX+UnKbFf/r7X1ZmJ7cBP4bi42RKCNPLL3zWztY2N/v9+PhYiFf8kZyUWLx5c25Otr5FdhiyRY5cO7cjTz9T39B46fLV+oYmXamsmWJPfmzLlq1Sk3IwPEr/wMDpM2fPn7vU3dPH80HQu/fua2pu6x8c+uCDj9794ANN1pmn1770WkZ6Gv+clpaK1IYgJE6YIZg3OxdrLxt8UwRx5uxZIvX9e/acOnmK6bChIZHU1DRGsKuru6ioSM4WKtm9h4Q1UrK6v3/A6vrJD3/4I7Vu2bl5MKNrpm7YvW+v2oO+gYFv/t6/4tRPnz6TnppeUVnpMP/Jn/xJY1MTA3f1aoVg3FtxGN6HHYQMnIfk5JQvv/rFTYWFdrkQUAHDtq265+QoXLIYpaXF6qZkX6VqNiYlCyhTkpKiN25YFx3FMOGphba9XV211bXNTU0M/dHjOmomkhvqabRj504Ze9BG4gh+R1/kF+Q/eXS/sb5WUuilF59/9dVXKHUnJvEVvSxoWWmx75Xb67TC8OVm58hmi8LDwhbV1FZb7BQVijoSBYD2ps1asmkTMw2PeIx4IgIcZe8yXg2tbbiXqMio8bHxk6dOk8nt3bsfj+FJ7tm9Z3NJaXZeHk/mpvbs3q5VRGFhkYPX0NSE4dFaWn/qT06cQD4zjmtW6JYkvfSECoZ+SiCOitHkokSvrLi4hITQrl076XJ1lN+2pVSG0mxy1TiOChVfYnJqW0e3vdHd3d3R2VFUVIycWWm4zKJFQ8ND+s2icaQzBX9PPfWU4woCy14wr3yLTWJ/K6KS36XWcSyVEsu9EevrkiwFp3kp5Gjpm1va9CvkniRz2QvPwXmAQKENhzxAgHNChzX2upNmB0KkXuAb/0oIZ3GxKAidmZlgsBG5jYfA5C0OXFVQ7QfCe/JcHkKVM6Ne46uYLVGc9+Hw/NC7eY0L9hPkj/8EwBnT/+EOvZXgw5ef845Ovi+v5zV5ImtB0uH9pyZnMTo8FtqPQiFMS7nb91h5p0l7kc7OdvE60ynSIopduXyJmcz37s9MjrPUurrMkcwQgn30wftnz1Y/fXTPH/zp7//TP3yHL56eusnwk1forK211UKVGHOP+ToAn2FToN3U3LTr4EHpdv1vFi9ZUbxpaygxjU2wVZ578bndOwpLN+fv3bX1wZ2Zss2F/8d/+o9ZqSk9XV0boqIrqqqHRicMLwuFkvfv369zDcfGhUdE6HW53NlkE/ftP8gF6hDb04u+7XNrtBYC51WrVqempkItdAMgKV+lYDA+MWlm9tb58+esYHNbi7AMTmpva6dmFOiJUxsaGgmM5QgHBkeQSSVlpYf3bIles3pscGjFkqWvvPBccV5WTnpmbUXFmZOfwOXCI0hX0SvCPC4+AVjv6u6RMBnq76MjEz9ZOKhmYOD/o+kt4OM8r3Vfiy1mnpE0JBwxM5lkmR0nTgNN0qS73L13T2/hnHt+vWf3tN1tmnYXkrRp4jQcxwyyZcm2mJmlIUkz4hGzJdnn/47PVVxVlme++eB9FzzrWc8yEhzzMDFydGjk5eVBvpubNWMueIhP/QcPbn7RTO4Idscj4Pc4OLky1NHZJUYdHZ8QE4TQuH8gdZwwmYw3AnqwiXzYLR5ugHhEZsIGMn0JNJ51Keg2j1xd0FByJwDiBfg/5qiztwnXWKCUpqH54KVwBiL5myS2mwaEQNnPy9ubFdvW1kkxjjSRIIP2M7yLn7cPJ4lxA/8kWxCRMaOPjUawSjIwPpTmB2BwAACSoV3RuoCi6Tp+AG/N6bG1qc2zH1ic+BGMyS5tjutr3BkqjlAd2VzcPfIuVj+XCaRp+XRbrBygC5ckUkDEhnb3qBWwJzh/fqAeIZcrceH0mrMH8XxsBG47cSc/swXYQZBs2TW+pKSAHAImEVKrvMxkMnE0TnyKSIimFIsSOjdKpVQSCPIIMBQcgb1m88df/T9sOm4cz/KfH15oqK9lY09MmPCudKeTIqA2zw3AF84TSFj0wtuam3H1AwNDn372+dzcQnl5xcDgIFsd/CErMys3K/vUc+fJK1H2Jp947x/vd3Z2A/pc+uo6TDwu9fadu+WVD8IjIgyjo3//xyfPPHPq5OlS9IS1I8PXr13lSR88WBSukoMmY8HZ7jwM+Eh8UWyrr60jriadFkMXKdVsbqOchAfq7OyCC0P9QC5XkFkD3xKS0zrG7uUWK+RKDBmJDnC3gF8iozo7O4eGhog1QG57e3u++b3vqdXxv/yf/4FDlaAP/mhHJpMRWnI3m5sQUm6BSMQqLCsrwwezDsjKqVDScDPPGHd7+8TkJIJfrEBPT/cHFz7oG+jn/iKwACoNaQ1cbnZq2jMomBAI/gIFGfEEnZwoutBpwCPhsxA3Kbt1i2VBcf/unbLS0lIXV2c+jsSRFO3EyeO4rj+++ZsJ41hxUX58Qlx/fy/3anBoiI2XkppMoyeVV/YVEAQBETkT1fJQaUhiUnx+fi4oNypWgEV6zQgLFGoyTUUjGi1Y08iIhqz3wkcf19TVV1Q+aGxsxvFQQlAoFPGJSSMazTvvvnurrAyfwb26W17e0NJWVl5+4+ZNBGIa6bFvaOzp64VHZ5yc6OjqooSZnpHpFxgYl5ryeGuTvhxwUcKdOfMMMB06fyCfEklwd08XpYPllSV8AZUHbiNVW2wKVG3G7rh5ehO8M8LRNDkDw5sAEIsv6jmOTlhJjubp5UOFH2OPT9IIRfxlHgHtOviDXSEhSImbZNELx1BVVQcxmLh13xMK5g6UCdF7pF+Vn9HvDgyS0G+Dh6aE6ePjjQfCsrOJ2EjUCdljhLTcSWAAlgHOmG2DYQIPx5nx77A7CYF5ASdGYxNlRf7KI8Z+if6up85PSDGJ4h57latgPWC/2LF8sf0wWNgd/ontTZ6AL8eCWLaxDVfEC9iJuEBCRr6zVy2XJlwgppBUkhSE31N0QJnTx8cTj0AwtCqa99HJEWgP1wW8bDKOwQfd3d0C9QQ2AKjQDWvj4yKRxDLPTYWGkN14nX/+ua6uHqrXOTlJBw7kThnGGNuCr0Lk19nZibecOHECHJfGA0VEdKhcQRpBYTMmIf7y1Ttd/YOpGemMtZ+YnLv41dW6uqYbN+/evVczP2cMl/sWZCfu23uE3BqI38zE2Oeffnn7WlnxkcL6lhZY0yQBtbW1FIeEmPBjq47ObqJYAnoWBXQk8ICJyRkmaQ8MagFdcb1ABQI5srYd0epErVeEPrPE+zCDeF7YsaIDhSKE2FibmZuhwBkWJomOVOO94MTDME9JQdo2DVyO0Jwc39PJ2cfVZXV+aWZiAt1Vl/1O5ump+uqakMDgjOzscHhVOzS9eJDEsHIAGC2FYeQx0SXe9MU2urmz8i1sdk+YAVTWCGEB1Xt6elVKFc+Im45Tx6CzhV0wZ84k0xMoHWDBre0I52wgptXUNd+8Vcayn1tYtLazhSRBPyHlZnhnnDMLQBoSCic2KCgYeAwQC5+B7gfZFcP2BAawuyuVCtlPzDp60zgq0BDCXx4WH03ChG/mdjC3AL9FzITvHx4hcBkuLComFcNv8Qff6evlzQ1kHYKysA5Zkyxm0kEhBwP7Ssz5ErR/iNn0ClK1AWKRSCSW1SsuE9FBEiQuFdySj8AY8uxwdYSq5OLEhRgQkj8CHTI/qILUejg4gQu/JMWn6jGsGaGgQIUev8XtJVkk9OMPyQZBoK+faBDEAmMqWf+Ydx4NmyiYkYeC+LNJsEk4wqbgYfn4sPd32AjCjwri2y6+GVgGFJ20FfYKj56NI3Yo94gs8HBObG1NDcQNkhsiem4EG+vEyROEAyh30foagrjGxMSt69cwxwZ2BfJfdvbV1fVdPX3f+c73w6PV8ckpVNef/drzWenp9BLsbj6ir250SENd6s6dismZOZZ4YdGhrJxcbjfN1ESpM+Y1PXOQg/zMCzOj41N4sgBft0B/n5bmlqUFM4UAVJeAxSFSQ/6kt6amqppUiVwaZTJyiJJDh/NycmVwbMLCqGpgdwiwCRnwT/BK1LGxqHeurm9QemUaKhExDQb0ad2+fQfKZWJyCt4Caz5uNI5gQFdX3vje97kXt6/esLPZDyEF2JwPRc2WG0ovv3HcSCKLSSMkTLRUzlhY0MphBlFX3328S2GPiAODiK4RMAXookwpP3TkCONHYCuBD0ETYJIYxCRZjJri//DAICub6AwkQTM81NvTS45w8+YNvVbniEAJud3s9MGDBwDZaSpHFm1osF+vN+xsrx09VPzGN14jMCSt6O/vw4Xn5OSoVCqkS+mW6+7qZgHRNcGRgYURXPjB938gDQnq7qagYqIORD8auG5SQgLPt7qqCopvY1MLJjkrJ5siIiQyw7hJb6CO2FtVW8dqc/d0y8rJO3joMPu4h7ZOCp8d7dQDySShSsfGx7KFwKuX6eQlStzbpdGYOgpFnff/8d785CTZEbPK2O2UWYl8iMKonLNDqImCK2CGPvzwn/WNjVQHQBQwHMCFqCU4u7o3t3dcvHQbKpw6NpoNCVEemhWgP4k+lCUWM0wHnAdBA5RU3DldJfxhqRCNEsCS7cHWsbcnKHSB0UMLxPyi4AYTGFFUl6siqNr1I5W5skpcBWYovAWAj4XFzu7i0Xt7+7Lt+RRLZiYqIuwW4ln2GzsHz8pf2ZwUCLAU0AjgVZHgkQKKM8TfIVXDm/Fe7D+2Mv/jP4tj5u1Q2sTbLSohWIE1yhKbYracxf2RtwjAE+fHD3xhYvhZDOUWII9wkE83LUbn6c8YPhhkLBhyNWIy2Ly4brjsmKeMtETE+RDi8ffzBu4zGLQIhWakp6DQ6GRvgzTSgYMFTXU1i/Ozp0+f/OBv/xjq68nKzjlSehzuSW11NRB6fGwsMwriYmPZdJCxrl2/1dw2AvoXHBIiD4+8ffeeftxo7+Tx53drTp3J3+/sgc1nl4EoSEOD48S0y4SWpobKiurV1VnqMe+88zbILSlOV7fmlVdf2Np7jDoE4eni4oZKpZiemuWBkT/AkKRnzdnVFWLbukgaYIbi3tBX2gB34TbQ90nYSlSKDlN0jBrziixqamrK0ODA8NAA3EWuNz5WzTxnWg4mTDOqcHl5eQXRDAWzwcEBSGdE0os0oi4sbK4sQennLTxKTDz2jQlrhYUFxDTufr6s7f6+fnJKnq/RNEESw4oisB0fN3p7IddiS0VZrzNgUkBHoToBYGA08OisE9wzLoT0HZoEMZG4aZIgPBZeDQPLYyVwYWF3dHSiegHJkuGd9NKRTjysqkOMEHrS6KiJYiDRDyk1PGwQCe4Mjx+83Q52FZikvRDIxtbj/4jS2GhUhdn71BdIfPFSJK+sNM6BcJCtij8BOeRCyLCzc/PwOrhqxMYtYIZ9UnwiJ7y6usoDYnXxM8cE/wcTxlGQdRAMSYODSYRAwgmjBZy/t4eTI1KHHQZGyFWz9djmVCK4tLqG+uSUlD4LH3BlZZ3ABRduNuPtrAkUiCl7e/vAnDkMxpPvuFbGaJMDoDtBXEnqhZ3hO1dHpsQn4gvBddiMT+EQi8t3x8pxK3g76hZgWkSY/AwAg4/kZaJ/EK0cghS22y7FSKEiS1nERiwqkf+xmzgsLlCdnpZOvk8bBzTfxESUkGgN8SI4x2pTSyf/BXVubWqkKZDOLSbMUq3Tj5p++K8/cnF1R995ZnJyE+e/uYmqJJHU8vJGf+8grYHTM+Zbt+9AOiDufu8fH4DU//y///yEaCqXubnv1+q1UArdPFzxqS6Odu4uDkCs3/nOGy+/+FxCXCwKVY93SSLXm5qaIHgQ59JMBbJEZgMIRT4nV4kZjHAvAWQ4q5SsrLqa6oyMDBz5vbsV1B5Q8VheXLl9q4zMJjQUpHsOCZXY2DjEZ0FlFXLFg6oqbvF3v/d9lsXt69eh0fN68nJKu9xH7NeFCx9i+F597VVMMz5PuEZnJ8aGRURGEHTgwDANlKASuGPubkb4phY9MZ4cKDaG4MKFC5UVler4xL+88zfknh8+eEiYU3T8GaVKiUAwzbOkGvhsF0dnGkXJhEpKjiJT3tLYgBumMRkEjVojFH88HKEc/YIwxxDaYGMgi4pImFyp+to3Xsf6W5J92p8m4AGTuRK4AesD56JfPjaqvXnrGuEhWH9eTg7CeDg/k3E8NzfnyNHjKakZUN3AU+gaBtOmgKGIiExMiqNoAeeNdJA62craWlZOTmRUNKi4mfo5PUOuzgNDOthj2TlZ3f297EkIKQRCu0/2ffTZtcr7D4uK8mmyAw/QanWkuQq5fHV9GVImOiCxMTHpUOkUchqGOCtCCqirlO6gQRMjo2k2rNHFpaa/8W8/1g4P0xFFhkqi0E478x4d2Xy4F3xUvBRPHOodNDZuDh4dswLERM5O0RuSsrurB/uI9QLv3NOTHq9V/dgErUVzaGo7u1AOEWCpGH7mDGsJAVVqffgw3BL7nwWAnwKo4dFY6nNMqBRbhSWBfyXhYDthTUhq8fv4J7wdJGce+tycmfiDUh+eCiNi8X3iG6eHC+Tg5IYCtrDIajz1fBzTYqTA9oRfJCTlu3ilBSblIHwu5pIilsgsLYVDkSr+/8ki7yIgcHJCUPsJ8AyLhCOQB/DFhqfdCGSls6NXLpeeOFlSX9dG57pBP0K6881XX3VydmCORF111U/+508Iym5dv8fyBnCOi48Hka68X2kaN3JnOE9MLaZncFhjnJxzcg548ZXnWMxw2roQqx3R0SgVLPFmwSOgT48BRT5XN/h7LnJ5kMmk7Ucleb9DSenBDz78gsWzu8+agRJdfX1MCQlVysAwcDYJCYkx0dGtLe0tzYJ1xf2kvsVDB14mF8zIyB4Z0ebm5rV1DLV1dDOhkNKtJ2K7Pj4m0wQ8dvIzVgWUoLt3bgYG+PJAKZs9YtCj1RO8OH0vmHXq6zZ2NpSZQQgJHDu7tdynYGkAngm/uLGzTRnQ09dbOzbW2dO9g8jb412OTzjOiqWzmfSRtIlYB2/HCDvMLrUJHCEzL+n/hpyl0wk1UfIPQj2enUoZDkUc7IrUkOAeSIkHuItwusA/xWg5Lx9vqLO8hpgVEbyl9S1Khcg4MHXDzz8gCQ62lTVBAHLeoDsAws4urgzxBbrEpG892iXKZDG5OjmSsRATACmxPAEvIHOwTJA+EIRJwah0JRcUrC0gchuhiQFYyoQyHDmV0E8+/RxUxtnNBbCQFklfLx+dRsNriRUIB1nYLDOuhcWPF2GBYfrwFqSYMHGIAqm2EOZxAgByYBsEEmOjejQlsO1EGMw1xumSYNJ9yMGhfaCR5OVJKRpxlif04BOAks+x13BUbChCSVY4xXhan1FVJFBQqsJZzFypqDGZzRDYgVtwyU8d81N3KMJDa0KETZruCDI5eTwrJ0P9iANShCahxO0Rg1J4wBGyLy21CwfcKvuM2gdXymXa/POvv8b+QinE88GfwdthYjgEHARvRMgYHjQzQ6WdjY9HJEinUuLk7Hrk5GlIKlVVVeGMA3Z3I46G7oq6L7zTquomohjwq1/95vf0KZPwxyckvfLKq9xJR2cmT4YBHycmJB44WHj61AlajjLSko4dzk9NiKUSyWgIGpvKy27Dp0DfHfseE5tw5PjxmKhIMoyk5CSqOzQjw5ECVKpvarp05crtsjKscE3VQ+SLyu7cAWvEMKAfYWNtD2hAzOgXGFR88FBgoCQ9K/uLLy9W3K+IjxO1pdbWtvTMTBDR/h7Gno1jhXFviOxSVsD0XLlyLTkl8fz581qtjmCnuaW5rq4ecBVeDBTN37/1e3xewYGisrLbRFuodDBnGKySAV1EVcgek2x1dHakZ2QQDzKggCdHbEON0MvFMUwhDwiVQqfu7mgnpeEy4UaCWVH7xCi3tbS3t7ZHQLeZnECdYH5uLok5obFRM1NGRztrWiTJ5dnVrc3NRuPYlIn+BJrefAGuw2QKzCtRJyADtW76aoECGIq7uCw054iM0JShdYmnBiDHhw5r9DBowNlFuX5nDxWx/qGxI4cPotaBJj3blUpSV1dXbW3d3bswnh6/+OKLMVFRy6uLdFagzFxX04njPnXy+Nmzp2ShMPIRoPEhLs7NTH/x/Lm7ZTfsrPelJMXRPIS0GR2WzN9IS00JlkI0dwfPRA/e19fHzcPHyoamH8CARdPEjDRUxsOjRAewlpme5uHiyp3hYo+UlMBQpqYbExvLJRLCTU9O9fX2xqljRfCLXBMNVHTy4OtWaNezIXtChhvTQwWXI9PuiRwMwCC548zMHJs2wD8AKI/6N3+IrBdXhNQnhqy7t6+uvp4qOgAOjoS4npwEV0R34NSMgEOxKYw0wi1REmMSDLcb6RwwOooc2C9R7LPca0pAJGw4QzJCYCQsFZkc38k2xJaj2QX3RZXbUuUj0+ON/B5D89QF8p0VyNfTvwJyiH/lGaBis4mXZT7qLuEgjp8ImI2AFu7qMmZ/A9wBXqksRBJGRdffh8pZyZGDIZIA5j2dOV2iUsrj42OJaJmRhZ339HQtOVJM1qjXaIsP5J974YWdJ/ug2ZGXo9CBnMKr3/42tAvWQE5ePnyMhPS0H/33f9ve2LZ3dL5Rdretow9E2n6/a4hMSrMGcjmMWSAQ+cMf//Thp/Xr60aM0Qsvnn/upecpg/YNGkR8sM/KwdElLiGOVEwmC4MRTBRIiNnW3jU0rImNSyIBxrWwC5AHoEZ448YDhj3FqGPxgulpqQODmkAJcA6W69Fr33gdlIpcEI9J5IcRDArwA2GjCxC6JagvTQ6pCWpkcUk7Cgryc3Oz/Py8kpLjTz37zHPPHoeuzFN58niHOAyxbI1OB5EpLTODeT1Q7xdXViB0IBhJOkJxPUgixTPhh0RtafcRT04aIo2MjCQJY5tQfaQcBQhPSQLOi0QiIeQntoZZ1tvXS46J82CbY9xggSHxgUwjpFbRzgb7cQe67yOyOtYHlDpRHnF0mp0zQ0Z7tPcYZiSj1Ul/QRFBJrDJHHDCaMS3eXu4Ph1FiOFF5R90HV43nonqHT8T4ZHOiojKWvQaErrxTwxZJGUMDUOSUfX39y7QZkeWhtvQaPTkFeg7cOfZILyLTIvQDg/NQoVmBZxDUZvaHlo9k5OTFOApbUNDpahtYZDNKRRKwn6a/cnaMcWUBcZGTRlZmRRl8JtAuKMG1PgQwQGTcyMEmZ6dBqLkhdxPIYUqOhn2Yf24GzwsPAI5KH4dj47/5mTIRrh5bHC8eEhoKD+wu4CFyOPZ44QYxKTcIFJWQWHb3mFbAWIRKGIKuPCnrDG8HouNHQm3g03K3uHRiKiRGe5fO5avHdFCIFQplHSAYQ15DGOopo8ZKUS3trSNjOiIs5j3sLfPJjUnX6lOYMxFb1u7QW8gnCFOd3J1YVZbAqe+sfblpcvdPX3UA+mmx2TQGvHW799Ew0WpkGdkpPOMwWEJXQGbKRMRQSmViiAfr63NZe3IwMqieXpygguWSAC+abqyvX2njCyYZv6e3u4RzTA1JBReGDmGOFRDY4O3XwAlgbPnnvHx96+uq0vPyqKhTaZQ5OTmcYMY1Yjc14nTp0li3Dw9aSz+w5//q2+wb29v58DBAy1tLdzuCZNxeGiQe0TkEh6h9PBysd9vGyqTtrS1QspIz0j7z9++ie4faOTi0nxp6Qk7e+fKyprKh1VtPd3bT3bPv3CekuRvfvVb0Y00PYVNZwILFH9E1RlvD6WW4VI3rl6pftBCV9yB/MxDRQU1lfdGRwbRayBABdSvelAJmgKx2csLDvE0rdbmyUWywKSEpKaGBrodKGZMThjR5YiKUlHh4alkZ+eEQH6jN1klS0yIMc+ZggP8IErdKb9HHXHKvNg/onP38TdOTklDw/yDgnj2icmpMBVpjIRge/zECUgTkAuam5onTRO+Pt4d7W0QnSE09/UPQls4d/o4tGl2lGjGXl0TLtbXZ1ynLbt+LTUxPj01pjA/49jBwrMni8Ll0py0lIlRfXNdTV9n+/SE6WvPHH/99Ze0g902T7btrR65OdlMjo0kxceQ4dFOA3FLqVQN9g70d/cxjZrDt7X319R1lN+j7GeWKSIe7RIL0xzi11xb/dlHH7k7O0WEKy5dvAH2y26mkYihjAheuDoxGmKekBDHIFzCPmuqSvts7WcXliF3Uk6Bx4bTcaRpfYPGLKqD5PT7XB1d8buAl0S3IEvjTJynTXfvcV1ja+/gCLJnrHZcGn1PNnZ20KUxb4Lz+eQJOSK5Mn8IF4iuyNSo88+al+dXt1ZEiyDyvigicSSoD6IGuIOngniAd8JXCXdFzXoPvAtyLxVxglyMKcfhRfwhVcVS8Upc2v+lzwjfJzwpX1wg+xkNmS1UJzhzYl1bO0pleGIsA7APKtPWT+xTk9THj+QXZKSeKT1YUpATyVxNBmrK5W777ZcXZslAhgcHoiJxEEqmARQX5dRW329vbcnMzsb89/YMuHv5gk8AoNHkBzRNtiFHu3y/g1avm5iedXR12957nJmTbetoV/2gGk9PHae6uiEwKGRlZZvZHs7uCC8E0ItKDrSxuRYdG11aksP0371d282Nnbf/9Lemxvb8grznzpxThsnojpYFB6uIFB0c2NoYQWagXL5+a2FpOTUjGXo+ilyMP0DzLyoqBo4IRlZHGzFi1js7kdERVDewWgMDGrBHam+Ntc0orne396KXLZHCvJgLkQbOz88wQtzq8c6CeY4gQCIJvF9R9vnH/+ztahnTaxseVO1tbXi5u47ptPuAbSkpO+xHhy06OoaM5+HDWlIWnhFPiigsDD+t1YXKwvB8QAjMX8HyuLk5Pt6309UDNtGKSoSz6/4gib/OoOGJoFhLJxK2FNUgZGaJfzg8WSmjEhACXVpY6u8doHnHjeqMvcPjXeTUd5kp/3h7DxAA/IyOCyImzDoxUlCwZKB3cFRrFKGWlQ2IFyzV0JBg5oejCM3cT3sxI49AH+YIw9UdMO3C/jPQ2Nub+iUrhTWEI4b8QjwHlImNInYE2SbbuV95H3w7JoYSWMPS4lpSYjIE267ubpAAiHHgYSJcI2TZQzoOjwKG6QKAL9Y1WCIkTLy3nR15k95AVcuTaiVFXDQgaf0k9ZienR8zGD3dfKof1iLmjNIKHSVeHl4sMAJ9ZbiShU9FDDJgV3cXvHq8IcEEFF9cu06roWhH6kaBn6SLIB54k8sinIKYotXp8URk22QsZOSExewpMmZgEhhSrCWQP+HSrK2Jd7k7kGeAQ4iShf968oTEFKiXaAP3S4UQR2MBOextvvnSCTQ0MRnk+2Tf7FD2PJRhbjyoKiYJ2SGpLDQhPQMi5dS48dLFr0a1Bus9xt67BQUhUikZHByhopGSntXd1TtqoMs7C74IlWqKE0Q9OEILJAsjeQ3IjgQOaau7ZTcx8ZBbkZkAkmJeMH3oEKwhqqAE98UXX6AxiBsDTOOMSSgNOl1dfQMRQXd338iwZmJivKWl9eCRI8lJiZcvfYVnVUdHk6QToEFfpk1zaGBofXUFBib1J8SiAJ/+13/8AobKubNnDh8+DPp88eLF5ORkMmkKyxz2wIEDbAXwZBYTFV8gb4xsxb17KBR87zvfZWMTrdAYQNgLDRIij8jDWpty83JoYaMo9bOf/4zCCdQPniJlBuE5/AT7hkQ7PS0tNyf95ImjBw8elEokJIVO6JTvs95YXELpnSCAyg94LzofgOu0BHW2dUSKziVFdHREjDqKK8IgEpVfu3KdNIXEvbG5g1J5Xn4hM1CJ/7m9LAJ3Dx93Lx+/wJDWjh5be0eIHtQ6oAgROVKMJC/08wsCmQFqpxyNuUaRlhl+QKBlZXcQamKoek5OVqQqRKPpp7QFlKeSyaIiwmOiIpi5RVYRoUIcDlZCX11jDQ12QME0mwNCgptQ5slIS1XI5cBymOz2llZMe4gkpLLyIfsEGtHNsnLQKhJR/nR0dOlHx8dMU9h8GBAMk0CBhBQ5Ly8bNL+/v//evQcCKdzc8fPxpjas1cOaWdTpdOalBVIn+I0o77DbcR1sV5xccLBkanYWOIXnCD7BXsJ98EqAUIo3FOeAngj48E6kLwBk0/BWZ2aoOsB+w30us1VoyLMWhQqWvWVENMHoHlkajlDU9nbEvgJeptQnAFt0vbDKk9OI0SyuQMKEgkEYKhBL9hi7DkYAZRsSuqe9EPyeJJKfgWzYipRMyAmIQIFSxYvF79mw4gug5mnyJ/JHbI2lwsF3/hn1M4hC5J2UOXbw4ExNY1AqeMv2bunBoldffCYpLhYAdwOUr6en6n4FfMsIlaKquqq7WzM83INGQVfXMBhGRnbKe+998NGFryZNelRmWE7EAbD35MpwmFDQuVOgcMsV8QmJwLvDWi0mJjMzmwwEv3jz+o1F82JwYLCvjz+Go7a20dbalswMTSjyMIblSIODVpcWMbzg8IP9gwAnxKBQJwhoqMUgT19eXkVsXVhcBJAoMmYrRLbssrJzOrr779y9L/Ls6SmwBJq5SQtYLNx17jQJGTRjauS0HsMt4Nq5gVqtlj42msS1mhHaW9n7jMNoamkNCZMSrcK95NNJzZnYQtLORiDeF0nS7mORxDgh407DwGPGiYJnAPgDbeLwwAkgfKEPo46NgyyqUqkAilgUyJ2zUCMio8H2n0YqJBI0hFAjkKAqFhBA5sQ6od4GQjg9zVJ8hD1hxfBkwdWA14hhwM81wIz2jPHmke4D/yThx6zzqC0GX8gmCMaShYpBi2dAoD/0dTtrWz8vH9JQlUr5aGsT9zA0PMgqAgak6obFYNmQLXE0FoylHL9LkZ5HQM8qcRaXTPM0tg7DQucYN4FKITcQaxwREUFMiSAG/BreS+FwkqaXfVaksPAbTEZBQOPyASWpRUGKBheEZAf9h81FakhiB/Cr0SBRhiBZqF5v4HotICo1BU9wSy6SHI7Tg8bDGwE2caKkuXg+yBO0CPOhFALJ1fCLLGuePi+GW0aWxi/5AZ4RNwdvTZ7NemNfc59Z+uxE/BkHpOBFEMy7+M5rOAjFyGVLsz/3mVCAS+C0xZ5hc9EsaJlobcGE4V1T1BANGPhCzsTml//ju9sM4MaAOe7X6EYwUPcf3mfICUhIpFodLA2OSkigWWrf7s6nH3z46UefwGNkTmZERDSNO+zM27fKebrFRcU874cPqtBHpjEAWIocHOo8NE7Br/VwYyEC2pKUIq9nGhv9z9/8hnJOyeFD2AKDdmTFPMv4GZ4H8QLZp5eXN8Ap2bFOq4csHRsXd+L0GcbmSSTStLQUUungYOmpUydpV7p3t4yyWcnxUjNA4dg4BgvEj/WkkilTkpLxMfR7OLvsHx7sg81w5FARt1ipDP/973/PSoJLooc3HxDAzYInBmESdAj8Ap4LLAxUo4oKi7KystCBpG0fWc+PProIaYXQFRf12huv+fl5N9TWFOTmMSIKwJaVzdWxImPVcWwMZJNAuunSAxfgYRPRUP6lzo9yLckrBKq97R2AU9ownuzsNjc0QH1rbWyikS4zPeW73/kms5wA9A0GA/L2WPZwRcTyEpnHooenX0pq5sWvrn1x8RJ8lqqqmvkFKszMefEfHZ+8VX5/eX1bqx+bZQ6ngz0NW9Cx0BHQ6UbfffdDFLrrGzvuVdQQObKepsxmTD9dLknJiVJGAY8b1DGRI0MD8XHRFfcefv7VTea+1dfWEDg/2UNCMPCVl1+IiY8tPXaE6NFkNEHtRQsEOL6nqwtaGc8xKSnNwX6/JQh1h6xjGFscHBkgP+rsGZCEBOXmFYKToKHKZPn6phaYfmxyE1qd2zvPP/8c1Vk2oTpGTZyk5QLGZ/v6DA1N3UhMHD12jKZDQmvmKHV0Di7MT4HbEPGy81ldOBtwM3bLiGaEnYBdZugHZhO5bfyIRZyM0ppoCCPIwzUyT48SdXefhjtDZobyhZWNA26MKhRIDg1XRC3ka0uMA6R718YOng+gEOvc4ueEF6cJnpWJE8VNsn8IMnYhefIrLLcAMAX4iX0R/o1fsMFwY7bWBDqsDbLt/SR1EGF5DSw7gheBiNHPLVrdnx4B00k5kEPxxWZmcdLrEhUZpTeM2RJkMMUaNeH1tUi57MTRQ4VZyXvbW2gULc7O0Cl9oKjg5PFj/t7e/b1divAwRYQsKlIRGiaJjAqF5SOXBUZHhbe0DkmlQdQyiDOcXF1hQtntdzp57rw8TDZmnOjtH6AVHUdI525EVHRqampgSOiBg4cnx4ztLb2MISWDAeDliQNRPX/+WWgd7XXNZPbo9u5Q6NxYH+jvi46OZqtS6jtSUhqtVnNhNnYO0P8IU+DU/POrcj9/Oh+s0rNy7Bz3v/XWH6kXAvxIpcFEsdDfkThw2O9My0R8YrxhfBxXDz8U/I10AZIqcSS7gwIV93ZnRwzZBkGhpdV2vz3h6Z//+hfKbCijOzq720Itc3KlusTyoMgUFCzi9eXVldtlD7JzsltbW8jeUjJTp8yzvD9QGuLpEwCmVVXd8I/3L+7sbBKCwyJXKcOpofDQaWvjWWHW8Ar9Qh7ECauIvyegoVTEIqSlmCdJ9Mxi4OZAFGhvbyes50zxLoS50IlZxoLhBKkKzVahKLJLex9CeZYISiwhluLaGowEFwIUOKT4KgAIwj5wFAsP0UYzorF4I/SgRawGZshqFytyn+B/grHhJ0JDpKwu6mfUs1l+tD6zZvgUDkKyRXTo5eXLQxTV1kWhKUMsyqpUKBRGo7G/fwBGCB6OsyTCI5Qnb8FahodTnBMdO0T/LFEyqsgIGiRW8JrIkWPkicXz8vLgoYD24wXZHVk52bgZ4DT+wJgTpBQ7O/2ongUPaYONxgmzZzG2+GD+CuLKVfAD6x93y1PjdnMrROyIKvLCAj/zQZwA5V8uGYCX12PK+CtOkc3CnebtnOQGCP46yi80RHmwQ4UT3d4WhJ11MWKeVJvzYpmB2+3u7dh8540ziG6A4sCJYrGig8Dl8ZE+gQFegf4uPv5IvTXW1kKYjouN0w4Nh1OSDgwEp+7v633vvXf/+emtF54rlYVB9qPU3Ftd1bCGaV+CpmzPsqbs19rWJlPIGd0JeYHMDAI4J4qm1+HDh2j8JJCfn54JRJhRIANPKI6EQViWKVta2oYHQT77YMMRDxoM+prqalSshoeHeE5nzpyB6vpkbwvSPwb9i48/cXNxJUQdH8ULPs7OyFhaWIT/lpAY5+LqNDDQQ+2KCYoz09C69BUVD1maL7zwAnEEaQePk9CAuiBqzioFEBITi9zLbpVFhIdnZWbCrXpw/z47xJn4ytWV+37o0IHBgd7ZmcmXX/8GM0PdvZj7bB7s76Om+Pd3/9bc0IRcBfg0NoIYFmheLpezEFtbW3la3BeDVktHGK2hpMLw/OC4/uVPf8L+ydG1o2ZZmB8VpdTpRtrb2wgt+3v7DXrD4KCW6mdkdOzM/LJ/gAQoCAgxNExBGhcVrT528hRRKtI8FNUdXT3mFpYnp2bBvMik2AwMjodIFh0di2sHr/fx8YcUCjBSVlE3Nj5qXlwYGh6fnZ1AuR8dWwZ8IxpJ+QRew8a2jaezTUyUEijJ35ddvVP1oOJ3//vXly5fF5mApydrDDILWTI5GaR5mGM7Wzu1PP6GpumZOVbbkWNFhw+Xenr7KcIVUHwhdrd2dMkUSj+/QBY3VX2qqjSMINhWU1dXXln/aHO5p2+EkBOblpmVEhUZlpoWj3uGWKQ16Pg4GgrZALAtAJrIiBQKOcudwJwQEhkEjgmAQsmdshzdU2BZEPlwQlguUjIibsJXmIX8o/jBAdXgTYQKqR6Om0x4THYLcAtfgr7A7uAMadDdBmkUQSRpHfZqUwAyJHxWFMVJGsj22MDYBXYsX9xtdpagreAnrQUFRjhMzgAvaI0zthXaifZMVicnxE9SiKIF6qkvFIw71iGfxNZ4+gPHYsFwWD7CxcmFtH54RMO/8rW2sfbMsdLXXn5xctTQ1tDQ3tw8ZZze2VwtOVhk1OtuXLs82NfT2tIErhYQ4IXTXVhEl8fm+PEiGLBsh+PHD6Sm5cDwojeTZ5GakcnkiCuXLmfl5vv4BxCG0sXFHYpNSIhOSGxtaOpsa+cRHzx8NDslDfixqgqG5yplRUJPJt/SjhmblKHvG1QpZJSlxscM2BqeTnNzCz33X10q1xuGuZtIv9DSMDs7HxGtppsCRaXpGRM3OSM/PzYlBeiJB6RSKdFDgUACBounqW/qyC/KJ3wY0RtwY6bJWbr+KTAjd0C1bqC/t6gwr66mFi8Yp45g9i7MWiNzzXq6pWFyk2lmfXvH1d2r7G5FV2c3tTdRr3F2gdWMbWUVsQ4jkK/a2QwKhWAucfXwvHOv+uLF65eu3ICl+y/fepUs87PPv4QngCY4ktpUlEEsKC2Tz82bZyCR5uTkSqVSyFnwy1iHPBdckUKhIh/iOWLcKT2wkmSitwoBbgf0vcsvtjsAAEAASURBVEjLeKAETKzVfTbkFLgw+kG5HwIAIF7CEJGxMYuYFJNUbMpk6unuR0AY3Aj7zLuYB87mhdhM/yd9fqStJGrEgtTV8C+sGQImio4gChB5cJYUOtkU3FVgWN4PeQeXyXGoPuI2BocHAT+h1QcE+hGmD/QPArcw3iBEGkq67OPjwyNjVZrn5ywgPU14wu1ykoCleFBASMJ9Tlur1eKqsaWsWGhCXKNarUZtCsSFd7C5IIsJ1ve8mdoWkT3BC8Euvwf+4VngRPFJvIZ9S0Au8Bu9vqioGOfO5XAPOXOOw894Mm71nKUxD8/H1uBW4yBJY55+NH/FTYpdTIl1R8wg4m7zS47AHX7qOHkB/n5rE0EfB7Ky1NQUm5LiRCBjmUwow3r6+vJcwSSTc3IAbVipFWVlN69dRY5kZnq2sKgQiZS+nl69XtPe0dDWVm8wGH/4g6+98d3X//qnN7298RHMc9k2maagfkhDJLQiBAYFwWigtMZcZkKnEEkwCi8QjIC5JkzjTOOUSCUAsFwo18AtgPbzgK+HDzUaDbcSfJJMheku5WV3KX+gF0NN5uTJUxAogAsc99uCK/HkWNbA3GS7TU2NNTW1UGbsrK1UERFoQ6NMZjIxx84NRALFBF78z48+I7ZNSUm5dOmSyWQiLqA2aTCMnX/unK+PF+AA3Eq6p9kw5PusxeBgSW/fYHtnT0FBHvcOuiPgOFV6mye7wJgLzGqxswHb8vXxOXTgEKP7SP4eVj6gRUGj05aUlLBJfve738HUIATi+SUnp8JKBQVjNQ0PDiLGB5oEUQU0VRoUnFtUYGP7GImA7Z3doaER5O+YvogDA7LD+TW2dtCnwsrD0oq419cXY0GWyUrSag21dY2mKXCYHbAj6gCIcWs0I6xUsiICOpTGkB+DXwMzjQ4n9BtZjtJQQnx/UlIEmTDTKDEROeK2CwoKz58/UVhUEKlUFhTkohVJmAjSdfLsSXd/77WlpcNHSwf6+i5++jFd/wrCH0kwMid8FnQAUOiJiXEUK4gJeERAUggPLS+asYlxCYmAjYwRgKd29OhRqh1PS9moqZ07W0oQKpNJo6IiU1JSwRh4sqwlA/JZRN9WDmwQSmORkUpSfKwQC5rgURS6ra21wKTmOSAXDM2jR3uCmbK2BibB4yOxw1KwedjD1N2Eupcgc26T/yG5QlENp0YhgS+odaRkAIAYCOEABRZHjYHdKhoKeQGmh43EFz6PhI3/+ImDs+owCpZfWv6BdYzjw5mJvzH8B1zqMWMOCcjIe1ilvNPi6QTzk6vAbOEShevDHYpvInvkl3wQvpCfgXQoVq2tCaUMfsZxfvsbr+Zlpv/hzd+jWBvo7nDsyMFnTh45VFyAbIJOM5ScGF9cXCANCSLsmzfPrq0jfg9FyBqz0tPb+/BBDWMJfvu7d+7Q3HnjFmNA4uITgEMj1XEwG8vKbr/3D0aaNNNgUF5WUVNZQcYDyIHVJ1+emzEjSR8ZFQmTcGFhnrWEHhwRbXJ6boCX16TRMDc/R78TY1+ZK8kNZ4GdPlMKhPjKK6+sIoHGPKy9fV29PcQB0EliYsJJiUErc0qPR0VF05QFpsJdB70gCsAjMDieLc1V80CLDhwAmEUoPzSYiqw3bJHZGXNRQSbT0pydmVXkht0m5KmrqwPOpmXcHfLhrHlqdp5NAuMJcIhdQ+mrtPQ4ZU4GxaAXD2Q3Oqr96ONPrl4r8/b1FiLJQUHFRYXwKtiPfX39WRlpBw8UqMIjcUsYfYITzDQ1OSRVwWCXl5Z7urvv3rkDEBkfF08aBal+hyaFRzt4s3kzrKv17KzMtpZW/BJXyqIAwsWQ27EOWAGWB80qEp5MED7AYgVHkVAMa0YNjEiCmXhMNEMlET8Hx/vxvr2pKTNzYkDU6OUg7yEso65MgcNZDNgTcAgDwOfmzKCLXC8dQQRgZJoEc2wWAG2MMKEkDoPSJrYIyQsI7XqdFgMIxkCBjX/ilQMDQ7hwYlaMMA4D68Hodjtb5jw8JnN1sHfEEcJ0JQXk1IkJOFVyRMA5/Cu5oICaA2HJ6sgxOBoZIQkcoQBbBfoJLpBo4KkbE/ApAh2iCXSJHcCHsuZxSywe8HPcMMuGzcXxOUO2BpuCvczL+CCC7LCwMI7AhfB7zpNf8ko+ke2DF2Tv8Cz4V1F3ENCL0J0IDQ0h17JEzAw4FL2GuACbN14s4aTRG6CNgWlUeD5qslX37l38/ItrV68uzS/QGHf2zBl+T8MQaLIqPCJEgpCBs1+Ad1FB+mvfeHl6Ymxmxpgm+pAW2OBKZTT5E4wgvDT7iiCCjwH36cLOIo8UHwvZuq29dXh4iNiBhg87B8rm63DZdTptQ0Pd2toqUDiPE0/AfoMXixM6cqQEpwUCYDSaNBot9wgvC3mP0iAcX/ork1LSnJFaiFUfPnKYekBObtbqxiotBOjy0KwzODTMlmRZ/P6td4hHuFOQxMrLK1kipaUlw8Mj3Bp2EWG+Tj9GdbeppQ0ytC03a26eAQIffvQlW6uk5EhcYtz29jr+j9sFtRIhze2N9eamhtycHLxg2e071dWNlNAgHFKtTUlO7R8Y7O7uprqAo2LV8/zAkYgU2BXDQ0M3blxHhCIxMYGcgM/Pys66deN6W1cHCvdBwSG9A0MhoQoahKtqahH0WlpeTU5NopX74heXmBFYXV1DXQ3WUl5eZltbR2t7D86GMhs1KnLEubkVJqei/EQrNGLtc7PTDyrv4+Db21qohQUF+gUFeCALiUqyJe7eQg6GpcyawCftd3RjBgENkUMDEEsH8NPzC7PIQZHXQo+EFqGOiKCrikDv8PHj1Db3OzmzbMQmFHGWx4mTxxKT42k78/bxsnWwjgqX19c8BFwEvcS/lt8t51mA7IN1t7e20ioD/lldW3/9+sPxiTkSUEmwRKc1AGASQpNzEebSidDR1o0wNfMBYP3oNLC+p4aGDDK5BDeJRgybhPXNdFBCAcw0Mn4Aj8yWY8Xyr5zS4uICCB3JG7aMjyb4tnzjr2wK4YQETAM3D6njtQ02PH+gA1jiTlBQ4YeI1llyGC7h5QXPwBKzW7YWv366M4XLw+mJajxqirzmCaE3D5o2WzhHVJpFyidSRmAwjiqOxpF5PXubn0h3WB5kBvySU8Ig8sXL8BxMewAL0ZqmZNLg//bv34cZ887b78xPz7k67PvZj75ZWnKAguPt29cvf3X5/PNniRIGBnvplOfYxArQ0EfHxgA2jMZJsqia6iYKHJSpJ0wmwsAf/PAHV65cTUtPR7H+vb+9W1lR4epk//Wvv/TsuWekQf7cJlilIJwUFJi3d/nKjcGREbwXU9qZtAVvsaOzhxil8uqtosMH4f3j/BaWzBDuw8MhCcrxE2w0NjgL/t23/w6BE9OJG3Dc70KZNiTED8LBzVu3pwyjxP4ZBQUkPaj7UgeHNoJlg0wol8vW1iFkwMh3ZhIZdYowaRBR7OrKAiw6VG9oDadNjjoatpFJCIzwNY1PNLf0E1iDXU/OzHj5+mZnZJ44djw0VE5Uevny1Ytf3uvr72bkBGF3V08P3pfAuramfmpiOi4uziJozkA7QSc5cKAItBM6dAOK4XKZL+NebaxxwIC9GFYkPCENAFBnZmTwSBkpDAJO5xXbnAocjLb4uDj8Fq0PbG2OxhLCuItCNUHYo0eEEaw+okaeMggBTxy/zxojC2dxsvSxV6xHYDrAWUr4bEyM+/CwrqtnCBCOp0xeSI4hVuI+K0wrLAQsT09PD4MwHRwhbQJR7JEnYjdIFgkNGQ4MFkrOy/oDJYQMzfJSqBTop+r1Bti2efl5BMek+HSUZWfn4BFxS/ge1ig7ArPMF+7WskoFRxrHjOMgtOISFIgb9/fzV0qDJBU4pHGTkeuLjo4ZGh7mSjEOnD+cBjG9zrIkwMZwVPzSYDBwZN5CLsuCwZPhLwkFoCLDIGXxAGnCnsa54vbI5HCouDTeSwaJK8WD4mX5K0fA43B6nAA/8BowZm4sWwwTwQv4Im6groQMNXEIr8QXQJez+cn3ngeFI3jv6Wj/7MIHk5CSmYK97wn7VilXkfalJqUU5OVjH8Gy2bnodqLOBzdJrlKhp4ylAr5n/p8XOYuvb2JCcnx8soe3J0EBFoe5tCw1mMcQcDnC5vYmHSREAZxeZFSUXKWYmJq4/NXF61cvU1uenpnS6TRp6SnZ2VnwckCb0JlSx8WPjxv7+vrKy8snJkzcLJ45vpArVCiiUO8k5Q2RKbg1Isa2s1mmHXhnq2+wl5GeQZIgTx/v2fkF34CgzOy8hXl4RivA9CDd6enprEhSh7a2NnLq6KhoeqjJODG7D6pq8guKZHLVjRu3/YOCcYr0DxiNU+PjhgB/z8Bg/4S4mLWVpdi4eGLz2zeusgOBzCgMVD2sQmE8Jyd7eGiEOaCkaJ9+9unRkhIyHq6dT1QqlU1NzWToXD7QKKULL28vnU6LplpsbCzx79TsjLdf4M2yCgqzvn6Bd+7dn6MRbb/TwNBIYlLC/YpyqkgsYrB+uSykvr5pamrxyJFs6HNXbrf4elDz94Sqk5KSlJ+XmpIcn5qSGODjvWie4Z4Tq1o92T51otTR3qauthqlhL6+wcb6HhrVeNDQgAkjxHRi/6D7D+rLKyqDJay3ICKm2rpaFhkLkZ0jkoPbt4l8P/3oU6bSyxlzaEBJf3TZbCZAXt1YwZ9t7GyCkilkwZHRKmbHWO+sS/y9lUqFb7Dk0eY69CiKVcSPNTXVIVKJCXm38dGlpY2klITDh3IpCYwIMdLW+5VVNEJB22GuWHCwJDU1OVYdFR4eEYCYizRUrgixF2JglJbo3hEcaFYz6QLYC7EwvicyMtzTy50msIWFOZrx1zdWyeYcncjwhGGwhIdP5cpY5oKUKSwoe0UAm/hI1DQwcRQN4XVaQ1LBoRLACUCTP2KsNwmkcIHCnNmJHj4+ne/Ck4lf4gWhd/IKfthjBDfiEpS4MNYE+5QqQdNEP589IyaYTCBYM8L0MaxIlPQFporb4zgckJ3MtXAL0tOTa2rqk+LU/98vfsZm+eTSTbvH2+lJ4a+8dNrJzqatrQnc5M6dh6GhvsUHCm7cvAZ9VKMZrq9v7Owc29vd4D739WlHRydyc3MiI8Khr0ZGRrMCX3nlZdJlZiENDwxc+vxzNvIzZ88+e/657ML8+enpJztbOG/WDxK4m6vLUOq9A30yMmklTevu63nnbx//43LjqnlqdHzmy8aR9BhpXGLs3MJse3vL+xfuMoaQo6HvtbRoJqyANQ2ySvQG4cU8t1TX1EvMR9s92xUFyA8//rT4SClWKS8vByXK7s5O7dA4RCmlUoUzsLKyFVGCFSOOZ0KC/WES+Hh7AIgNDWmLCrJQfEtMToCVQsOrZngov7D44LnnwkODyVp4ClHRYlslxCW2t3Z8+vlnSA1DKpaEBMTGxpC50/XNKbW2dBDIZmfRI/EYeU2SuMT4WFhgMDwNBr2HF6NeXbh2rA0S3jw4eJ60QPDAwK5gV7ICMc2sHOwyxAXSeIwvEg2YFLY2XuGp1caysbgs3QVQM+yFBqYYnicCMtYVFonvGGjeTgq4sSYQd14GfZfiFEPeWZCcOVcUGipNpdUjVk0eQ3LFWwjvmPsDQoMv2VxfJdyJT0pfXFpDohO6FjZt3DjZ3DoQExsFP1EuC+P4xIUsctGN7cYoKCSFbe/eLQ8NVVLO58byAihXLGkuBG9NKzksHbIlSmxcLD+w0XgldhKbECyR4AJxe2C8BKB8B5bEpaFYQls5PCZUn9CYxFeS5JKxcTm0cHDVT5MzXoxtwe3J5XK8FLkvVACAQIA0/uCD+SBOhMIc78W/8ulcJjec7xb9rxUeBKfKpuM76+TprmHj8Bv2EfeHF7Onnr5MLCS+bGzQ4yKKgq3JlsUf2yj97ZDmmjSZoMULSi5g68zszvZ2IKKRVrYzU9NUCMlzb92+TeZB1eK999/XanW9nT2dLe2YvaXF1Ydw/6zt8BljOmawmy588NFbb/2h7O5dDF9cjLqrqxtJ65aWNgKH7Lwsum0AEkNkYdied95++z9/+59UUwP8fKjVobNO1yQi17TEYb/wgkBb/f3DyvBIljKWJ1wVnpqSStRGjEDAyUw3T98g9JPQG6eVnjDN1d156xEj7x2BQ5BnZTLtqNHY0NSGrtCDB7VoESUmJpGR8PBwmWT+VA4wOVQliSQM46PNbZ0WXpzY6P/717/BhEMcf+fd9yATBgVRL6dgCcQxw6RDX+rnfv53bt3s7Gh/6ZWvwwNg026sbeTn5ZHWh0hCAeKQSYuOiaGUBdWD6KOTqIZ70d3F809IjMdbg+WyDRjI2dvXowxXsXS0ev3yxk5zG+HpIINQZ+bM/YOaf/nWt4Vk5KMtXx+kjybA+rXaEbU6OiEhMjGRkowaCYGiTCKPhJhoNVE2q4gBaeOjcNqHTaP63c21ECltQp6L5tlJ4+jXnj8XKg1iYl5RPs3+hFGrYLqEilDutYbxwRE9BQ+8y4hGS0RFsw5ACwygsXET3oiMBMOOcEGsWk0mOqrT068Cl4fBDwatdmvv0czc1IO7t3rbmzaXzVtLs+N9XVa76yRZOoORMjABE4FZS3NTfU0dODBsUlh92bm5hw4U8Kyrq2sf3H/Y16ejIMoW1Y1OEnwARONc7lc+vH7tXldX79r6LqQITy9yaSd4mYxgJFiGigbJE6Cbx8pGCgsLUakUYlfA3FtexBY/dSsQKNgSrHAuARsjcjkcmqjeoa8r2vIwQDgjrpo/OCEsEBwCMkxLjZy0Tgy/xZCJV6G6ZCnn8V7hHC0ei831f10g1FAb2tWJ662DAwOox+Al8YgE1PD0KOzRHAKlE96r5e0iL8SbciIEGZw/1hbfSUrKz1BtJudXIpVSQoRjxw//5tdvNnQOFmcl/vv3X/3uv3wdZTTz3Mylr27w+u9//3W5MgxeA5yRmIQ4qsuSgGCIXSqVHHQ3LEyG89NqR7FugUEgSLLTp08zhOnC++9DpYEK9+1vf+v1b7wukQa5Otpf/Pijy198ZtAwaaPf3Wm/v49XfU3V2vZm4aFiqtttbNJgSVJKSmiwH9Lxb3zz63ubyxqD/uDhgorKitj4mLhYGYUqEg7g8Sd7O/cra8EiQqR8aCi5QlRkdLgqLDs7dXdnnea5GfPK5xfrTZP6zNyMnrb25158cVQ70lCNTlsGpnlocJhSMQEi5pVgaXpyLlTqR5ShkMt7e3oPHciurKz79JPLhQXJBj1zJ5LgQF3+/DLBxtDw0NGSI7iZ+/fvd5OqGvTBwZLMzEyeGi4NIKa3t5e6T1py5nC/FvI5TLq0lNSN9bXd7a1QqYRpivBo0bvA25EoCCaOk6MkRGqeQzd+hrI3OjUiKVpBjFAIeBLukxQSLbi6uJuMJuAHWgAB4Uny8AoI866trT62YqYHjkDA5ngadhM2mpo0CwiYlJ+JulhqwOpYalYgOSU3EZFFcDxSGyqLfDrFThoo+Vyu6OrVRqmEwoI7fOz5uTlYoJgg2AbuXgGrG1vTs7McY2hEu8/awdXNOyE5gU9G2YlEFgiXpkCuDkkzTC5mp6i4mBk+oC9YRaPRlJKcgheBoQ2jki3D4rR8WXHhXDT0CLIrLgFolNSW2JqLperBP+EL8alGoxF8lYtlW2G3uBxgBig5/IZEDcCP7UIKiHPiiwt/+kYuk9SI/cEX7o0bxZHJ2PCR7Cwf5gEgJbjD3CgHPo63ULzEd3J6wjVCc4O0s7XFrifLwR3iZfkPnwi2zBtx3hyfj2NzYX4lEjQrA4CL8wvy6XewKUwII16j5Ort5QvrUqsbBRcGz0StB3EH/NbBkhLaQBoaG3mAGEHa4WEDGscmwR5DwpSHjhyNS0hi/KGzq9cf/uuvf/7rR1DOkpLVxHR4O3Vs7Nt/+XNba0vp0SMvvvJCcGgQpGdc2/bWxvt/f5seqvz8HCZYHi89OqYfjY6OycvLY4pYgCQUPhWfTh1oeXWjr3+A7A0A1tvXB0fyxZdfNrcK0c5Ro+m999776tKXt2/eJP6NS4hHM4UyD8HCw/uVd8vLZ2bMqWlZxDVld8pv3apgMhz1cOA4essiwsN7u7shVoids7pB7b2tc5iicnHxAeDZysr7jEH/yU9/ws45dfzY+ZdfTk2Ip9IZFxetUITinoMlIQALD6vrKTrvd3Y89eyzxMmic2h9PUatpqjQ1NyEfMjK2kpUVIRGM9Tb3fPcs88S0qJwsd/ZFZQYBiL6ZOxD3DmgPEW19z/4oLe3PyRMxTrQjy8Ma3QzZqRvN/R6Q25udlCgPxMxELo7efJ4ckoi9Q9Cw8EhBDWmG1r7x6fMjW2tFVXVPQMDiFa3tNKoAkVmZneH+GlzzGiEZImF3djYBktMTE7Er3zx5aXQsKCcnBTk32LVMfiPUIn0QFERETrYCGNh+AFafFZualKiempSn5QUw1ReMjwUXydMsAPQXrL1B5PB8cbHOTg7cVsiIlSE3jTfUoNBeIJjurk7s283dh6jp3Hz1q2bt8s8vX2++a1vRcWqgYTIwkMVSmLe8fEJfBn+DD9C7q7TablGckl8OYbsTmO/Mtj3QHEWRWzz3ERHe/P61mqMOjopMZGxwyAEeCU/H+b6btFtLgtBMcQDiwlTg63r7u1JIzaRLH5dDM3Z24OxJmZX78LJpYUPB2aNaokQgWIgg/jOfSJfJD9ktgMlBJI8+oMFFiSYnhaUkp2G5yOeFIAnxTv+ZjETJNOkhzDF6ApFVzqUnRbgR28RvdG4AagwDrYUAcSMG9HmiIYLqjH2YrYLaSifTo87TWWQVClLQs9muOvWxiom+Bc/++HynOmX//FfuWnR7771/77y/Gmbx5sNNQ86W1vu3rrbPzD33e+8rFYrqdCDySMe1NXWjkz8ysaqRqv39iO3RyDNFQlckAxgIb1uNCkxZW5q8k7Zbazm6efOvfDqayy51pbm733vxzV1jSVHD4PUITYEJpmelkTIDvT60r/+CLnQmupaSF5paenEdIH+3mFSyfbmo+ysRB8fIdA6Jfj0pnnzYl9v39IibKmY/iG6eLfTMpL7IAcPDSzMr9fUtS0sTFDeq29sOnW6tLt3cNw4ZJ4xIosZGuKNXc47dKThfgXaKXiDY8dPwCOF+Yzto+gNnXK/oy2RK1Es5Pn09DS9QS+Xh4AG9PcPjhpGo5OSGJH61h//lleUxaxayHTYhDvlFZCXzzxzztvX79KlK5gyJqhQaExjGqhUisACuRFcnrq6WkoSkMIofxLi5BUWo3gMzgkUp9VogWrZqgzLxJgsLSzDVSFmWl9bN44b4cDzM4aCCjLYIC6LpIcHipWnoIMPAKxDSwjji2km0RdFNWbaMqnV2pbWb+qU4KiiaiVciy0hGl6BmEbEZNYwS+3AkUFH7KxtqGsBaKOEx1NgRSkU3kVFeRTpqf9dvXyRQDZSJSemW13f7hsYxM+5OLtiM2nwkMlCLn51GQwzyNfTMKafmjWj44ErvnLtKqS8Q4eKsf90E9BLRwzKbcEB19TUYSFpP2Dv2O23o43B09sD6iJKXzwIAgJyQSQOBgcHaQ4i8gMEgt4CdESij7fGNVHee3rJeKaoqGgAPEqDQBp+MA7E6DTGwCyyj8JkTJPHPSES58JUJLw4hhc6IZt3d2cXaVDiCWBbLCo3hLCDg+BTybl5C28nNoKnOEetep3qPk53HwUydrSLsxvENxL9MDkj0x+DPvr7Qs4XrajE/XrtyOGDheBcdA1GRITbfP7nX6mjY9m9jKbr7h3Y2WclD49AA3DPysYvSFJy+myYWs1BVTFqWs7xkUeKDxwsLi4pPQaPtLO3p6YOxKXl3sOq6LgEn4Cg0DDpj370L0eOHiHOQgSWuI9IvPR4aX5hPuyVvs6W4d5u5C6b62qNY7ojB4uz0pMT42IN2tHKe/dZE/cqHtx/UItQ3vrWnkY/3tzaRcG8rb1tRMvYigFnV2csTnRMNMAVdCYPL9dDh4uSk+N++vOfFB8+1NXeSckNbt3uo70xHaDHZnpaFhxI5BloJ4D+S3cjHMjZmfmggEBkTYYG+gkZ3Dx9HF08yirrAIhef/l55sh8/umnBbk5TF28f7es6l751MQ4wKOni9Pq8nxjc61xYpzGnA2YgdYOFz75jMYyVihERHq+COOx/hSlhnXMOdBjCJNS4j3dnZsa6sYMWn5fU98gU0WScFnZ2dM0DSnRaJxAzxqVyuqq+tMnT6WmpGOlycPUcVEKMdWMLlc3IlwYTtDZYdp2dLYNDfUzUdrH3zMuNTEtJRG+xdLmo87h0bGJ2aS0BBdEkgTEL5MpZOqEZEwAU9xsHfcbJ83bu1bSsBDT1Ny9ygY6DeycHD/+4loP7QvDg01N7cwmdbCxun/vro+nWwA5b1AgvR/cn+BAd3W0nCSSrstQqf/SwppUKsnNS6X0OGoyXr91K1SphMtFdYc5zc1NrRUPm7WjU/YubjNzKz7+gfS0jE3MBFKJ6R1ITs9Iycg0Ly5nZefSWJeUnjY8rGHoh9E0zdkDaFtZ7/f1czdOjsYlxfzmL2/FhyszM5Ppag/ycX791XPMb1arFWkZiWdPlz7/4nkGq65t76OgaByfABOlZEfCxtAeGELET5QH0HtjG5DlsW9x1YvzSyxyfBDarWy65XXQsm10zOC7oCW0zxrAjf4URFisOAIOD4NFCLkpQk2m1DrQlI67o6YC9Y5/sGSFAkXFZwKOsj/BUqHB0MFub2ulkgWq5BJlmNTVyYFxRL6eHoG+3qCLJI8AoXwKfEUA1u2dPcJ4XCDUNbrrBLjk4R2mUELWQFJnaNBQkBH3y59+W9PdbLe7VZKfcqggTTugq6m46eJoHxzgIwuRZmZmh0nd/f3c52anqqvv07tJzpSWkk6TXECYf5gqdD8D4RgvZWMPyxVHzg1XhClc7J08fbzyaVUtPQRNuqWxrqen76PPLk3Mzg5q54IkvjhgmUzu4+NFlAMSRf9c0qETZdfu1tfVHz92NAJ5Iz/v+3fvtjY2mOg/GBsZHTMowpQxkXGV5Q/GDOOJCbGPH6/5B/l+fKm68EAxAQfSAUMjRtZDSpqaQl1VdZ29nYtCLnVxsjl5vOBAcWaEIuhPf7hw8ZNP6OL47o9/jBgCGQkjQS5ducwIiQmSL/NyfJIaTQMkycgkGFNK9T4lNcU0MVVV23L0+KlQWdh/+/H/iEiM//UffrG4uvrDn75rb2f1wx/+YGZheXRqKjM3v/JBTd/ACCmIrZ01ZbykeHVwgG/1g3uzs1MIYkB2A2BsbW2zqL2HjugMVy/forrf3FhHVZIMLzAohOlazG0FRwCmg29MKQ5ODdqBqMOD/ZD0EHtB+ofsS0OkyPCsrcADKe2R71ITpcYpmrKRVlgTrdIsJJYZAQblBnwiiw3Px+lh3PiG/2NhETFB7yFzpagfFaFChonmY3Q2fLxdM1KT0Ei6+MXFnMwkqhvDg72A3qTaFDhYjYcPHSIVc3ZxZvQxCpHw+yhv4Qs4N2q527tPrt8qU0VEIVpCItvc2EiPAFFaVKQSCLCiojotNSE4KNgMa25t+TE9k1ZPlCoFyRGnyIplTzGVMzMru6m58Wl1AACTGjo+EuiLzcWegdDOXSIDg+EJ4IkjGB4eFvmu1T4oReY5M6E5CTHkEjwFmTmdxLRTP360GyYNRfiXeBoIEB4ZIaAd2bCzK6/H5xFVkxeyNEbHRmk4AUbCqRPL4iNBgwCNyLSR3dhnzRt917fW4L5RlSNHnJyZIL6hkIRABKPFd7c3iosK2RKoRtgoAp1gW0GeVKhU6Ffl5ufACAWQ9PGmCutFaa2jqaG2tppJwhPjo93t7RgaOv90Bt3b77zd3NzAguZGDw6KWiijYoELKHlcv36jt6/vyOESqVIZGx8fEhFpGht7+49/0g7pxsYmPT39gvwlkKEWzZRknQkYy+/eY34byPXKyhpMTpB06jrwJiYnJ0jaQK7iYpHKlOTnZgPN8aiSMtIRS0uKj0P6UiphSO/WrMlEPQDCELIXdA1D/gwKkrDOAHyZjULyRwsBJSikH7jvanUMeTTxPlnA3hNr6BxNbV1Eta6O+0FLecZUANBJpz8dnjcT6dBYddxvPzlpMpunSVPyc/O4WNB4Ahl1TBStUTBmecxxcbEQroD4Oju6Rg16ojN1VCQSxtwfo8lIERa+FClgY2uryWRi20DM7Ozo4AayGW6VVdGYlleQR+TChXd29wFx06RMOL+6skbNrKiokAdJ0FT1sOHypZsP75d3NjcDNNE1c+Lokddf+fozJw6VHCh69syJE6WHDhbmnTp2MDZajnwW/YvUk4m8iHaJIsEMp6bmunt6kINSxye1tHXTBGPr4AhyT+qxvvN4dGLaMDY9NKQ3jk/B+4cj3t+vmZ5amJ1d1Rum5mbnEbbHK0BMp+QAWQ0Vj6amVoVc5Wgn+tyDJKqExNTqqro7d+5BM3F2dIW6VV7xwIqo18a+obFZIVdmHiqBZgynFJZ2dXUdeQm07r6+gfa+ccBkLy8XbChDcQx6Q0JCIo3MUSo5HoaWmPjERHAM2hyrH9a8+dafP/+ynLCOZ7G0CMJjh4AG5gKUkd2CF8GHMUoeDITcbZ5m1i0hv0RdnS/SL16BrDMuD2eGth8aTciMMZdknaYi3ru15WWZkA5xk6gTVJMvwGiBxljIZrhDOiVYPcTvZH4AqVgusA0sVGFhTkS4HHMGPI4L4R/BPwnnqW9QfqYbCUsBVsFhsRQWoYonW5vruHA6T1iE8FCC/Dxmxidfe/7YT//tjQn9sO2+Ry777YYHegDWjMZZlUIq5MgXFq5eudfT24duA0kbeSxxNZq1hOChMvnl65XUr00T5sEBQ2fnQE1NS2trd1t7z+rao9e/+XqEUr5r/aTqQTmcz4kJY0dn370HnTrNONCRUua1tbGmGRpQykIQIgE/Is3R63ROttaffP4l+vv0ZTJ/Cf1CRlcC8GZnpfsFB9Y1NJJzKJQqgjbGd0JAQ91pzrxoY+f08stfu37tJv1Uu492/36xMtjbjVtBfwiYQuWdCmQRzNNzfp4+7c0d08aFMIQODKPBUllSUjIf+v6FC+PjJmAVlPxIMTGdy0vrBbkFwwNa86w5OFCyvfW4vbW7u2c0JSUh0N+Ll/EXnsT80pqPt/vD6p6kpKj8otzKh5VAmgqFPCkpYcI0RmFiaGg9Lz8GSb/mpjbCo6qaFug2VOwgLwJFUuJydvUACF5fW4b4SroA8XI/zeY+voJOvLyGhcAWEx2RhZAJkZTgzuhFg9ABxqjRaCyEDgeDXs/iwp4QRoBAUk7z8hbDEyh3wX8i8ya1oJgNamWJt0QbDKuCBQZ6L5ACClr79pHB28PJ3FhFOorCG5yJ1159RRkWbJnH2Z6eqi4uKkB1Rezr6RkCl6joeM4fqkF9fcP9h1WUJKHjkShjvlCyBOFZXl4HIJIpwrOzczs6O2/fum1nY2ehEYTTj8H8Fqk00MPDCxzLknY7UA9XKpTubh5DgyNo0QFjmMZNJP3BwcFaDU0UobQ2IedLgZvxscAAnDnpLDcHG8vlkAcDz1KmGRgYIFejFMIuwBZysaSJAg22YxCEL1UEgcywy3Z3AULFjMatTeY1gnlyqwk2eS+HwjXAgiHA5a/cpvz8/Ll52jJnRCrp6MhOhRIvkUi4kZCWqSpAvGDgRUZ6GmfCYBvI7RhwIMmleWhio9xMcQ65WVHFhw7C3ejqAUFppS5Fb/7VK5f7e3tmJkw+Hm40jP72V7/8/KOKoZ6G8NAQdXi4VqdpaK4H/jn//LnDhw+OjAxzJXq9jiJtwYEDrBLokS+99JIyIhyfM9jX94+//vX+vXtOjq6nTpwlxe7tHnR39UI/aXZqXi4LHxzQ0WIIVTpMJi8sKqJQQWudSkl1TEXh+sypo69+/WtFhfnx8Wosm04zzEhCmus3V1Z9vTxhHbBFnTA0j0UV85f/6xchEklMdDRug7Ln7JwZRe/yexUg717eftw4oGriBW6ig6NTW3sn0SVQVFtnNzRKkvQFVHptHfLyssvKbuFQv/Wt12PUkSBaNCoiUqfVDGZmph8sKubuEx6AE+ZmZiUlJwORI//H4wkTRKGAt958k8DqxRdfCPDx7Ghrxk2CjgCKJqWlof6LKu6Lr71y9sy5C+9/+NWl61wgqk50BeO1cM+XL19ZWlpAFJGR6CjMffzxFfBxvC/dF4QdyIUDkYP8EJ0EBfgD4zjSaqrR3rh6Dcl0hMoq7twyaIf8vN2DAjm9jd2tjbKysus3blOoAMED9UZHFMBibW1JpVLdLa+2tuUxvaDRGbVjM8ydXNncxuzlFBZDTXd0dF9cXl9c2jCMTkKm6BucWl3fW13bFWGRt6+jo4u3b+DCwsrQiC4sLHx2bh53npKYpgqP2tjeRIp+Zmb+5z/7mZ9fwPbmLkUIiiyMAwLhpmswMiKS7gccf0hY2NysGeoQm4eG4vPPnivKTz1+7LBUEoCnIYRkT8MnApTGAAErYXcIX8Dh75VXxSYklR47HRmhqGnsXFpahcANBkWFhowHf6XVacH92RIsS7YGT5Zcjf5pmjQ2tkQFDreHFiYMIKApAW/SOcj/PdklWclJSXruzEmbfY/7hATSNnUy6na0J1mGkeBmVvG4bCd8GU6dwJ9jUTin8rhGs2ZIwMGDhci/ALDTGgvZhFeCG+G2KdVwz6ksol0CRkQWCdZK9xK5I6khMNfjnQ36XKdNU1OjIwEejl8/fyw5Kqi3uS4+UmEa1VI3pQaukMs8vfdLgqVQ+a9cvebi7iaTqfgIRjcYJyZISuDcI+BJSj2Exvj4/MgwONYiTQJ+/nSFh508feL1N96A3HH37nUh3BqvjomNARX3Dwo48/zpl14+m5YSizBlQnwsLfb+/j4RShV1XJNpPDMr3T84aHEZuuMuUyAiI1XrTCHeFgwF8DQnN8/q6nryDOjfH3z4+eTU3LjJAA0Ffwxn5MsvLwNdQsCGDOLhuJeZmTYyMtLW0n3icKleYyCdQ8Wqs70nPjaxKD8HOKqppRN3zZFhNmq02onJZcapg0aAgIWrooeHRgvz8jtae+FJysPCeA0OaUQ3P2vS+Lg7weVGEq+zd9DNg/FPZ+Hw19TWnjh1GKFgE4r8ri7ra6uorJ07d5aNuPt4OzExvbqmIS4+cdw0OzVjpnhMmwErk5yDDOPevQoM67e/9U2AQRaGF2qQjKp4vI+UBTNqMgmpGhcXePzQRH3a29tYbMTOMK6JZaKjIhvq60i8Ahldu7vDegBUZ+ERBopYCUsvZFaE9ccX8jdcIGue3xCf8TL+GZeAhcFFhKuoFGzCwcahkpdDQdDpRh5trhYXwlvKUKkUBN9arRaAGiFT8jW93kBYZ0I0OEwmCQmJj49jkRqZijMyTBUN0jQPDDEztM0aGpqhsKLeiVUMDZVQFwRFT05OUcfHlt25RbaKJhvcGcgo1BdoiiPsoEyI3DfaW+ximGz8RhYmo9jJRqZ3g9HZnR2dkCgJBMkgAdvYAtxTAkjh4XbRmrBlgBohFZEBjurp9RIBUFmEgoZp4rkDipA60xgDesn64aYQyM7NiYogNwrbS/WEu8TpEWrwHfQVw06Uz07lI2AFE5nC4OVZz5lnQyRMt/CYNBlTU5KB9Glay87OQm+JKJCiPmacNNSmouJLunlw+Oj9J6UkpqYluzjth/IAPyXALwAOtAzKlFJ+9tmSf/3OtwuOHkVvhSl+MfHRBw4V0YEHVkv2nZaRVlRYCH7m5kQg7kHXiNk8j5Eb1eq4X4QJqanpFJwZcUDKDMP+1o0bCFyDyc7Nma9fu6E36KYoePNlHCOHw21wSlwJ3Rd+vu5IZwB9GMfGECJhHcdEx3DeQ/39VQ/v03YJSQwuDGJdOs1IXm4u3sLezhYz39s7QLJF9ZjO30CE3IKDNRodVA/6EPLz8rmzf333gsk0Lao3NrbMQ3C0c/BBIgu68Moy82HPPnOSOz86qrGzs8I69nR1EmqxUtEwmzAZebQQ+1CqvVN+F9QIUszI8FDp6TP3bt/kZBjvgKARBSFQUJlCwfQTsg8qsLHJKen5eRQs//1ff4QhePGF8wLFXtsEstPqDPSrUvMA7SA91QtdRCAsDx/qwFZWODwg8k8//wIOBU1I8NZiIiKxHc4M8hUjztl7njodstcrGs1Ixf3K8nvVHV0D8QlRfQNDlMnVajVUeG9v37/9/QMKb3gUutcZJI+8Czv26NFDhKjoolDYYADI0MgglWRwntX1VWI6TPST/0PSeYC3WZ9r33tvW97ykGXZli3vvR07e5OEJIwECKVAW1paOKUUTntO+bpLewqFQgkkZEKA7OW9956yvDU8JMt727G/n0LgyuUkHtL7/t9n3M99348Ji+I4n4strXI6CzeBCw7sWq0etTKvuaS0DvwdOxaOEDTuS1eucIj/+91fAnbBIIXI+ue/fAoekJOd29nVwyI0NEPdnR2UgaS0c1+cO3ToCfAcEHmA4pjYmKbG2s8/PycND83J2Qa4SgpkOI1ZK7w4shcWWbV1dT957XXcmeeX1q7fKaBjQzRJYsaKEJ6YhbUFZiKcI2iipC4qSgojmmym6HrdJNAKNxdnCNh2dEtMRuHHEC9AnBiiGG1uLK1tpifEvPLK808/ecTXFTR1Sq0a3YD9xFs2LKYxio6S4icJYk9FD/4JXcYR56f1FTKCr49LWloSZglQoDmWIBPk9cDAAMIl5xksnY7Q3MLY1tZycHiYDpoZCZMPBKxsjoOXy2lJjJWlJEb88LknkyJD7ly7sDKnj5GFREVHYFAHFIkOh7caHCrt7etnYpeVnQuQoFSNzS+tokJhjzgHu6qmEUL8wMDI/oNPPHfm5YioiITEeIonWNY527MxQG9squvubGGQbGVjxSV9+PDh5ctXuW5QCutra0cGB8F4+EH2ttYQ12nX/vr++9xNOzuH+uY2YBXUWmSFpJTUUc14RXmT0F/s6xPQ0SlHCkz/4SP0u37zLtBLQ7MKcyQGjTPzy3iMiMRiUDK5vBcmDsUowZcKICYuobquQT40hlAYxL60vO7CV3fKKqv8g0RuXu7Xb9ytqa0jIyhV0xlpCQYK4dIiEXNgUJ2WEuvuZufp7kiRur6+ZmBdejuzZ0YiCoSU4OAsMLeGJb5aXFq5a3cuWQCQc211UdHbSwz19fVikEa/HRoWCOVYEhLR2dXb0NQ5Os7pmElMiff1FX55/hpogY/QW+DmOtCvwIMeVIZH0tPbB64R+KWRkQnsNjo52qDm5mayCy8MaI6njCEoVs7IqhsbGjHiY5xGkqOl+z7z0aPAsWJkBcHisXGCYSjMTIsXRh3DNyGgE+VJgcChiGZWlxcxgPT19SGL4JECwUcaGlpWXirv7tlYnPFw4+jZ/f0fH4sC/L++dru315D4eVMAElBM+blhUliE4dR5/AdPOTom2hP0zctnbmGlobljYGgEn0UTUA4TM4y6QC75EtpHckx7R4etrfXuPbuYuZD+IbfiXTU/M8doMEgUxMyVTJMQGw9kyi+sZHAegEKGQglEZHGBVMQ+xUW+L48bjzlEMF4nDRIPRYCfP6AOrFoeTPIumQxsk3dNXOVjOhwcDDANAWCisKDJ8xUKmRHCJgSI5vpwZfjFteJq8/f83t3TTfNNS0NpwudTDcAx1OmQ4aloFeztbDrb2+le7O1sg4NETx55gkaL/ENCgeltZWGJsG2gv9/0zR8f109qH5Hc11YmtRPkEpgFkOhNjYwRwzEZZuhP9wr3b5KGc3jIMMZTDvv4+1y48OXFixf5O1Slbo8XeU9NTnV3yylzudNgXOuPtpjggZV7+/jCj+rsaJmbn2QeJIuUJibFsZkTOFM7OSoK8t2+PSM+MRYmRaQsAvgR/6TxMTXhAQ6IkTHt8RqsaGYAsEgCxRLmyUzj+xSK7Kws0mFNdbVEEkL5QOHPIcM2kJlKQ0MLJVtPTy/gALo1rLmI6YzHYQFJxKL9+/dDRYE2wlPK4SaizU3PREZIDbOgR+vbcnMgf7e3NvX19QQECIE3H96/j5cmuo6uru5P/v3pM8+9kJiQsLywcOf2LSr6quoqJHSv/eRHTJe+/PxzAhUoM/nSgkJBFnHzNgLkmaS0jNjUdFLdn/70xw8/+Je5kakUx9Vw6fVvbw0McLf8qQxJQsdPPJmWnPDlhS/Z85CelZ2enkE0R5UFtW99fRXDR+AOH29vW2tbigVFXz9oJGFaqdFa2Dv7B0lYZO4vDg6PieEDRxfnwCBRamZWpAzFSmRqamp//yA4AGUgjIDwiMh5vTZY6KVWDsu72gGRYqOl27dn+3oKxtgo1jM4NDQ4twBRdNHMwpiRMoj/4soae5Sio8Lb2rG57hoawWDMoKcj1lNpotpEQjm3MP3008eef+7k0uL01a+ux8RGsG+4uKyTUWhcXAwSSTLW3r17EKvBScnIzKypro2WQUiK0ajVVNBfX7165OiRsfHpW9cfpqYlCDx9aqprcAlgHfkTRw4QGbhXYICIqUpKqxFrYomDqy3XjefH28cLyiVUbwIcDwNFJc8VcYQnh2RDEpqenKI2Ih3CaOBRmdDq4eAZzLDRnRmUeIa9oHi2xEaFXD5/Hru4p08efeWlM0Sx1aU5jXJkVL/8yosnXF2dGupaISOQO+ksmdnQBtpYWdrbW0vDgsGc+SvGzjyloN9kOOAgiDnUBsD17e3t80tTu3bt5EVh2M8zrFIq8SKnPHZxtNuemyhwNBd6ukSFBcGxZIdDekbq1spSQ1UFpQAVErQpapfvbtz7z9mvBB6ufoEiJpGAWu1dfWHSwKLiIlDrbbl5ME3MzK1T0zIoovcf2JmQFDs3R7EyNDDQ1dZav7w6Jw4WMUFhqHb27OdYSz954iQOFqWlJUjgZ/R6nn1MZIhitvZ257+80NE1jGJycXkdcBKRhSgo9Nvv7tnZwzBavPugRq4YVSgGeHnU7HwTUDJ5Xw82FCPqCUX/aGR0eFtbN8VRZFQE69KIEvTluGhWVjXuP7inBRxc0ScJC5peXLVxdL6dX768abZz33a8zhsa6jMyMrdt28YSYEZKPNTuAsMGdoa+m8briQnhK4uzZ89eC5F4T+pHaZlk0dKnThyjmHNy9YDY/Jf3z8oVQ8TZmzdLT5zcHxEuaW6qJXzptLOjal1WRjIDP04IOCSm5RVVtf1DcMX0zq5gVHvQ82HEwa2jBI+PjdYZbEsRZRtjREHzDoACCYocpqKndMSXGWGAHexuWBu0MpTvTO34WKubgGGONwhqVM4k+YxjQPNHjgGrUKnV5DzO8vfRnwTwffLjJXFs+EViJAzxc1bY2UnnSuqYnUlJToIxd+/u7fraVhjd7m6OPPmEWQp0oM7hYRVT71C8nJycaB7xN5ZKpdTTCBOHhiAbDMHQmYccsbSGt0ZrW9fKOqZoNnShvGwARD+hkIwFYItujwvu7uUpFAphPvJGMCdxtHPq7+9jxgSIAr2ZE84ME+ni5KSOJ4AOGJAZbJMwyo8iA82CVi8habdAK0kw5CoFBYngxBKisR4js/CCeRz50fwNv/Mg8KhyfWBFA0bC9KYgpR0GTaSmXwRv2djw8vAGEeUh5VrxVXw+1403yzWEpAsqC5Fao1ZStPFe8A/iGqrVSpk0DIAaA5aEuBg6fEaM/NPI0OCF81/w5NJb1zfUUUWZvvvz45DWzKj1tzZhXsyCv+qn1GpNUXHp5QuXkPQFp6Z/d+niX/70pz55H/ERN6yQ0BDfACEAsUgk2rZtR2BAIJU0DCaDVNOwInk5VCpFflteUkJ+okr629/+Vl5R3tvbbcjMDrZhYSFSnLgisSsRbd+elbUtndYT35jVtaXZGcDfGUdHa+XIAEusS0sKVGMaX39fqSyCb3v75u0H9x5cunjp/PkLPCQhwSGffvofrsKTzzxbUliEZoMTRk6C10eBwx1loaW5pdXyyhoYN5o/vGrQ+TjZWcsiIm7cugMQxsV1eLxt1SBz9Pe1tjJ//Wc/Xlya+/abr7lGO3Zup3uAQknO2L5zJyxQnvNAUTC29Ldu3gToOH78ONNaDvTRI0+Avt6+cZ2dIwF+fpyGe3fvxqckkyG6e/tPPH/Gydv3j3/8y78++le/op+tHoEMct3cGLKA93LxAUwoBusbmvbv2+3h5gymwQqetIwsSFzoKMorW2ENYIRIIMDDhVOo000yfVH0D45PTisGlBMz840dPUPqUWeBJ0ArFEAWStBg8EHhg/z2VrasBV2+cvWfH3wyO4cr4DSUMBoI5HqTE2pTM06Sw0Bf32D/IHQbBHgpCbGSYH9HRxuyCJ2Ur4/7ljFT6jUuF7QP4I6BISWO8cAD8Japjah+2Nhua2etHO2PS4ihXC0suFdQUJKRkYRHQR+WgMaL05MzgYH+7IYEQt++PS9CFlFYVAR71tTYDON80ufdOzfZpsQ6EWbmL555Do8/zdgYaGx4RHhDY8uIcghnItilX5w7h08YGaeopJINYLk7t7d1dVM24qOIVyQ6KoGHGzCDla2NTqujXGSKgFKTDIRYwMvdkwTIiA5olMdtSj9DcoV3wvDAoJPY2uImsAQwKyOJvdLFRRWXL33NStXt27KOHNobHRmanigbGeq+ef2eo4MtFtpMfOkfN7gw7Cebmc/JSRMHBmL0xQ2a0Op4ROExUWbSKxAd4CYg2OdjKnRoRaNjE+3t3cmMccJCkVeYbq2BAYaIPPz8vXLSUmxtzO0szUwerY8oFJUYwDS1Wtg6ZOfuIL2zDK25tcNH6MWcCI40UUOtUYnF/ttysxKTEuFgB/gHtnf0UoY2NTeNa9n/pfzn3/956+YNZNkhEv+F+ZlxjdLK1hrGIGxEg4XC5LRWO3nx4lUexVdefQU0UBQoam/vwHhoRKWpb2j19PXy9A2URsXNLawPDWsYII1PTLsIvG7dLXr61PP4FTS29nLdCIjMrfUz+sFh1fwyRGiYRmuTU3OZmSkAPCQVTh0qscHBIS5aQKCQSc/5rx84uzusbD6a0M84uLopRyd27s3dIO6vrY6pxzo6e4lQdC8R4cHGWwa/45aWTkb5pMxjT+wf0wxzYzPSY9neTd1MSGEgV1RU4iX0d/P07ewZ6BvQOtga94+uttZUnjix28bKvKmhaWN1i1UhG2vLDCxe/uErgHt4CF796rvg4CBT47XDB/cwa+TFmpsaMaqEhCUKDACAJfK6YaaxvuEEgwgthEGlY/B5AXdwZecU81umTbMoY3VYTwB49vUpkHNHySIxM2PuDFLKJwDFg0sRqWC+8AFoALNjojwJDzSC3zkwHEQ+gTTJ35MOyZHO9naISQyuHULhArtNDKyILSqt1JREXhtBYFipmptb4IX4+nrIInC0d4WeDGsaBgCNEXUej7AADylLw/ZmCkFWprJABuswOi84I/w9KAmvjbAvELhyomgGmFZyvxjy8ZhIJBJSDsaWPFxo1aysLOBbEU8YO+q0uPuuMEKgNCEIkOcA95Afk7kpNMl/BJbH8xfekRkFKKQxB3v8njYYbfIemfYx1KDj5NJ9nwuZpxJtbG3xOVnmqsI4FXi427CAVzlCDQS1fEwzhsqQK2OoWbe2+HxCPYJsmlwunaFuMzMfZc/IuIYeGNiS2hxOzdHDh+Jioz0EAjIgQA7bbMCokVdS5HHZKYhp5U1fP71tWqezwOTi0UZlWcWISm1qagGmAfpBj0n0p5COiIqeGB2D+To7M6efnEJOt/bIoKyCAw+ZG5I524m3jM2YPxQVFINgMMbzkYReu3CRvA0f4fGwlMV4KXEx8UVFxQX5+d989e3V81cDRV4I+JpbGrq72quqK6CBhYeHCP081wCWZvWeAmfE3XuOHhWKgpsbmy5cuISNCO/k/nS9AABAAElEQVTb21v47OnnSUX/+fRT8Kifv/HmqErNOCo5JWVcSz2ySlCGDUyJROeOqJz5WXhEFKR86mjGS1KxP2z7CZ0OdhzuQYyITYweQV7ft2fH/v27MC+g4QYwAYKnYGGig8009bWLwG10QsfwyFBoLyyVlpRDjOQowIelrqdkrSwr46KDgfBgONk7xkRH02mDYsuiEwpLyn/++tv1dU1BASKG/+bGRvHROEeMMn9Ch/vg4YPBAW7zOqMG1phVlRfv2r2HtTiIBx7mF+UXlClUE16udn4+7ihlKRQAkYBVAaxrG1q2TK0Mlvtwd308sWBnTlZcVNnYUIFcnZ8CwxPD7qNHj33wwSdFRUUgD72KYbbX0dzjIzM2pqbSZxQKPZUtbnZOzgsLS2z2Egg8A/yhGYnBzRnBUixP6nUBgQGSEHFqSrKtrT0FJvsLQkIkb7zxU4D12FgZ1CE+JzwyHHJHW0ur0McXzQwPmmZsfGp2FV4uC3oWFmbhqXJGeQZ4zHj8amob0Z5ZmKG6Xdq7bzdqP6p+Zh59iv6dO/IqqmscWSE9NVVYWAU4lJmVJpfDXK379Ttv19Y1I2KJS4xF/wRIgt0i9FQXV0dECqjiyKwLCyRXE54xoCXG65Tc1PKsveYokgUNcNPmJkUS8Y0EjBZrHXdaI2OGdguLK0Ei/7lZvSjAC8yksKCqpaZ6SjssCvSOkonx0IWihnWIXjdlGJDYYvFhOjW/mpuT8uzTJ2HRqJRqiN2QFTHc4vAQK+nzUlNTIHMzK+JpMtRbZmaYcDY3t1dWVrMNztfLZQXS3cbi008dwayxH9JLXbVuYlwcHq5Rj0uj46wdXP/z5bVBvvPSmpWdG7tmGDXA0d++e1cUHAMWJURJCTqVFeXnz3177+4t+CVBgX6T2ilHR1ueebEoZH11vl8xTOF16+b95144rejtR3LGkHRSP4v8dGlxdX5u6fnnT4PNFhYWwk0Nl8kAVwEG17dMGA83tyvuFRR/VdD4/FOHYfEoBvuxMJFGxrAd6vK1G/g2sKuLJ5e+FmGzl483TxeXkWIL3qO7wEUcLAaVIU6h0IBGTQcAB5KluMMajY+vp7GRBeJ6g+2wjzc6HnAChPyb64gXPeQ9/RxXHlh2iEJPi4+JjoqWOTo7DA9Sqy2FhxqAk2++KdCoaYDWaK0cnB1xtvUSBhKmnj/9JAO/mFBv2Dt+vk6xUTJba7vBvt7kxDjuHQlVFiFztHPQjGrv3qtAoZiVkc6IQa0cCgvG4HeZM0xdx+y2p7tL4ObGKk25QsHIEGQL5B/ZLAUrsZjIS69JiKNNI1NiMkVnZqAFGBTr0+Dh7IqB1GNnY0MnTTiCygg8z6mgGiCkkAkAQh9jV4YGkbDON+RwUrdRkDE/cwKPJut4eWpUqpqaKvKr4VCxOJ7rL5UyKAEoJtYR6FuamlxdHCHHsdMBQjJTAeAQps1wyxmY8c2pxbFjWFpZ5w4yhlwhjTA2NIGKDCi7AL46N4Mg3QGM9/6DfJ5NLGRZL8ORYKo3rdeR0cRikdDHC/9n3qyrqzMPGXmRXhnME26QwYpWrwOvgtiFBTK4NdZIvADmc7xawBheNn9JTcC748HUTU6SXPn1ffrnGoJesrAIK21kFXQvAAbkP5i0XGeqosV5w6iPSwQdBgoS15+igfRJTONJJ7s/BlEFLpA/GcKtLBOEs7PS05ITSZHgsRBBgwICQIzB0srLyxMT4r093KnbmFLj6m76s6cz1pYWaMudHZ2h0oeGhrNEZUSpYd83nVZze9udm7f2HTlCfh7oH0CZLouI3Llrh2ZUdfHSlYH+4cuXrl77+s6NG7dLi8sqy2t4G+R2KCeSiAhlXx+VBQakvNCAgEBzU+tAf4mpmVVpSRkT1Dfe+kWgRHz2k49ZXb20PA8sjJ+vTjfWK+/ARtrT3SXQ3xt1xsLGFryV6pra4RG1m8AjJDT82VPPzcwt/uUv78/MzMJBhYd2685dplHsTMCc3snFjYaPdS2QTRi6QqPAURqFWkVFJc6YI4MjybHSYHEQIO3yMibLm/i8zM/onz5xLCjI793/fnd+YZquCFQtBNaGJIR8wGaoDeMtN1TkkzO98oH/9977VCiv/fTHPLTgHkJ/P7EoqKmhsbWlBTQcq27mJTCgqFEYQ9U1t5pZ2X7w0dmmNqVY7Deh1sL3ev7ZZ0X+PpidQHFGrRIaEiKTSbPSM5MToS2t37tzk3nbC2deXNvYfPtX/8OGgoM70qNk4fDzsYBYWJxH9kBDsLC81t6j2ICpbwbXZtnW1oSKOEoWevjAjqyU+H07cq1NjKLDJHm7dhUUs/SiBm2YiYkF1GyeAXYsg/jq5+bGUeqYWeqm5+ycXDOycvT62dLyWsioysHRkqKawQEVU9CmZuISA1A5zS5ForwXFfA0mWx0VFNZUQF+wsiWUQ3+DTwy42M6by9feDEBflSps4VF1VXVCi7pnl3p09M66jeM58WQLDY3GQpSZsI7J1LQOM7NTQ8Oob6K6R/oh25QUc524kX2HfKz9XrtyZNHsNzDs+2lH/wAldTHn3zO7WZxsRVTaxtrPF15yohZ5CceGDhgBCemLxTjVHn8BbUabCAbK1uqBHjWnAqqY7ABMGRqYf4Rk0FKb2ITVzUnI+XR+jIqHV9vwX+9/rKLtam1hYmDnaVK1Q+gtyMvl6TCcGBYzRBuXj+/npMWR/5raWomc7PY7NH6FlGJnphSFKzezMwUn7CS4mIDGmZwZYwCxicgJiTFE0fQcg08Btvf/Z+3Zic15/79cXN9NQN8FGnoQWcXVy5du1tSWSuLT0rPyrl9935NA3oYK0AU7MMxpOnp7BhXKb88d07e3enkaEe/zuqV5IS4AD/Rju25uNIg0pgnOs8sxEVHTU1O//TNX+omplqb22ycnPz9AvLzy6FxxkXHp6WnEnyrKirgzXJTiD0P8guWVtfx5x/TTq1srCanp+3LTdm7f1dtQy0LcqNioxtaWj85ewXaPrJLdnNg4WZmYUZLCtuZ9hGfy/aufoId4Zjan0aTJml5CccANurZgD/zfPzwB8+kJac62TrqRnGiMWIOQ9FGecK0BaSah4I2a9/uXHI8JSlXklQHVwUpPdzRxsYeK26YMdr5gZyc7D7FsJ2Tw4bJIw3g9uoms8b6+m57a+sYWWhWWrS9nVVjfQ0FEOtWbly/B0fD2tKagTrjpcrqxnulrXnpsaAvJhzjZQYuG9YWuBasZm/Lpu9hUAS2BsuDLGKPLa+bgFkgB4ypOWJRjhYPBdmO1oc4C1EsNiaapMjjz99wnAjxhGYOIetUAR6ZqxlYi1tbtLePNRGUQ5w6w2c+/sAAx/MxwCA5g3Bvy9z1cYOFdXh0dJRyZBjxPnAH/hiKgWH2R/LTGQ+hNDDaXMMn1JwllVucC8OCQcgBNEcIRRhkqkdVzMk587pJVlsu8DMggSFIpdyn+jx4cD8ublO6KWa9tbX1Li5uedt3dHV2j46Sipx5+2xyZRxGq8AnMyemweL/QDShfj7kOuwigoJEfn5wWzCu8kJ7h/yDXyyLp6umgDDjptvb05VCxvHyAIvx8A8MhIDBBI33SDqkMCUR8gHze0IMJBK4mijZ+Cr43vSCXPwVFnMuLgLnkkpIgUvwyKDOrq6Kg4IX5hdBaGk0h4YGMO2gHQwPZ7MVi+AcQUdJvXBhoEy2tbWiwfbz9QU7hvVDVca3Aj1yZcr41itHneH42dvTzyngdprglrI7OjYO5ghwKsAhEmedRgOZBc09HSVdOc2pSjPGkO9efinNH4RGLMrotGjz0TXPzE/t27fHzd1tcXamoOABam5s1/FIRJMAuAe366urX/32vd+kbcuqKCh0FXjs2X/Q1tHRTyymLO0fVEqkUdEpmUEhkfcflN5GKqBnemkZKYvZu2d/Wmq6i7PB1zX/4QNuww9efD4hJbFP0YPqGerb9ZvfafV6YjSrn9GY9Q8raQFn5zCet0H80NPTx/lztDOPj5YSpKi2OGqM0alfXnvtxxyj13/286EhfYjEZ8/u3Wzqs3NzK84v+stf/1pb3wDIg3PYd99ef/igmIIGgSMBTq1WcQTB98DfQLrDwkJJMBhjAtzPLS6kb8vq6uqE9c75wL0nTiby4TRsbSZES48dPsAib3g9oAGItBFAeXr6Dio1X179ml7zyKH9oBOQd8bGNN1dzW+/8TMcodgdGBIsJjTIYuKNTG2ufH2rs1dJAzOum11iyvBoy9HeQaud4jTgKYUPpbePB8oWoJhfvf07NiiFy0LZFUi9SV1GtHJ2cHJ3tg8R+SP/FECKcHTubO3g0Lu4COBFEgItbR0YE+im9drpKYwWTczNQ6ShgGNNLa0sp53iMVpegs0WQQMSEUHRdfHy1WBxMFvrujs6N1fXab4pdMgucfGJQn/PMKkEutB3NwtdXO2Yo/AgUBgODQzRlzQ3d/NsJMbHNjfU48hvaWYx2D/s6uZJMtbOLpZW17gJXFvb5IDDO/IyOceREWGf/vvTsppOa/ZFrK3D+4VOTcSxMOeMCYBf6AxMjGBXbtD/hYjFrs7OC3OzgJOU0rg74YoE5kRGJOKDhdLJca9Qo8OWMQA1Do4sdYEqpUBkqRxdWjOCv4N22NreVgklXzvd3NZdV9dK45KWkX3mhWf9fT2CfATczfy7d9nJ9+SRI9vztmNgxIO+/ghdFKuxVhISEtrb25jAu7s4+Qt9CAtDQ4PemGcuLgzKu/y93MV+3j/68Uuff3Lui/98aWFlkZmVg01MVW1TQlr6te+Kaus7ElNjf/rjV6zsrFOyM188/SQRobuj69N///v+zVusIYUENDc3T/A6dPBwRHjk2oYJgAh+j+UVVcUlBddv1LPTNSxUwpif84lIcXRkOEAczHAa6j8k1czsLN0UBE7lg/yHIxo14jlRWMT9ouKZxVUsWxlIo2OhGqajzs5MDRIH1jY0Pv/CS9V1TQhSbK1Ng8X+aNRIHXsP7FFq1PI+RWhYOGozIgnWndrJKYGrk9DXH7E45pPW1mbEaHygUH1g7Aw/GUkWRS/+LzQQmHtxgwipNBau7s7ryE2MjOqbmrGeoFHZsWMXUh6KM/wE6Et2bc/AOcEG4ALGimpcPqh08xZ2dA8wS4qJTwRzvfiwyqBz6GTPtoLgIwsPr69pPHTwEP5EcOg8PdwQLHGoSsoL11fmd+SlKPp6cQaY1M2mpUX6Cj0CRZ6xsXFI/ab02tq6hpCwiPbu3hG1Ji4h6TF1btHIGBqJOXP67400iSSwMQEDWRpDGcQY2DDC3DIG04OkNUUZPjNH+ifKI2uB/cg2G7IjqQ+Igm4JWz0iNZQ0iG8Ml/lFW49vkT0ArqkRpzqQCsPElEhFdU4+hrLX3NHFSoPRsbGq2jraa61u3kXg6ezqhYEgLDp7Bzc2gl279g2lPx1CfkHpwvJGZWWDmZUNDToUGFbZ0wKSYZ966hkMq9RKDS7BcFsAz1LT09vaOpqamjirBo3EzPQGjBjENisYB65hs0X3SLOBzBRzD5iAYITg6ujNKZ4obZkukmtBenhLgCSMA0hFoMHkG6bmNKx4lm2sLQb4Y2DszswVa2hW0cOvYRaB6J74Q9tIB0ilCFZJtQ2lcXlhOZKzvbJCTiUNYyq+vrYMY5mBPfCT0FNAkxjBZlNnR/gcQhYpCNy3NtZH1UrGS8FBQWzLZK7JKLSzq9vaxh4XT8TKhYVsYhiemYdjZWl6MDe+ua0TSzvkSmxi5KVTi+GOzUX3cHVj8oSz1OSEFlIi1qClJcW379wqLi5xIlq7exE/3dw9NePjTFbhBwFb9fZ1r2+tvPjDH7BG3NrCDBIEg6K+Xjm0C9b+oia8cPHz3Xt3bMvNPHf2EyJpQ3Pn5+cvzbGKWj/7aMv8zMs/jU4/qNdOffAhxMDrdY0DPR1dA3LF5roRrh/gDMRBdKA5menenu7TMxOUmZXlpcycGAzDfwsKFjk64WZpqZtaQA64fcdOvH+w7Gakh0pGzCTSxgp7F+i9vKnyshJ69v968xf9/f2Xr1yztbF/6vieF547jVtKXW39Jx9+SBpQasYoDrKz8258e8vKwvrZZ06+9uOXd+3cDpBAdU8F5+7uAsDNlyAIoeSnkffy93NwcXr/b//48osvnz5xUtHdNaToiY0ME/l7pKfEpCbHgQTACqmpq7781Xfk+KbWppp6dur1mljavfD8GUiAsEnB9L++chlXjqNPHLpw/ksGdTExkRWVSM/b+ofUvUOqIeUoZ5GWB/iajiYlOXNl5RFvubm1t6S2KzE52k8UcLegsLW7L1gSsQyupdM5Otj4eXsF+fvaWRo72dqG+AVEhoRZbBqhzaIB9YR/TKtkg7HFVmuvPDkzWSIN1YyPSWXhiclJRANqCIAXBxc36ist1qWz8z946SU3D4/yyup7DyuBDTGuBFsICQsDj4dqpNVrMatbWVlAXtZv8BsyglvEWI7SgQuOmQ6YMCZM4rBQMJ++HvmPX/3x5AQBUbK+ZdrY2llQVmnrbDDxW5yfPHJoX2yUdGpSx5y6prbaM8BnaHwaihPJjKKeK8Cs29vLk2KQJOrm5Gxvb+vt7sGLgdTHjWYOTlUNjkKhSTYCyuGNLMwvwBBeMciREY1zpddNjZdnFzbMtjYGhwZBU6GR0teKJb7jU1OtnX0l5R0crf6BQdYW3rlzT6tR7svLzk5NMTfeAujJYClAUiKZBqgKM1IGscBiXt6+MG7v3inG/+j5Z0/yEF25ch0L7vSkeMaJbXWN4WLxU8cPtzQ2ooAmOiCoiE1IwlXh6LOnCoorHjws+PyLfzBz/ec/3mcZx4C855urX/d2o0KbhtotDpZQiag0jGR4D8b5D0s+/fRqaVn1wtLiV9fLZ2YmKMgOHsp+/rnjgUG+ePRMTeuYWFnbWmDuM8sYFL8VG0sAW0cXx9GJMZABCppgWeRnF67WNLYRf9gkBUeBMARYB3ccUyeypqurZ0/v8G9++zfoiNaWFp4Mw9bXAkV+2Ju1dXaCpxOOK6sauuV9yIWw4/Jwg7ECq36Rpn1kZDxQ6O7q7IRVrIuLE7XIzdvI9fQxseGoK9eN0M73+OCn4+czszDb1tkDUu/g6ky33SYfiwwXMzUYUo6AfqMZhxVcWdNqZWextGE0pNG2yln7Nb+xZuYrDFT0DaLTXZie9BcKwiJCuhTDIUHBSbGJlRU10EIOHNjP7iHthCYxMc7Nx/3LCxdX1pesrIypIClVpVIWkS+inampq0xKSr175+6Dh1Wi4CDcFEm34hBqXBeeDlo18CeeffAepG88MlwiiCQVFRWujk6kRnoXE2NTBEgra9hJMzAjlLJg3BbsDuSJWASKwJyYoA/1muKbjpHkR6EGr5K5GiAoBRwFq50VLP9VsGUYA/Pzc/DtYcZgM04TGZeSJAkNLSktZeNjWETk7Tsl4VHRtvaChuaui1fzMUNOT0vDLQ+wJjE5hZjQ2TPk7OoB+QECJqMHAy6yZZyamgoTqE8xgM6fNMyQmDKXtMqKcppILGloaQB+ENNSJ5IWGJewynN909jN3XtYqUFDSdrj/XITGW1SilHxcylodukv3QV4EtnB38QigHdEWc/HzHetLKA+MB80orKPiYlKhAgQFysLl8Kh5YDN422zsuov9FOpVA629ozwZyan4PxTzra1tRBkGLiOjo4wqXV3d+aHYxCxIyvDxsI00M9HGiLmyuIfjbEfRGvd+HhTYyO3FYxaqdI4OLvaObjMLiw/LCwBYXV18YAyyaaj1dVHZgWFhaNjqtjY6CEe795e6pvS0qr1tU0otqBMlLEwIbl5V65eTU5ODgwUkVG9PL3hM/YPDDQ1tkO1SE9KQdzW3zcI0ojLlfkSZHRYSTNsD0BE1tHe0dPTzV2kNDh/4SLrLt/+7TslBQ+Bg+S97U1NXT986cXMvGxvXyGz0b7evo//+S/A5O7unsjIoJiomI2V9eBAETeCIb+dnQ2cvQcPig49cQich5qxtrre00t47+5D/JaoWBE5RUbGtba0bi7PBHo5i31dgsVe+44fbyovb6qS8OCBcAYE+A4ODjU01u3btxuo4pdvvQU4c+LEYegYGCQyDKPB5TT7sivLxBAonz11Gm+HI0eOkyGUKuX581cgwmxsrDx36lR2Vra5JQvltnDNUCj6Tp16VuDtU/DgPnWNyF+U/Ot3YIHXNTSxGhSaDAA3UAmzgfOXb1hYm8WwIALVB6ZQDjA4lkfHxw4cyIiLi+6sK9OoRxmS79t/4Py5cxQakCn+9OePYDW2tHbNLxkJAwULa1sjmklnewOGsroKL4TVPEsmwHsLMxKRz7lLn3m4On384YfTk7Mvn3me4RCDAUp+elZIIsCEUJ87O+QPilmMTJ+36OFi3dTVzRCalR1J2M2YWswtLLN2AH26h5uLDUWZhZmDjfUq4lzWVU/rVdMzWN1mZiTqtbq25maM/wFCKpu6OJGxMVFq/Qx66pUNo5LyWsgm+BikpmagmKaoc7Bn+aANQ/Lx0QnA/YP7D5VV1dNknzh2ZMvUfGpuYVSr9w90qqypCZYEj7NwET6euyBYJKIzYwNcTt6eguKS5nbN/hOHEzN3XPvqO/YAAUPRT/T0dLo4u4Cy2phDWnPAg4nCenh4kPIb9TEoE5dfY9iZRSxzWFzdgElLlvrq6nnchIcG+1lwbXiYWQRh6D7WmXZvra3ACMNnUCCw7ZXLBa7CrAwJM/mmRnzop3UTY8OD8uGhXoQ3bBTJ255FBMS5jQaOEIlGdWFKmxgbTfd841YHpt5okTp7+pDWvfnWK3iu4UAk71T+7/++7e3hVlJeir0FVoKZ2XHePoLvrl/Zu+/AgKLt4rkvTpx+xtrJuv7eLXyXYG3wDEojZOBU9naO8FAbyysBPOzsXRigqkbH52am/dg46SVgg2YLlBmBbW5OAumzpbGWL2SIAIzt7uGGyhskZmnVmFzejWZFrnB1d2dMdev+/e+++urbmzfEgf6YwcDgkIj8epEsqEb37smjY2ZxHVLX2rqmt371G4IiQ4GEuEgmLoODymgnFyI4A1geGa1Wz74dqgy4LF6e7m3tLXQSVB7gsdC+8OlgyScYFMOw2ZX1YdWkq6vVvYfFsfEJYhdBR9fgiFrbN6SEh2yIpSQGU0t2183PD4C7bstMsu9sm9JPR8qky4sr8p4RWjE6bGNzW9iEwBtAxKGhIR9+9CkFUFJCFEGgogJYz24WGpeldXlVrTQivKdvYP/RE8ZmlhubxnJ5PxYlEREJdF1F5b1Ga3NBAe6b6ysS8cnsrD3Lyxutbe2sK4GEhR993s7d5AlFL5fLk7cJ75GvUkCHHRhgLgvddEo/CQWGG8DyFhgovGt0dGB9pEkW1IAKMsIAeSIR8hgSWCBhQcGi8QNWpesAAuVf+UUXBRZKO8XHMwvzoFT41UilEdDxerp7BJ4LsLDs+G4zOJfPQfQncd66ficxPnLPzhzm6G3NbG/T3rw9lJ0Zx+KLmppKlUr9xi9e+/dnX+IAzH2kxyJ504mKJRJuGTQiWi5qSPgEBqrExAToLkkdmJH8x/knd9FRMVowsjXC8oamkOVNpWVlBrdbOzvgR3pHsTgItBOHbpokSm3yBRtVeZtws/lFUocpwzf08/MXCNzWVuawXyetwjyAd0mt4O8fCOGFZqmmrokmm3E+QgDadIBQ4N9Lly4RhL09BTEyqZvAhVmJuckjgcDF0PZA5+GVLSyGhYdSZlFCcdF42J1cHEBN/fyFZHS1Rs2b5WWgY0EUADYGzRUWpNAv4ORTJ/mq4eER09/98gwMRgzgcVKHSAbgzQVpbmlj1yhGbZASefV8KqU6zXtQUBBXjSiDRpJyBk91BHc9HZ1VleW8jScOH0JtxbRg1769yKpB2x88eFBaUoIIIUgkgthNl//eH35Hqv7ss08f1zW+P/jhS8fP/MLN0XZCO1VcWPT3v/yVs4s0nv8xXU1MiAsKkExq2Vg0Svjm97i4eKihQUFiSVT0vVt38HyKj0usq2s02Pc5OrPcS6XUsGcrLTE6wM8T6sPDuzecbCzhN2akJDs5WhOCaSx0kxP4sKB9uXrlSlJSSl5ujlI1DOTFhYNJ8cX5813d3Uy/e3rkRIqfvf767PS8vKvnX//6COl6Q31TbHT8m2/8gpEV4GEBukBqGlMLqC4IEO/duEUWb2xoioyQwSQqKatghE4JDPQEH5Uu7f3/+2dhcYcruJiLa0lZDdOF8PBwdBfJidEnTxxTdHfSLqO4AMeHKEW/wjNDURkRIQHmTkoI37N3W/a2HB71hBhpelpMsMg7OMhdEiRMjItpbKgHxD5/4VNqsJL8/Js371SUdoeIvCSBQhYdJyXEt7e0GmD0xSUqOER4/sGS9Nys+HiDgxqjAlA4MvGwaoxVl0EBXo4OdpC+0PQwim9uaqTTcseUyc6GZVr+3j5529JTkxLv33tw+cp1sBtfX+ETTxyKSkxo7+mvrKlFa4XoQiqV0Y5zZiiHmZ3AYFYplRhT8QQ62DufOP6UJDh0dX3zYXFJakoql72jq6u5vdfY1DwpLRmaEgtR1SNK3cToEwf2BgeJTS2sHJzdP/z4bEunQjWu4eDS+/L8sHuNeSR1NMwdsGXiK0Q4zirjDeAXRn76ST0vnqeaERRvkFPNeaZ2WFiYGR4ZVKqGYBjoNQob0w0bs625KZWN5WZosHeIyD06AhdoV28ft+iYsMzM+IyMRD+h94EDediO3L5Z7+1lm3+/hH1hfv6+CoUcYiCDDBjqTO4b66upQHFCvHjpKlMeql2mgJCeINX7Cj1HNSOKHjl9IYT13/3ub3h319Y3zs1P7d2zq66hbsfuXcAJP/rJHx2cbZ9//tiHH3zA4UlK3wYDqq1DTg0OHYOq9uOPz7IVmU3ow+pxoC0GJ5TesEIiI8U2libWZisH9+eFif0ZPOO6SqRALOgj9I+JT2AXPOO9ssq6lvY27DRB5+gH3d09mJt6+/hSiRNcwHvcXV0gpMFWPXxoT1dH180b5S+99IxKPQauzsgHv0OYKbwpvU6/tDCzbVv6/OwsXS/MF94UjQ7IHKMfmJ9Dg4PQ+uEgdPeN526L9xViIzJIZETH2dDahZzU1sFePzPX0zNgzrItEzNGvLNoXFY3IXwBi03NzDE88vFwAiP39MSZZQW/Qzsbywf3K4MlQdGR0j58EJdWJ/VzyDEZqxOsBgdxxPZkxsUkCuJPSGgwmMqX5y/SM4FbnL94Y252ct+Tx+yc3a5/e528SG2Ev4xWN4Uok3VgRHDCTlZOXmND3b0HVVhhQHuvqW9PSIpVqtRSXO+dnIaVanBCHiWaNpxrwH7oyw1g57TBRB5EkXqdYVVpWXlmVtbY2Dh2nQxKKUSgU5D+OH7r8Igfr3ulZ+IB4XDizU4WJFITxEkeTL/4ND7A1QUlUGl56b37JVh64HYP35gWDmorbC53V1eGLKnJMRCyEHE1NlRSH7hAebc29fJCVu4CVFtf35iQlAoAqGVZkgUUUMMI8/tJpFKt5qfxQzkkYIbQtci+/JFP4NN4Jbw2Q542NSYWAQnQ6oFvqEdHcVZycUGmQmO3RZLAEgE+Gj+L+QJfCFyAJAwMmdfP5xBUmYYaEBpLBBhIIGiaSSU8tGZcM/T4RDlGhwA2BEyULSRc8Ju9e3ZTtQcGBICRMgbeWFmA67C2usRYjs4Yzgv4H6cOTAc5Mi2rHUwzB7tx7TiXGs0PDPYeeQ9WCVxAaAvcHz6gc+MraXAh8rBTfXJK34vVwvCQWUZebmJqMmNPYgS21IA/CQnJsCtbW1i2bnL37t29e/cSiBmkEZfh6EskkjkW2xYW0ETTsCO1Yr/d6aefzszO8fEPmPt4evu+vYrO7srKSowmOZRcVshhKLuhgT355FFJeJi8rSUjIx12OEMCFCCf/9975eVVaPi4cOtrENkdId3QT1AwGu7GkomlDWY5amrV9eWlm7fv7t+3hyeZ0a/Qmy3Y9nJ5n6+vP27alMZ9ikFm7wDoRpuBvDfqCJQJY9rxnl4588J//vMslgtPHN6dRfdmYXHu3Dm0ENKwICJo7rZsbLq4EyXFJRwCKjviJnbJ//u73xUVFt+/8xDqoEYz5uoiOHBq9/bcPCSx8JV5zb5e3liEEtY/+ODD7u4usVh89OjRrUfG33xzPSw8HDwdDJoWgb4JxRIYuq9/0LGTz/DchoTJfv/HPwCDoBvFa4NBMVYy3R0IOb1XwNmnpolKBCkkS3UNjdw/VJyeCLS3JvpHhs0sbSJk4R7O7iwUcHdigeTcxOhgkL/gpz/9WUNdTdGDAhYW4uYWHx9BZ+MlcNqZk3Xlwpd4AyYnJNTWN6lV48UlDVtWpm6sOnV244DiPLL/YJQLI/Tl1cqKKguLLRxtyisquHcw5QKEfjRJnAGOmSVn19hIq1E31taDE7zy0gs8xFSaWIB2XO9Rq8ZszE1wgqmpb3K0s2c7wSyHz9oWTZiHh6vS0gyTDx4khonNLc1zgfPcU9r6qdlZF3dvvA1TkmNbO9sDJIFYjodKAk8/c+Ta1a/CJCGYNMKp/9Nf/vHNjQIvH5+FFXyKVXbW9nALcQWiBeaVM4HADtPBnSGEUb9CgbkUqAO5kPqERaagNIwxxnUqahHaJpjnWKIXFjwANEtNfvXiZ/evj5U4OeHFsQEJi8UAPIUBftwIyM48Mw4cLZQ2sEppeR3tHP/0h1fZmUOMePnVF2G8M6nHzQfuPwoZdPTTujHqzcH+3nm2qCxr2WNHdNDpMH5boaFcXZkd6Ru0MFnvV3BLdWxN37EzOzomkhUrBw6fKC+toHk9fDg7JS31yuUbiPgzs/Pe+/1fjYwNNiLwuTc2Tc9feSARiVB73rp9V+Dhhfa5sxsHWqetDZ4Ko4zMeFGAS8HdsvZHa8Fcydl5M0s7gcC1pqlzamGZkQfqcmhuh588kZe7DVyCuE8hX1VV99Krr27bljepHSMuUNtxMrblZOzfs7OqrOI37/wwb3v2E0dPT8+u+AV6EJRhpiBMxltkcXXT1cW1s7MNDgRBTqmEnT0B6MCoBmExPQqTmfb2DkmQq3+AL8NvFgfYW1mR9tq61AI3R/Qoxibwg9Y6unrR3q3xR1PAbHNCM5ueydzcLzOjdVNTx/7BPiIPU8k79wpMzDdk4UGkNM6PTqkE1KMyoC6/f+/h/MIqmEddbRNLMkAp2eIFksFY19HVvaq+iaH4nfxymttPL3xqbe8cJA7rVQxa21m//MOjxDTEMs4OYrqXgYG+cZ1+dv4RdhY9CgVydk6gWt0cF896P7Z/eHCE4CDCV8SKr6dLDsDjjoWFu8DCxEylVs0vIjk3zcrO5nvyi3wPX1okCqBJIIYwFVtZ1hKagDo5wJbWrDqxMFk2WJ+Qcr7PPbQyJA9AC4GnJ0SbhuZ20qZWHwf/jq6dHsrf1xdPDFgRCTEypjldXS3DQwMgLnqdEv+Z5JQYHCLRJsbGxNU3tjU0NEqkMpgpS6oxmhAeap5lIiuJzQxfBmNTxNA0RiQwQh/Zl4MN5ZLXwB95VaQ0MhYkA2TnbPOjoEIVxgOFXBs6CW8HJAb+C+eBq8F3JrFJgkSMMaG/gc18b3LGp/E5+EcuLy2DDhJpKZVIn0VFVR4e3ZTacXF0YbFVlWX29nbT0xMfffgP2m4X5zPhUoleq6HzGxrop3LFtRBqKq22dnyUFyz0Fdo62g4M9Wkxo/H2gj7EO1rbWLGxswR0pViMjIqC50yZwgsjf3PZQTrhB8JGJDJA86GbNPW1J+muCgP83QUCUh+TUuWI2tvbb3FhEX4qL533BmDb0dHBCSbER0dHY3BOrcr59nAV+PkKJWKaQ9GQcrC8qlzg6bF7715GIDwKXBoKHBjhKFt4NYq+vqy8bS5wPe1sAgLgvC0w2vruu5sD/UPh4bKfvf6zMy88L5OF79yeK5WGQb1lASfVHOVIDy2uvJts39mJ4YuS3bYgMFAqRtUappJ00zGxcRWV1R0dPTQ3GLfjeS7w9p5fBmsA1bPmANU1t61sbGEbcfDQgaMH9tPv1dXWAk1STzk7ukCNBUlBq371ylf4heTk5I6OIiAZf/EHL0VFxXz44b/q61oRaIZLQ8lYhw4eLCsro7lmjE99wa55VH3o8el3AYozMjIYiHIfIF6npaVpx8f55vBjvb2Fm0YmvQqwl+mU1AwOTHlp2STcJ+wJBvrRqVAcFZcUocoSiYIgkaNxDAiA3o0bofPoGI6dveAGEpH07r2iXgXWaVo25jbUN6hGVE8+cZiOBzSPjrmivLqmqgruQFeXfNeeXT4+3nrtxLWvrodHSPme+HPi/JRksAhKYX7j6ef3oLhZp5ukHkIBVpBfhp/u4OCAq6sAI02gHtj8Bh66LNLdXeDj5R0aFoYDmb2tDd5RvMzU1LSYuHhKTWySUYZM6CYhAdlY0xCbMVwLlaBScrly6ZvQUEYsIf/8v3/ivUtpy0NHGuFE0QV3d3XDEGDBoVqlwe7dy1sQFBxka28DbSQxMfbrq5f27d4NCy4+KRn/s2vf3njvjx8zZ+P/lXV8Vag0XXgyGVPBR+XbQSCnaGDCj90ad4TaC/CNMS1YEygZnQUpkBcJpsNTja7Lir3HaytMAT09fErw0ukaYf63YWRubGqt6FcXl3X5BaKxU4yqJwoLG9dXN7u7FCrlRG2NYnh4wsfTVxQUtGm0fvazzzlIjc3NXDeVSqlDMhsSEhkR3q/oa+/ogh2NtSnPHjIWpk2RsmA0f1D83VyceOKy0pP27kqNjo2Bvdba2paWtUejmT7z0h/513ff+e+6uraCwgr2GplbOCiGVFMzOOPoUD8yaixr6Dl1/DDkaXaCcFvB/8Mjow4fOZCzLbWzsw8DWAuTFUwxvD3duE8ITKEvVdc1IiCxsnWIT0r50Wuvn3rhjMDLu76+vqSktLyisqy8glECAje0rb/57XucfJ1Wb2pisWtXXl1tHWMbtGgNTV33CirsHSwXllaxmEDAc+LEyZqaWqhY6SlxeGUgvwHnr6quY7gKFGmANOiO5fL4uBjihlDoPT+32D/QjzcQerr2zt6p6QV3T3d6C+BOamgQLEh5JDz6I4Iv2YJQS7lF6YFEanZGb2FqFBMbjxa2o0NuY0WCyaSgxNPa4NmDMF8gYM8J9zQlJRaAjihNiIBFkp9feWD/9gP793z8ybkAkchX6JNf1BIZFYSONSM7G5trFPGmeLCuL92+fT8+IQxPjEeP2JKB3Y1OGiGWRkg7u+REiaDg4LKyCqITuZlBIMZMSAbnZmZKiou4lWwdIi0w4wCZIICAmYF/AhV2dnUZVBCGdsoEwgizEv5IngNpJwORMGDHEJdpXwi2xDoD9RHlgIEIYs5cjYOxtrGKVBGZ1Z7deUKhDwlVqRxGDMAqI+p89qjcvPHtwuI0rydCGsZeXj30IrGEho0t2TATeBkra+ul5ZVcdhSwSqWG7pOpBBUtuRBapgEBNabpZAK+QcLjVfHyeEBIkwbswBpL93WKYDPqSMxtIa1A2DEy5tQR36g84LsS4fkqshEZjitPXucZBPTGGIKSiEKKlstAMUHj4ejAojf4MXw+tBfqnuDgYFIpgibuMptJIJTKIqRFhUVGm6bcYupPlqVAc6PAAtJjuCiLCB8ZGR5Vq2kpQWhJqH39CtgQnJa6uno6GcprDhsu+bRG2NIabDg3N2nZmcVSLfGm6Nepv6Nk0CMWJifR1LvyFswqq6sBp+MS4kiPRHa2HcJT7e7uy8vbTs8E/ksvSGLncgQGBnIPrl+/zm3zDfDHssT0kREeXQTx5tbGQY2qrbtz5579ljY27JfHV1M7riVxHjhwIDQ07A/vvXfwicPi0BDWLYOxjI2PduFs5Cv85S9zTYwtpqZ0jQ21314bpgfCDeHGjetMY3FcY2zb14deqMuwWX5tOSk18dSpZ0pKirGPhSisVKlornU6rUajgjzNmwQhZI4KJwWeZHBoBDeG5UrkM2KlVj938MgxqTjw4cMCmqrxUS2GcMmJkW2t7ZhuBAgDuIiTOizyEjip9+49/P3v/+Dm5vbXv/4NoSGKgimd7tEjspI/l4wnAZcBAF4BbAIn+yuXzn954WugGCy7H96/k52TIw2NBBlh9A/7ZoXcNT+/Y/vO727cogKiLIKhNDw0xKn581/+/NFHH0EglEhCgVFggVIw0mkAHYRFhFvYWIOoODg7cY/TMzOQY8NeTEhKvn2/kJARGuY/NqZCgWdmbLO0sLZ7915iEL4qz5x6bmQYjZRLYUmZvFe5NLscI/Vobu8+cPCgm4dvYXEJdTc0H6qwYFEAgCe7lhjOW1jTSpnw6PYODKDGRigAwxoOMbiNIwPSxw8DB4B0gnCX55m/od6fnpmi021vb0cHjax1ZQU/3BVxoE9UHK7oQx6xuLJ5T4wrJ8bVgYE+uGY4O9lWV1bZO9gE+rNt14dGc2VxLjjQb3lxjuVW2unlPbvSnn3mRE9n69LipL2dxeTs5MGjByC/IHdl4ZSvt+PYJAzEGUtrE6Gvz8L8Mht0iX0MnNhpS0UHmIN4iGebtpuP6QLJghCpZ6dBQ6fXRidZ67G8yNJmG94Bk347G6e56SlZRKyTe4Px8IQwKIIKtLyhxcvdhQW/qom18ckN/dikwM1L6BsxPlaLhM7E2Ob+/drQYJm51XJJRa2fv39uTg4lJMEeffHYhI5xOPul9x44EJecVlZdm5CCsZO5flILPEX2nZ2ftDC3dnf3gUQDHAv3dXhw5Lub3z1z6jRs9l+9+R5jsxMnnoKG0tU1gFJxbHR6aUUxPTPv7eNJagGogBpwKDcJe5CPPvo2NCQEKYufKHB8cuZhUWl/XzsrkHbmpAg9Iyh02AJ9/sIlKj8nNw+JNNIvSBKflIqDNg366TMva1TDb775Zq44hPkNvcDsLIOnBXgMv/r1u/Nz8wMD3cmJ8RUVZURSyj48Bjc2zckgI0oNo++TTz3Nyf+f3/2/jr6hzOgwTnJHa/ubb/0XDm1IC0y2KNXtoSkRxzfWtwzqF0vrwSFVYGAAjd30zOIjI9ZC8Sz50CUw7wMFMcCIswtCf39G1oRTNxckniYYOPBHHP1tLc2XWcc8swC9oLauxSB1oU2xZkjWMjm5aO1gBcBDaoGQ2draPj4xBusKhAzY9swLT/n4uuJniwY0OlpGJYfhxs682JMnjuNr+M03137/h99hLz4/r1Vrhg8cyhb6e88tzqpGVfZ2Drfu5oN6ePr4csLpzFB1+Pp60zHb2dlDpSXu8zjQPcMooTeF3sWoCTyZPSH0U/wNNQSOC8QfcryDoyX2hMzDwE7FYoPYnJSDAo+UQwLgWzG/IOvz98RofucxJAmRgVDsma8b4b4Xz14nf2GvvIdP4mGBkm5u4/zb3/0+KzPpjV++8eD+3bn5eSdXsnV7emZW79BwZ2ezRqXOyshC+uLt7VNZU08C7untI1QScslipG/0E4wRDFQdasQtg2M1I0n6P34uKZa6jYaJP5ImMXfloWfkxK0nclKycD1paQh9RC1eOW+BzMdrJnlzWbg+j9Bazq8xXoEzxQ3lxdMO4aFIt4fMWiQKHh8fpTmjIvnFL37K2SsuLmQ9lrzHgqXNVhZvvPfe391crImxgwN9BuaLG/MiF40G4qqKZOxsUCXS32wAkuF4U1ldB14KhMAd55VQplNVUVmRNizMrFgqj9PNBp6rpubwS0jhcPYYG+FHT0sGjYDXbJocxSJuvwhZRGVVJTMwxldl5XVaxmUTWvis+NtSswNM8x4IdlwTbkNxacnG1ibj2fm5aWpwDy9PwMaZxZnF9eWnT52e1s++886v8++XMiXeu5dCXvn5p58GSSQRsdHQ3kmrmGqRaxMSkljJ9tl/vrx7915+/r3e3k4oxRwOpobh0ghTI1MgMg4b8u2wiDAeuce2MhIgzoHBfmBS2vyykhJMN2C4kPyZ/VpYmXMnXF1dwRVNTI00anVPVxeOn7k5Ge+8/TbtCQKICYx1VarEhGSxOJjzxjpp9H+7du+5cP6SUqkC0kFZ2NTa+vbbb9PsQg5GkgiDLj09GYsBMqJh7afI39nJ/s3/egv8AVWGvLud2Q8Vj7eXAOojXQ4VDRJ1oh5BBIsjLIJ++MqrEATy8/PB8nfu3MlIYKiv99TTT3V3dRUXF8UnJPDwt7R34GnLzrwB3E+sbBobG+luua+I4aiqiODsHjMxN2JpTHpWOtt/QJUxkQkSib083WBmI0t8POB95rOz53yEAX0DGOOM8DhSFL/0yg9tHZzZGxyfmOjk7ErnyvN8+cptOwdrpil0dRtrBjd3hhycb6ISilQbKwMOs77BwGyFYIQEb3hkgp20HH38AYY1qoFhJQ+r0J+YqNJPYwOI4N5YKHB/7ZXnjh7cnZkab21uPDsziZva8JAiLjZy156dlsyorEDzNnGDS0xMQCTL9SR64rZAq8QOrPqW/qy0GLaCry3PTY6pTj77TFtbmywyil1UZYUlFy9/Q1EP3ZEu08beUCVYmrN4BYbngl6nTU9LIaEigaAGHxgYoFIFeCCqACIR36EqQMtibRLh6dHaI9TffIDJnJmJhXpEk56erRofl/f1QX729PItr2+NDAv28vKBKTc7s6TXLgEYNjXDq57dsXMPw8Wnn30Sgvj45OSZl1/dlreDwgski+KfDaXMJQf6B+VyBbgcLTK6RsalnTguWptPaSeW2KwGb8TYpLSoVBQQ6ObsMjs1U1FZxTyJ2cxnZy92dGp+/vrpnfv3cW7v3M/nskNcvPegaJ4VMEyMrK1gXXgIXF849QzQQU5WhreHoKgwv7un5+atO3WN7cCOnBxyWU5mBvvXWEeFVUpEdLynj39yRhb7nxklKvoG5H39RA3s0xhTtbS0PnjwcGhohHurUqonp2bxpKUqd3F1R2pDHE/PSMvNy0P0Sb7x9vYF7bK0suFxu3H9Nld+a+NRTFSku7Ndr7wbpwhU7frpharOkd/88vUJ7Tg8OIoGoAi5fIDSWT89Q8Pq4iIgljK5XyM5b2I2ZDC0Yz7Nj4VbgA4P43tEovQ97CDkqdHrFmD9udHkW1gmJidX1LaTobOzMmAD8Iywd5qkA75iZ2NLoUk056aHhYUAtwwPKfkOaenJXDRmgXv37aQ4vnqzJilRImWk5+jwj//7vEM+8IOXzxQWFNN5b8vJRj6/MLvo7OhGwkbRsX3XTpokZvlsZxP6+o6PG3RsRFvAPKRZ7sC4DvbADHS6dGbUhaQNEh66Sm4WtEbuKfV3WBgkDgFLYPr7+8guPPv0QMgM6KVgzTB3QEFBNjK0gxZsqTRo5Mm436dAKwtjZwcbCJP889LivCw8JC4mKkQixlFWNzkeJhUHiPxw7yJ/AqoNDgzCDYZROTAMKu6OOsjBHndlc+ZhcDJZb9TZ0/N4N4MF+1s2Ng0ANDo8Xi0sGMMPhZy6tkYnx8dkbvIfL4YPGCXAkiUF8IIpLvkE+N4WFlaGc0zvguXmImQTbONMwAvJnYy3oP05OdgidAHnJKmTlvhXGkTeKd9wZgY4UEE1AFpGcqWM4Gft2LGDCD/QJ1fIe44fPxIXE4auDRQWqYxWOx4VGbFptMk0gcaVa/tYcOgqEovRXHEkEpJTmLIbRHqhUhI8/gwAmbw37ldDfSNpmL6QQTV9MOMMXgYCtqbGBl4mCsKoqCg0Wqbv/79fRMdGAbMautnVVcDGkSEd9QFNvWpkiMbccHz1et4Z5QnvnNvDXBDuKrEMDggMJBZ5dPXImzrkYmkAKN/1b26Rqxkgvfraj4A02ZKVkZ7B3geEyXjSDxvm4UahETL2G/z5j38FgmOEjrFZakrM9u15TxxC3iQjjiBx8/bw6ZUrpuf0RGEwFYkkGFjuypXLy8sLqWmpIyODqDOZfgOZMifnf9A5zZgGUhbqkJBA/8gwybbMtB252VMTuo7mJlYItTc1jAwO+LM0j12x/qL66trc7dujY+I///wLnkngB7I+i3BffOklEiS7fsLCwurqm4aHVQcO7KZ+oQcKEgewxvmrr6/GJ0a/9tpPkFie/fRjaMp5eVkSiZiaSKHoz0hP6ejoACSXhYb2yXEQVsnCcePtHBoekkhC+vuGgMKD8J0SuP3jH3/fs2/Pzl27q2pr4ZRHxsZBu3VkUbS19cOH+SR16Lg3b9wAC5X3KpaX55NSoqZmJy1tLKCG37x5n47h9OnjarUSTm9icjqOAb9+978fux+Z3C+oYixsbWfwIsIvu7q24UG+gcWK2onQBrq0uQ4VSoUrDQV7kCjQxtaO6Q4uDLTLj0n9Vng42fDG2D/F0Se2m5rAuWAO98jwfQ1GiC5uznAXqDl8hcJf/Pwnv3rjp9nxcbKQ4M7W5lH1iJthS6uVNFwSHxdtoOAODZVVlFAwRUaGgmY01Ney6xxHzauXr0FjI2yhqPmf37zOibp541pcZPjy/BR2iu6+wvXVJUS2Z//zWW1dj0jsw1oCDo/hdht6BSKIQSpERQ4KhC4e2gWQCFNemjm67e8jrOGbs3N8RDW3hAIeDGeNEEbJwoBwc31zTDORlJS0vDYrl7eRHcNC/ayM18LDJAQ4/eQEN+vHP/qJwMOzoKQoIlI2MTmeuyNPHBK8uLJ4+NixTTKoeoxCH2XhIHNxU4u+/v4IGQDALJtgm1vbOWbHjh2NjYkMgC/kJRhVDcv7Bppb5eHhYc8+9bSHwKOrs50RA07u9+5xN80PH9n56k9/dPY/HwO9yGShuAkiAMBhR6uf5b0EBQbiWBTkHxAajN7R4eH9wqb6mkU4wFh7LK3BFKStpGoElcnOyKJydPPxDgmXIbGAW1tQVPnNdzdwKevo6oavJEBJsgn0xKKfXmlo2O1b94eGBihtC4rL/332wp27+TU11ewBzM3bVllZUVZRjnZlfn7Z2ga1qCWsELmiH5887FL1U7PPPXtidX7GXeACrkAThgApKTosJETy9/f/ThA4fvyERgUvyQ7WiVqt5Qjh6gD3hPA7qhrHPpMcQNw0HDYbg98KvSOmiTHRYaGhYoHAOTU1iTaUDVahIOQWFiFh4SjuIV8+dfI4hvvVtfVuLDID1MMvx8aWnksSEowLM7HSEdzZwb6pucHHx4dFYzC0ybX5D8t27czISkseG1VDmYmNkX1y9qv+nqHTp57G0CouNh6ndAx0FmZXWGw1opkSBQWw9YJAiTUX8ZT9GPxChgR9gyxF5GGKQftK1Q7qznukXfb08CZGq9RqczyPVleJk/wTsam3t5cBHpwRSMX0ixBfwDr5EjKfiTlZBAUOtCk3Ii3oKCecGEuVRnM7rR9n2g1fb/+eXSzI+eiD/yOj034h5XRycRQHB/ElMTGxeJ1zAt0EHrduFnoL3WWRYR4CL9WwaggF94iKlMf9Y7LIJjfiPD+dSsGWLR9IEg1jAgAJ1vYa071ZWSDnXX6c3kx4tL+fBcISpIl8tLGJ0JVcS4wEHDLALUabVEtzDAWxA3Rw4JMJXIYEv7Hu4miPdRpYMTwD/oleEtyeshVYFVQYVIDOLCYmGnuBmpqq3t7uoeFB3kt4SEhNdTVGU+B/OG9AHWfM4QNK5iFAsEEu510DSrNYtLa2/u6dEh43ltgDPhGpoqNjxWIx9Up7e4darUGpbuD9DQ2Jg4NJgZi9UChwJIDZ2OSF2VBwUCD1TVFRUVt7m+n7776KKtkO11TD9TA1NzF74YVnc7JygiXiMJmUWUVEZDgSXCafoWESnJBw5CAbRUbKcAdGd5KakRoVExmXlpSYEHXi6ZOgZjBE0HkcPryfD/QTEx68DxeHxtpKQKfw6OjCe3fxpEcCI4uNmp6acHGwPPPis3t3pD3zzHEwMabx2LXU19dROMD/XFxewCWpobaWAh9dAX6AKIfcXJwDL1JY8wAAQABJREFUAv3QfAC8HD95Evw2UCSmsMFTgEeBPbpm1IZLcz29PQzGvzh3/tvv8tcfmWAy+cm/v+jrG2KRxaaJGdQBWnJPH7+vrn3X1d0zodOjHeGqnT71fGJi0lu/ehvbs3FQPPWIn58XOk5A6vPnz+OFcuTEk+3NjWwNlYYEtzTWAWGziXdMp4evV1XXaGHpyPfB2+nEk09jx1daWRMui5HK4Kl3Iio3t7S+e/chRy0zK31scgJeclx8AhuZ2TDCJcXfSIWVXJ+CbhJELy0lCfgbj/Puzg4WOsOGYqMAU1eUkY62NrgW0V3R41LD/vJXbxw9fuKL8+camxrztm9fxfhA4IzO7N13funn5ynv6YBesLzMaoJ5MldQoD9ZmYuJ7A9aGSIQ6rLlJfpAzDMteRgEApdQ1oN4egUH+Pu4CexIikZbtqbG9uYW3m6uCfGhmWmxzvZWq0sLp5566s2f/+z40cN4xlMrFBcXs5E4PTu7jXZGq2eLXU/vQKd8sKunl9EdbwRPV1D+spIy7bhubXlVGhIagD2OK0AX+tF4WztHptwGh1WogWamZRVVtrZOUWmZtC03rt+URYEgsdsWox6MJMzpGKyszLkmPt4CSbAIthjTQMhu+PQzJKbXol0jjhgqVWPQG7vR8QkeTZ5P2p3H/DQbHj9TE3ZM62VRYXztnRvFzO9zstIxteJLvr52bUI3Y29vs8iowMIEBII0QMkJx+/X77xz9NgxgCI8pR7TxeFUbiwsLinVGhg90bEJBWVVTV2q3n5lU1MVE5HlhRkHG4voyHDIQdLgkOSYqAN7dlmamHKqOzs7YUWOasDuAqNjYCQduHb1W9oFuOBwm8vLy/pBINdXoQk8cXAftmfsI6RwRhD/2bmL5/MbbMw2QiJCWPpIbAoW+/l4Cbw9XHdt35aRkcbLxmCP+WVFdR0Tzdv5TWzchMWNM6oskh+VaGaC7niGTTi//e93GdGxA4TK4IkDu9ISZEyEFmfxSJ6xtjSChRjgJ6TpYe5iILUhf/H3p/WBIWFhZjI/PZOdmWK0Mrs8PyOTycrLy5lNQAsHoQkQenNuLSztDh46DHktv6DYP8DP0hqe0QZvimDEf9wfJpS49zA1YhNkd49COToG4MGxVI/q6faCxWJT3NHsbGB/6CZ0jPcg8TIo2bd/b3klHrkjgHJT+vkVhN+gFw6O4wykgXMRTi8t4pPpJ/RhGwiGUxRhDbWNZ04fO/7EHktj43u3b3W2d8VFR9uaG13+tjgmwufYsQOsQiNcgIKwPDVAFGRriaHaSFuLnGr473//14OCquu3CuZwPw6PYKwEKxJ1TZA4eH5paUKnc3F1A6wiBJEG+gcGxicmyPkcV/gyADaUa0QzmAckDo4iix4Jx2RHej1GCVwIrV5nZU0epzjQ0Z3DjjGQRrD3WF3G0OAnr/2EDHvr9o2+/m4YyGMTSqQvnj7uOCqPTyAO3mCfe1J6alFxIerC7NzM6emF7q4+UXBI7o5dAUHBSKZ8/P3weoXcjs0I6memS3RkvFlq+mUDc4ev47MMv+YWDNmdFEjrxh95O5BnaBmtbe2RMgMG4LLGRBCdH2QT/MINj6GFJSmU0TpZm2wNk5zJ39S0HiDVzoHdfp50+bRi3ydCvp+5la1qVIsBdWlpFXbeeHOxc41JxfSk3tXVJiklFjMHOj86ZisWcVlY4mrU29Pn6Oja09lTXFg+PKiEiMT3cXRyoNjF9bsfL90BOQilVjuJ0WFwcAiVMe/RwCt99IhlCTb2jhgO86bw4HZ1Y+GaqRdjjjFdQXExdR4uSKbxgaCurlBse7q74YVy3HE8wfaNq+Ts6UFDyu5ByC9wLviNJAGyxCuDHsJYNZOVCK6u3FEuogwqvyG+mIsCA50dneBQgQqbbhnbO9ovLcxSpDNAEjg5d8Na6ekmHebm5Ww7dCAqGONsy2hp6KOV1Y721pGhIaBILm5jUxOPE5xpH4FXqDiYSA38jPw5IiYG6Bp8mQa8qLSUpIJlWnNLB+AwnBPsgiYnJ768cLm7t4dibf+hIzi11DV0vvWrN+8/KFqk2l9YAsJKSknjxcO0ufD/WToL8LjOq1uLmVmaEQyJRswMFtiyLTPbcZgTB9qmaZJC2rRp0j9pG+Y0ZDuGmC3Jki1mGjHzjJiZdd9xrtvHjyM8c+Z8G9Zea+2fzrZ3duLfxEG0MLdMTkxKTU15+913WPpz8uRJYCuEgNRZzkKn2KhweHJz09MBfj470nbA9mHCRGWAczQ8X8L9tZvZQyPsSThlYW4/OT6bEJfY2NY2MT136PAxfm9NXQN2HNl380DVaTtcxa74e6GwpDDMzMigevKTy3mAEHXD73WXShvq68lhPT3d1LyUS5QtbNsBwwSepMxnpC52czY20GP6/cijDzLO+f77b2kpwkODWpubBpX92hob0REhlVRYrfVeXm4REUEiNyGxDAm4GhvU02VEDKItlUo83L2MjFkCBVLCUsr5za1VhuqLExNsSUcOCAeVdR4RoUgnfLESmh5natLaqKhmT/G+9F1wsj/77Os/vvHW95cy7hZVov2nWrpzL9dVLL6VkfNLZnljQzdVm7+/79BAn62dg5uLqKKshqMdEhgMgRBvF+ghxsgR1jcptwuLSkeHx+samnBzJaYUF5VZWdh6+/p999U3sHto4aj3wEb4adDmoa6wzYdTiY+Gq4sTg1geMEi8FP9M+cAzOEI0OjT1lNVaaumEFpGIwQY1MMZaNCjLK4vkyrmFKVtbC9C8e3fzDPW3OPZU8RxyNjtHRUe+9vprN29ca2xqBC5iDv/iiy+d/emcg70jBklwwejWCVIkWmbspFhsV03MLJFUYixqYm6ETWNkeAhe5PDZOltbCvLz5uZn5RKZp5vbl598KnRyBL0AdIGZBeFo9+50cOyMjIyPPvqJEQQwIBUJRbpQIOTmhAT49nS3K2prGHVjMM1ac2zznB1oxO2IEogpOQ79Pe2Yv8TGhCUnJ7S2tZSWl46NTlnjdt2nLCpRHNyb8thjj/T3D9KYMs9DxsqCKggF8HW3pyRXV1cCuvrIpcb6GnZmhqD+O3ckHTm0u7Ojta2thRkh5S8uQmyAA/TjkPn7+oK/TY4PsxmGFKjqaUHt7uHlzYyZ9+s/H34eER4kdnWuq1NU1dQBIDzxxGOUVljt0He6ugl4RTTKsJYAMJnN6Bvq8a6FhIVCnYXyhgp7bGJqYGgClSMOgqwwvd9mGdUqWtzdaXpGpmcWDxzcf+7idczSKNyEjoLnnnpU0VA/vQA8OEkVj0EXDk3wU3iAMfyEx1heUf+nN17C8fyT//4XD66LF+66S1yaGpsio0IkLuasX/D1ZfxCadjnLfdE6MwTODOxUFqqePzJh0rKa1vau3yD/PYePtitUsr9AmBLsqmR56qnj8bLlsaOJhF6PtuRYD+A7zkJhc7swmQR2sQ43hFQHzlc9Bx4gxBMEH7czwesE1DvJwL/xHeCbyHt4SajfkK5WbCMaKoMDGxsLCsq6j/+9EvY3SEhgSHhIV5e7kOjg/jag8wxxKHJO3/+Z9CdPel7Wtt6MjLzscyJjo6/k1Nw4VKmpo6GqZXaoAXgBKe0malFtY5IRwdgk8k0DwAsFYaB3GHyMdfG/eSS+BtQl7TNiaPSRK5BFoToAzUBqcmvqZFWj8yHm6u6NzFV74K+n0o1qZkYn03OTFMoqBGX5UVSPpsVsFTs6enii+2dnGgK7e2tAwLk3t7uO1KT0nYkB/v7s8TG2IprQWfiOTU1OT8/S4tJQOe30EbjX89+Lltrfrgl5DhTExMMsGKRFVgZO7mqDQVVg8PQKkHX59hTRqDYXEezOT47C+6iGhwBlObnuEBAENo3Nyp++eVOYVnrwvy8kbFBdHS09t9fPcl+k/nFWTZcsO/B2taKszozN1lTU82qI1ZVoeJUDbBnuX1oeCI8MlYk8TAztxXLPEHMBlUjsD3KKqqYT44MjsDS7lcNl1VWM3MZ6B8aHR2rqKy5ek0dRBQKRXhEJIAsADTIr5tYdC87u+hOVkNjo421NY5u2BF1dvZgXTM3v9zfr2rv6Pbw9CJG+Hh6w+EBVqYkhHQuFImoMibGxvEfUjRwRJEBiQqKysrKFLzHI6OTbKsgYgcHBcNIr62ps7Cw2LtnJ/wlIB2I2iQVHz+/48dPGpoYlZSWUrLRojKN58kMDQ584cXnpmYm6upqWdnDx8rLYY1agXTNz0wZ6WpDsggPD4PxL3BzIdcCd0CvaO9sBz5lJRN/62ob1CkaIiPCvDzcEWs3tzRj3s+MpLyigmyq7in7lXFxCadOnQBNupOZ7e3tg/K9qKgkKCgUhsvFixdZvba8vMlQ5XZmFgtmCStv//P9lNRUOwdHChkeRQg7aFyQAre19YyNjz/x5OMYXVI6pKYkpSQmMAOgdAHaoAbH14FOEW9hG3sHISfMScCJwuAbZZ4N3DtYJA2km0aGB3Nzs4ANff29nb1DM1MLo2Mzq+uzE3OTeANX1zU1dTaOYqM+M6tjqBMezdKn6ISERLyZkQlX11SxKwJc2lMmeuuPL+5LT/3+u+8qKhphsjzy0DGhvZlqoPPxRx+gASqvrGCNZFV1DbM4yFq8TJgREpmUR1MgdBqemO3pHzI0sZxdQBO9Qg8RERWOvQvU6pLc3Hf/+b1cTsBqm5iACGNIz9rZM0AVDcOQ54GxFaCHEDsJjJSWoKWp1+qCLEErAKQi1nBiEfBSD62hWNI3APZBxKmePm5t0iXQY4EK29jQkcwCHnADYcO2tTVRaD/55CPK/m5wWphpioaO3730HPjHxx99gk8YwxsgSY4GuYc2jqcHIszQ6ASayvrmVh5+lsD4yz1C/H3sMLeTSXHTxjSWQFNYUAAGm5KaQkianZtV1NcTQxO2JQIDZGRmANaFhnrv2JEKSxYNcmlpxcDAIH5dBQV4sgtOnz4Nb7C0rNQSsjibsHDQlYrpKtLT0xrwpdPQfPbZp3n5t27fwt0RhPbazTvEL+D0uNhIRydhc3MzpXdmVnadom50ZByLcHp3zCLUFiRry0nxTLsD4XwtqD1z5yH1EN/BuEC98M6pb2js6OiiMQHyzbxTVl1fB3huamJEFvSUiZneMfESST0s7Ry+//HnospWRCl796WrdzvMzUNk+PLrb50ETn/+y+sQrEqLS9bWlnzk6vkIqjOiIY+fSOSCYBlChLW1JSGeoYOjtSlCMYbHo6MTfIJ/YytK8zE5hXTBIDom7tr1a7xHbCoRuwl3pW0rKC5hCATNgTqeORw4ChNtfjjwY2dXzwsvPMNH/vG3v1FbVFer3TwgENy4mc+xJYy6S93o70k7GJ2XlZTV1zWwHi911w4PX/eOns47ubmOLrZefp6amPAh2ZaKJ0YH1UTVTXWubWrCE7CRXECEwTp4eXGJrs7VxZVkj7AEawIyHnIdUg4jBq6fMEHvRVAiwcCH4BvJPUZGat9tjjZpj7KYMpcujbqK5IJLFwmJFdn4ggLu0mbiObAtMdlIz3RqfNba0p6dDU729LjVDE/pqfx9Anx8fGBXkOhAmOsUCtYFk3QZCioHhxbn6UfVA3L+5veSFeiNOCmgspgVEGy5MFIg2Z2/qe3oCOlWqR05RHwlV0vNQoYmNarnlRjQa2JQRblpABTJ3eBHcX4dHBy4fl4LVQgd233BxTqZno6W++AqdDA21FIpuxbmJ5YXp5Gu4SejqbM+MT3EjB/6EDJo7iTavrl5PBJmnd0E8IQmp5l2IXexBK+cmh6vrm1sbOo+evTw19+e+/7Hu6ursy7OYkM1qU9bLBb19/eMT4yYmEKDmqMMmZliA4YmvxoMjLoZRojQyc5d7HTy+IHnnnkS+Z0OB5jMXFRc5OAksDK3ZlBJtKWUpnu1tdYHWpXi+uflS+3LwKyopJrAif0hJQ4DTlcXIe0abcKZM2cyMzPGpxYvXP0pLT11abnhpx/Po6VjOhMTE753705/fx9nsYhlSHYCpwbU74oaMHFrB7sDSBTm5vtVI0Oq4RnmDYZmcHy3NHQiI6IxvO7t7uFdaW5upA21so7n/r7z5pveXl5yf18WEWxp6MXEx1+4fFNLx+ixJ5/iTRoY6C+tUGBogqMBhSrtDtgvKsD//Oe/3FDKkfjEuFde+yM7J+GjStylLAv/9pv/of0MDArQM9DOz88UCJxfevkMJpnv/v2ftzKyad1Ya4cGEc01ojqe6bLy0m5VzxO/eXk4M+O/H3364vNPU/vdysg3MDSZmp31ifThl2qsr9XWVkfERNEv3rp9u6GhfnvaTrDsiMgoSpjc3Nzqmtr6+qZ9+w4aGpqcPv0wXIC33343+16JTGSfebcKXFIk9WRLjpvUfWFV86PPv8MngBrK3EQP8RPbJxYW+o8fP0boh9Ls4xvgInRROwqaWpiYmltbWHvI3JmEQShP19SycXRY3lirRgxYWZWcnJKUsI3AB1BAII7bFkdPbGFhPTgyDjNCLvdgbD48Mra6umRgpNnbC+Cw7h/gbW1u9vlnX7P8+djR3WJ3EX7Q8DuGR0fBOtRrwe1sXnjpyeiYmIH+vpycDIrFM88dCQkK+fGHH06cPCFxtZucGOpomUcpjw5COTi8sa5XUdOIbIAxJ+X52DCAxNyGln7f4Ji+Me++kb2TsL2tkbGTd6SUZn/DweHA7ihHFxZ3eM7Mr8Ynbfv22+9dXcVM0pta27EX4BrY8gCGBsyJFhBWChN3jiiPjVAoZNxCOuToUkXhyc+p5jATHebmmemsYlfBDkuEREql0sjQZGVZCTdPTc9BGJOSQqf57j8/src2YmvzAyeO7Duw9w+v/mlqco6pSXNjY4CPL8uYMCtZXlmbZBE755JRG2eJundhxVvmHBTgAwoqFbvNTY5hbAhzFaIygRLeHRvh2CyQX1BENQA0wtCekxwa6mdqaohNgsBZ+M233/LT6AAqq6tdXB0CAvySkpIodD744DMcArDChxnkJhSwcaKptY25HRYWhw8f5rXfvZdLbIhkhhYVoxwe7+zuwWydUiArOxe/lfBwf08PKXGNDmBldYNtTXAvWb0ZEuTf1NjiI2fYJb5w/oqOrno3J50NTQkRB44MLDtwyIbGHg9P57BwPwMTM8Zp+BSSyXjatQ2MVMNjYabmb733SU5RnaONYUP7wAeffJ2+f2/XBx+wAITqqlbRRiJ/9rnHqUfZpBYcHPTAqUeb21Usv7W0NKWK2lrWhBbe3IovhLeLwAkYkGlQd2fXtoSYhVlH5m7EUDSDnR1Kdy85RDZaJnNTss4svx+pJXkbvAqjA+yhwNVTWcjl7VVTVcE5f+L556Kjw6/9/DNHj7fe1MzQWy5u7ejH+rVY0WdkkP35dx9ilH8nJzMoOMjLU15c8CVH6X/fff/K71+ywCytrHZmZio/t4hJEULYYdXA4b27XIRO8/MLaB5ogEzcZaAKADmUREjrGZIxwWFOKBK5kSe4jfjL0BpCJeWN4FWQGxiz8RzyiM7NzQG9MiIdHR1Vp0OqNDAMDE94XNE8LK9xKyYmRsMh1i0vXLp4lQEKJWzeveL46LhAv5Dy8vLVJY6IzTRY4vg0Q+LKymo8ez08vMHtST8cisCAYETehDtCMQgHbSf//zWl/Xo9XBK1HL+al0AO4zJ+zX/8zb+p8vgHRDmyHVdLciLMcv1qoNLQcAN65erqwH1mvh0ZxsoKE5y2tlZuNTENVAajsgW4oSyzhYGtiZzROSTQ/6vPPhDYWqoFicj9NjVKy4ubmnuZSqxsajs4Wvh4uzXUNXFwbGxsqYbJgshPba2cMYrLzCoqr2hSa3S3NMIjAqenF1HTLa7gj6jd2NCJXYC9rTkvhMajobHWw9t7raJ6anzc1NyEkhEHUV3oc1oaLI4WuYlpKOnRayvLIJ1oR8oFELWHRyajYxNZDgY/1tbW0cvbPyIiViaW+vj4kRUoEbBsgPI2NjHLaJF1qXhkB4WEFBSWiKXu7773HuwjynyWNRuZGhw/eSLnXt701OzpBx95+Y+vP/7oIyi1Abv1zUymx8dp/rDSga372ONPph46lHs768ovV/mN/God3AOM8JLYoKfEYpg+jFvPTjUbG2tKeMSe+QUFSpUKSE19IJtao+JT+tUq7wKWH2BOSKVgZWPDAlZ3d09LM0seJoY6+/YdyMm5S9xhjEEpSntXWlmdmX0n4/btc+cvW7Lbml1aGKubmTCYjI0Jf+ON13hQEtPScFPNzSmi1UfV7iUTYyotkUgggHz6+Re3bheFhfqGbtteUVbS3NhEIxIUHNbV2bt9e3JYaJjaBZHssbYSExdH51dZWclox1vuRdSje8tiT/e5c/BSAUt2795NmQEpC7ZtVbWipr03PEguENgRS8HH2FfLwL9nZE5fR709C97E0YMHoqNj6xsaKM/pD3iErl2/XoAjcmlFbn4Z9kJ3ctB5lRSXVWCxiM8L2oaV9dWywjwktKDEFJINdXUzszM8tjS4TP7Ae9vbWjh6PLIeMhFW5gKBLbvseYbSd6UdP3LAHtqbicne3TuPH9nn7+OrUvbfvHHLTSSiW2ptU/UqJ48d3xcWHvDww4+9/fYPCzP9sBbxuY4KD15cmLmbk71re4qWxjo9Sn1zJ5TXvr7BzKIma3M97IaFLq4wNeobmj09Pe2cnIvLa2mj79ebugBKKE2ZO7KwFNe93//hd8sr61AhIAHm5hU2N7dggD4yDpoEgG+H4wQPHnx3U2MzDEkFTk6MMYB0+JvKmkKY48ch5xhTd6uLJl142+qVm8y2VOzZWVqIjoras2tvQV4RvmAtTW1qrtymJh48n37yNZuPGIpFhGLcc6ykmFUKBWOj0+m7t9va2CoHBlAqVVRUOrCz3Mo64042fMvh0fHphdVDe7GmjV5bnPeQuNrbWLCmICIijHiE6BOIhvJRJBFxG8urGl944VkrGyv2D9OouXtIuCr6Wjgmf/jr/5zsjA8fPUCzonOfWLG2usGnUlOTjx7Zh41DSHDooGqA/RxffHWWY/La668AFhWXlGLWjCyM+cfKysbE9IxAwJTBjF0fpAq83eGl3w++MDB0wfYJWcA9qNl6u3tzckq6OtvJT0QcJoQcZPoY9Z2Au6+pxYANNO+hB09ERseCmnC30ZsOD6owkenv6eJoOwpc57l7HR3jbGmaWXYW2rCXNTw8RFdPS6GoFQod+TiJ18NbdubZp7HZ+Otf3lTLciSuPIoojpA8QU2Hw2JuqscYD+9vNlLRo8Dq5DThdAUAC3ABjl3T1B8eGoTD3/Ubt62tTIaHZthuKXZzyL6TY2xs5u/vPdCjxAoK2Dk3F8pB+Vvv/E3i6fX848+Y4Tepp9fR3s6bZcDgzsyUXY+//81zL778XHlxaR2EamdXLEbUKx7x/9xah8/S09nMkpCXzjzuKnDobO3X09SeAO+cnEiMi6DFnJqagP5GC0tJRbdNj0KGYNpDOiTtWVnbAAYw62WFAG5WPHsE9P+f2OhmMDC6n124deq2b+PXrYEawGYkGFBTOjQd8oOGhtxbzsgWDrOHuzsqF8aNdbUN3LqpSdwMChlkODs7UdQ5scavoZbuZ8/+9MbmNrBHeBI9PcMAG/EJiVZWNpRoxFWEDaCU5Dmuh3NB28cMhSshAaPu55hQL/IQkiD5IF9DKcmXAVbzovgsWZkP8jdPEUgpp2B+bg6Z768JFSwU0pOtnTWKRug/RFFCB1kQUp2DnT2/E7QPE/BR5UBeTsH6Km5TNlB4QGF92MDi49HaNojZN5KzkWHAG4yXWYIBy0Lc2NCMeJN7gsYxPiFa5u4GsZMpAx0FhS/Ys6mpLYN5LYzyGBKYGGpubcA9Cwj0WV1dFjgKOXFqXNeAXU6j3KtAf9+tzbWmhvqSQiQ/eaxYcRY4aj9z4pC1ncBHHmxirMada2qbWlpoRgf7ewdra6qIrNdu3MjOyYUMFhYR5eAgUCoH6THBVcH0g4OCfvP7V0Dkbl2/duny5arKajrihG1xUon74489AUuH5hnHk6qqSgN9HeigG5oaQkdHmgbGiQT6O1evoxNI2Jbk4OCkrWtQV98AgI7GhTxPiwMegpmcs0BA2YrVAqxRcDBuBJ+KTkpqbW6D6N/V3UutdB8514BBxMHs6+thLzDDSbaSHjhwgBoExbe7u8fJkye2JSR89Mln12/eJv/Pz866CB0BWfB6sLI06+5oT0lO9PSSNrEnu7/H0sQkJDLqsaceMzRS+4Q52VlDcKLiwbce/FBbj+0ea+kHjjo6WF06f7moUOHoZP3SSy9iwU5k9JF7E0ZkEsnE1AQIOG8ACZicjo64rrEeREvkJnrk0cf27dtHgAb8Uee/qirau/XlRWYuCFTgC8ASJI7LZLKHHjialpZ64OAhGFPtba1Xr12n1aMAYzQNSAUOxgNqaGrnGxyVk1dE+JmiQZ+ahfnUPzhaVFoudLSbmx7HPB0XB1R0DFmBlSAaMPEdJ4yNDOJAVlFadPH8xfauZi2t+3jO5MSIUnn14uX/e/t9qiQ/L3lJQREW9EyDrM0tEZyhkafDfuSx088+93CgvxxShUgi2bMr2cvTAzaKnp6xmm/rLCTYM62Ue3lGRkWz9wdqdVtbf6Bc+uqrv3MUOPf2Dbz376/i4mKdnOzw/6SbhDAsEAjITIx5CXxyL69h1eCb73wdFBoQm5J87ocfb93OwvOe9SYY1cA0ptjHUge2GP/Q1dEmwBE3qT05pRxRSuxfaczkfqpdog/YBg4XXCGRlMglEDguzM9xZvgCT5lPXV1LX4/Ky0PuLHDz9pAPK8fuZed5u7tIRQ7wD+HyFBUW4cYkFgko27n5jMnqFbXUIpVVlTu2p3IWeNd85fJDe3a5CWxKC3Pl7pK0lMTrVy6hcBWLJeTarq6urMws+GmVVVUky4cePmVuaV5WXk4hsqWtSfZiz0lIWDj8TBZYy72l8CywtmIV1LETp2AglJVVJKWkfvjhxywOq69XQIP6+VJubFx4UlI84QZKF4afFJ0gWv/3/r8vX82OT4hFmwEnEEqC0FkQEOgXrzaXt1eDUa6ulJy4lzHmZ1KkZPI2MR0a6sMMZmpmmg0AcB/0DI2h7uvo6IM0oMrYWFcv/gQgLS4rVSjq2PZMBtXV1pCJRQEBgWipvX18vvjqeyh5ODRS0VtamdO6vfTi01ev3WLKsO/Ano+++lgkdv3u629u37hBn419bnffUHRUsFzuDV1wYnwcdJoMMoPDAoO1OUbtk/YOKCUYfBNjcYzRQ83WqRpPiAyjN83OznUW2GCNizmymZEudqAmZkYH9+0pKS5lrRj8u7HRwb/8/U1XkeD4vmMKBQMdZGkzEJuJ++BrC8urL/7ud15y7z/87pWfL16anllyxerC1ZX8Q6Ty8fEOC/SCC9dQU6Ps7d+ZlHTsQJqXRJyaGIFgBjNSCKC0fxKJmMkOQ77unl5aIr6dJDPQP0Bzz/iZ9gI6jHrYqW9AbEb5SF4hqfB8IhzkMngSQF/JlCCRfJY7jPEY1gf0jvyfZ5gley5Coa+PLxVneVkpaAE/JyI8bGFxg7bh2NE9UENBPVDlDIGmjKj8A+S4PcTEJLZ3dPb391HHABWKJdLm5lasAYmTNKDUgqRA8hxtHGoEcBEyN3nXAH98tYu3mg7K3eYrSX78m39AX+Dr+QfXzxfzb84pyRJCEykNveOvUopN/ObV24OnKT2lUukqjTyUtHW4C4Z415EpCQj8RqxIOtv6q6qbB4enbW1JjYZNzV3g9iD/Wxr6ttYCbOftbZ28PXytrRwwcbp+LVNTQ5tIOEKamZjmmIBmw/+YnV+Egczka0A5CKqP5QDRhiCjobEG19XFBSkOxf3mnt3pgX5+1MqzU9P9fT3k64211cyM2wDQHFvQAl6i9qNH0jfWNSorakZGxlrbuoqLK3pY/Ty/VN/QpBpSsl6OuxcVHcPIkdxDxyQUChDJsaE0PjEe2jQczmtXLgGJY1q3J33X8RNHIQVBELpy+fKtq9fGR4YVNVUseuVB31oHzDWgnMTsv6a2ViSRIloHgvvss69v3MxCLMljBGO1paWFxSg01KBGKtUAGhN1wa5SicQSNdlBH0XqOI/wwZMPXL5wka8UYONoZQFnEoSKPlfk5sz+OrjUqBTCwkIvXry0a1c6hX9bawfUYY445cPG6vroyBBvCaAUDgsG2tohLGLwk7N/XCqVORCV7e1L8/Jp4HbuO3Dk2EF23RUV3jNlu3pvV1l5+969ifAGbc1NXEXS+uqqzo7+xKREuJ0AIKRt6mJ2A4GnCZwFdG88z1gElZRU7NyZ5uvvx8vnATI1Nxc6C8fHRnli8gvyL164gO1JeGgggQlPXnhWqSkpR44ePnniBBmLTEX/UVZSmnPnTlt777FjR8YQoiwsAi1C4WGsmJlTOT6Bk84qjQIHDCrW3MI8Zu3p6bunJ4ZUfV2oO7BZKSoupGIFuuHgUayipkAAmE4HdOzQU888iM0NiY3BNQ29jaWls8AJzSXNOBUFRRxzrB+/+x6FRg/iqp9/hvpx+OChs2cvvfjy6whXoBeCCwFsEl5tbC3YLQ4mwn6hmuoahishoWG4U3pIPWAj+/l7V1Qorly5VVRUxGGGpvjN1z/Ct9TQxpOJggeOid7U5Bi5BB5NU1urSqWsrKyChct5CgsNTEmOu3UzY2qWXZcDMokbSKOluakprr4b6xwM8h8xgirVw8OD+8BZ5YTznxQZHHhKb2pJhhk6WjocdQLewsIswhIOs4+nf3FxCUNRlG0wThkw3rh2fXFuNnlbbESoH80i78vtWxm4okBlBEG9X2XDzp+ivURENDw08tgjD1iZGnrL3Pq72j75/DzLGX/78vOlBbnsV7C3tbqXfYeYWFtXuyM1zdPDE9zpwMF9WC+RFB2cHMEtWM4FsRkHZKTr5y5c2LkjnpAGMxJZLG4GB4+fOv/zL4y6cUjIz6f2lxFYoekfOrhHJnOjk2ANPTaBBobG21K2//Pdf1XU9yUmRFHvn//5gqIOqXQfJ58bAlwrcnMLCApaWFxhMyqewI1NnWKxW+K2WKIVRvml5RXkIpmHZ0dXT0PzEPQoBmzLGLZuaPDTBpT9MOhYfUBDwBGH5etoZ43fARNK2KfMC6/dLsBxcGdaKkIKa/bDtHasba4EBwc++vAju/bt+e7Lrz/8v/fZ96IcUGXdqy2pbV1bmDUxNczMyOEXjYyMg5SsrdGRTG+pfSZ1YAijwUVtxttHqbG8soqoDmeEwEBfMhmMUBtLI8aQnjI3/gZYYkYV4O8HESaztN3Fzvj8rRsghIfSTxJhpDIndKKwqXGfaW0dELgJXvvr36A4fP7ppw7ofDY1qhTtJUUl4AoymfSrr77B52RYOTIzNTM6Mt+gaGI+yuBgcWHax9uTtcnsmYEexeFFH0km5MnHlYK00dnRCZQJqEORRB1PvUXrQ3dOg0j64KaR/0BEGZXxTI6o1yKywlONTIBgUyHyQdIMDypFMwkSQZ621padLYZotjTByIshc1A4lpVWX7laePRoCtk3r6Dg8pXbBkb6x04cI0RfvnIlK/sOIr2DBw8uLS+SBvYf2FdeUZmXVwDCz0f4XWQ1kitHg1zIJZHn1FlZUxNeFWUiZ4F8xgWQPPhK/qhJrkCya2y0YGWOKWUlquKgoCDwLRiibA/S1NZEwcyLsrW1ARGlJQWDBRMmofJvYCFOHL8O2f/4+BggjYWFjZmV+YFDB2l2MGBhhp2SnBYZEefiLGlo7AaCgCguk8h6uvrGR8c9Ze6tTW02VjaQqhjsgW2oNX9auqXl5bQKHEPS55bmGg0oNgJEPE3Nddp9XHmhNdFsYJXFznFkcuGhIfyfx4niDOcaBuQCJyG9L1EoLy9P+4H9SV1dnaSl5ja1wVhQSPCevelpO3fIPGVWdjaOQme5j9p4hcPv6uxMkIKySNRBFNnT1d7b01laXADXImlb/NEjh3195ZgXsGp5SW2rvYmRB3IhuAC21pYecg+AODAUOBRffv7DjRt3oKGCXaiUQ7T5ODHCK6Fbml+YNzE2fO7FF6BHQo1l3xh3UyqTQjdhhNLfP4CkgWLwy8+/BKM79cAJiiOU0URAxpxYKdGnHDq4F/o4V/vss08ToXbtTreztc/KvPPhh5+MDI8ze4NNGxWBN1VaoK8vvvis4Qjw892/e9fY+KiNnbrFHB2bcBO53bh5o6qy/OaNXwjc2/fu9g/0b2tv537heQgs4ObsyhCbf/gHBNjZmD786GP37uVBzeIxAlxiVBAdFQFZHpYX4EBmZmZrx8DiImuBdeDtIBCE1EB6BoMlLaFuUaqGMPdhdrVtWyJzKRZvMlaCT3j1yhUgHWi69XUKSFHc0nDWGoWFM69VD7TXN5DTxcbG/faFp9O3p+3dtT0i2H97UsLpk0d2p247fCB9+84UodCesA4m6GDn4O/nR+3DNdMRovHfsTtNKhPj1QK/cpzdhA1195DJ5ORkZ2Xn5BewK0ckk8K2j8bF0t//G/aydvbgWTM7P4Oz+3sffXTh/IXX//wfLFraO1T5xbU3C6quZRWXFxQ11DdevXJTLveEHcfNgKs2NzdPN4yJMGFoZGiksKgIOSoSNzMzkw8/+IZi+f6zWBscTBNpUlNZheVbZEiYcnh0ZUtbJHWDpD6kGnjq5Rf++96HaOzoRpmTpSRvY0coFrzenurdUozrbK0skUyBhHPbqUY5w5xY/sXf3C6OPbJRTS0tFrVjT0V84elCp8h4HIzBy1PKUHBxWW1jbW9nfvbceVjPr/3+aYG9ze2b14hICBWUqgHiCGQu2IzEBVofmdSd6sTTQ7axuix2FU6PjV44+6OnxHlzY+VPb7w6OzFaU1ERHhZUW10FzY9mkQJuZ9ou+kW0AZB7re1sQ8NCiUmFxcXjoyN4zXj5BmRkZcM/7Bsc7htQkQ7tnQSRsXFK1ciZN97bnrzNP8Cvq7uPNWxaWjpkLApKdVSdmoKo0tXdc+DwIVrBL7+9JJYIWd2UmXVvaHiS4Qrsbh5CX18fH4xOVle//+HspWsZo+x6mF0kwSytEGo1qf+Q/y+uLAHM0pEYm5rt2JFC5c7uBkMj2kEiuO79OznOPF5No9han2f54uqyt4c7AYh90dU1NUOjsz7eMoHAKftesZ7WOrxQZuEBgQHNrW2/e+Gllsam1eUVd6n7ow89amKsz+MBCwazoemZKfoGjgYgirW1DRvNXAQOWAaGBPnBD2pqbgKN7lcye56FzrexMusl9wTxLi5VONpSAumFBPizAJpTBxkzNCSIXY8eYvtvzn83pho6ffgYYidjEz0MiuFCExNojHz8A976z7v/+/a7d955Z25xg2bXw8tzz+7tvn6+uG1h5re2DoVY88KlnPT96dFx8fomhjl5FTV1iid+8xQa5evXf8EVGmAdMgnJAaAQgLG1HQefWVIYXBWmrLQr9xtXNbWS95dUw0SG/4NG8FgC0fOu8Q/+kG9mYcCq/dLYeEW2wYAFiJJ3aY1Uqqu9ZWpiSIl/8dL1xMRo9gSAaQEUP/nEKUYDX359bmp6Hs7gwpImIDxTqqiYhOiY+MbGeoIzGADBvKam9ur1DK4BKIIfD/5B8Ud+Jftyz8mCpEDyE0Auby6XRxomB3NhfOp+elZfEqNKPkg1ydeQFHlR/AT+Xl+Fp2OD1gWmFa/I39+Pj/NCeTxIe8RtFH5EZph3NJ66OjpAF0A7WBC++c93VCODiUlxfv6+ZeUVwF2IIti6s317HHuqx8eGqhCbKZWQ7OReHnDWaqtrVciuyhWMDOcXZsE7JTLZ5ta6RCLa0FzFdpW+XCCwBz2nxeVp59/o9wCIggICkYRCbmIr4b2cnPk5wDloXOo2bHZ2gddOxRMdFa396vPHOzrbzCxMoIpsS06kdFpeW0KTC2fSxsGJh5L/0R/wzk1MjGLSMz01DujMlJvrMzM1pgOj8ZqZgQc7jspkcX4O0B8eFEjzkEqFWlDi5szRRYydm5+nZ2hANwsQdPL0A6AB62sb/gGMoD1dxK5RMZGgc7CVMOOAu1inqAa54A4y7CFqs7aplfXHqkEqr5s3bsJezb2bj/vD008/ycvjsQgJDgaw2r1rO1qxO9kZYRFhMi+PqoqKy5d++de7/2aA5OkhX2C/Wt8AYwmGmQ72uJnariwueclkO3emVRQXYHQSER1z9twFHONAUGH3uIqgGjoxDGc7ztrm2q4DB1hSrKYUIeSPiFxbWv74vx8/+OADMG1b2zvgfFNXKWqb+3t71sDyFuYAe6lbi4oKCTRHjx2gcvz2f0wBVTzbxGiAKTQVDY11J08eg6ayI2072BGIEI/vL79cqa9vcXNzbGpsJMLWVLNJS61FHVCpoHtBeWW61t/fT2XEYIajOD06VpSTtbE0X16cPzTQHRni19ZYm51x7cblKx0tjVRqNlbY6/nQuXr7+0ucXdnfzLiI9ZDWzgLszzRWF01MDJycXTzlvlgteHj7InP87vzd3MLKBx85FhgW+vvXXnMQCrz9fLT0dPlpb7333pWz5yigWFPJRDMxMS48OHB2dMhDBIfZlvoVrqOtNQt0tOhgg4OCgXmtrK2mJyfgPdEA0Y3Z2lrznra3d6ZsSzh+ZM/xE4dBktc3lkERGmprDHV166qqWzq7B8YmIL7b2Vs3NDRAToFg8tc//fXBB4+w9KC6WqGlgQ+hIdcwPTlOpcVoigkNGwZoiKlJAZmpP3jKiSy0y4hboP8RnvR1oRusUcMaGxuC4UBjc3Z24vs0tXBHXJ+aHMLaKSU54snHjqqU3V98/rGLQBAREU7PRGsIUeWhhx858+IL83NzWL86CYSwQuoUHdzfIWWP3BNETm92cvS5px+mtxvo7Qn0k9dUV16+dA2aib+/P0slsc9G6kPrgCMMB6q7t4eKB5976G1FFe1BYf7wWaDRo2JGM4PvyYOPPmZubfvbV17dWF+luyIb3bmTnXOvkK3dqTvTPv7o47bWTlBga+SbGEqam//m1bc4mKdOHC0pK2U9EyUplw1glbRtG0IORBdXfrmB6g76G6X9m2/+MTllW9qOFNxKbt66jZkkOQ+989j42Fv/eDs4JPjrb85SAxHocRFhUMdYhVtKGYAUhPU+1BxyT3fUHYOqQUiPqN2NDXV4pcyiydAvn3nqld/+FoTwq6++/fHHX4wN1QIPP2+fSxdv9fb07t2dlr53DzwDdrwQwlRDnPQNSOo092NjY51tnfx83q+urj7mI3g2eXp5FJbXe0qdwepFIhEHECIm8YHdkJ5SCULS8ckx9orPTE8ePZz+xptv1FZUvfXnNwj6LijinIQ2ljZVVQo2DDz++MPJ2+Mfe+Q5Romb2no1jQOIVlWqHgb5ODAw3EGJ5Oxsb2BskJWb39k36uBi7yxxsxea/f4vryytL587+53UU4aohs6O80ivhKeYhjrdMTpEG8USC8REJDtSAAs6DPgHOkjm+jS1MId5gUQ2PgJeQmtLNgJbRlGqJvWo0yRfrv5DsiHBmBibYKPm6uIIzWR5aY4jQ+zdvj0V8QYw/uUrmb5+wfYOzpieV1U1w6XPyCoDVLOzd8SMUM37v5LJddEMAVdBBoH0TpaC/kmWwkqCiESeI4vNz6stdciCdPrqnu9+hibt8Y/716Klfme1tTw9Pakj+SBpkmvmh/BieZH0f1SQJLmhoUGuitJW3fTCYiP3q5cAY0YPtsNkEfRxNe9ebkpKspaxTrmiDNAbQj4+X7TBCQmx3DDmcw6Olna2ZgAbsdFh0RGBdnZW1ZVlcm+Pzq6OsYk5nF8MDHXQdLDjl4/YOTirF1VGhaE5JETj+Yl2HAIA1dWWxjrrlrilHW1tfj7IVQv7+lRW7Jbb2qSFs7Kizd0YHpnIzS9Ars1Z03721M6m5kYwMaTuefm5TMLALphj0XnoqmVU69Bm9QEsTE0dhUKphzupw9FZALq6srTU3t7W19cLhxRq2crKMg6BSDJNja3YGMJnsYvjbSM/YSljZmJKBqLmiE9IFglctiUmUfNOjg3aWpnZ2prDaQR/8/L02n1gP9jR2R9/tLSxgLsEMxtfAPwfF1aWouNi9Y0M2BuCP4mWjiakNXNzQ2sLk5SkRNwTSMCK2moGe7raWr4+/kNDE59+9Hl9fWNnZzddZmgoGyPC7R1syyvKsDdjrfbtrJL8grzcvBImMUitn3/hdTMro70nDl26cKW/bzQxIenbr3/iez1k0iD2wiyuNFQ1/vjVd9uwgYmPQ8I/NTlua2eJ5SBkBEo3HgWI4BQsFAFHjsAQiaAoxglhYGCYTS5DY5N9yhG8GReWV3QBFEyQbxsEB4Xo6YHgsWxzmLASGRk5oOzNuZtjaGR6926hu4eYMo0Cn1GQclBFUSbz9KQn4LvhUu7cuRN5E9lUIBBSwQEnm5mbhIaH48hFpXb3bj6U2vHRKa0tg+TUFDx8WcnS2dqJgbJqYBiewrXrtxS1Db2dPW31jZm3c/Jyy6qr2Bw9oqtjaGtlGxQcjGxxdXMyMtKPFdW//80fwHz0tDX9ffxw/IF1/c7f/pGZmSORiOGvu8vYwmsDacbVzdHHR4awfXZ2HiN0YwN9P/+Q0JCIsvKasopybBP4Gx4pPiEiVzeZyK2yuNDcQBcaSH5pJYicp4eI77KxMDt0YK+zk7pH9JCLreyNlucZb7Lfa6OoOPePf/2Dvpn+xV+uIqeGTkkLK/OQIiZD32RoYtw3qIRqWF9XzyQY4gCccuQ6hG86bAgw9PdUp3isQJJioA/Gi0pybHQIYGR5flbiaGWopeFkYxkRGhybEKPs7b525TrWGZERoQlxMbhyjI2NsnSN8dToUH9leRGzdF2ttbAgmbKvzUNiz5I5H2/J9OTYnvSdQQEBXe0tZQXZG0tz1eXFOpqbcm+2H0pgXWqsr7IUk3DJxKGzuxcPTEDGi1eyobQtrm6ACoDpNje2WFtYOQuE7BOmDj994vi/3n6vqKhGJrH8y59ez7h1s6igQCb1fv6ZZ7/49OvKqrao2AjWflVU1AQEBn3x5dfYfpx57gmqzJ+vZO9MiU3bmQKC7S33Jtf+8OPZpuYO3CDoQUEdT5w49tDpB1jGduXq1YbGJigGtB2MOXiMA/yCnnj08ff//d+buPgDNmpr4TIH3xIjZ47SJk2zu7uXFKWHrlgkmZtdHJmba+oZQCZGa8DCMmrzzz56Hzpbbl7+7cxMUr6/XIZF3NLsNGJW9Pu4FHX24SpcvbUFxeZYTHQY+NXQ4Ojg+MLc8gZ+MTRh7GTmwW5v70OIpZbHWdsqmlpp0Y0M9SwtrBnkm5vqwvlkCbCltTmGw9DUieaHDh04fPTI/z77tKGq0hzvgrFhoT3wgD3mGCKxx1t/f617QFXP6nBTo4bWQcafIic2f1lYmJhpbq431DYo+wcCAwIK84qtrZxYYPbL9cILt8sUFSWPPfFUU2NXY10rWwO7e1QGWlSzdHLr2E4S/bl1ZBAzrEu11SwStfxpeATcmKw4NjpKWc/1Y/2IswB2lyQD9dR/fZVC7ddWjKXc0whkAcTMmVJrcHuhZHOzjQ0NNtYW03enDqr6KbANcAPECVdja3puBiYqdnewt+DdgOshDkEUBMuDCcuFCzy5eSPDPGCDDU3tAEuQLa5fvw5yALdJnat1YaKa8W96L8oOci0ACSlNS00WVZt0/wqE8kHiD58FyEERSJ6ArQacQ0HJi73fpBpgeYJqGc8XXhGGcz093SRv/NZ4VHD5IPfdd6tmmyNiJH1+MWFq/8FDTO9KiivtbOxNjUzIxHBHEKA7ONnXKCqR9PEzCwsKgKlMMCNl/l1azDWm7dhBeUevxa55Xiz+DyCL6MvraqsXZmd2pWMpuFMoQMK+MDs3xXCUXlZt++zqhpSWnjc5ZTvAFk2Ut28gQu3xyXmEnTjq0dsxSAKw1T6UGlpcXCz39Uk7fLgkPx+WxPYdOyxtmOZYekhEwBqwp7T0oGqq+dwAkhS2vKmGujqgwl2dnVCTkTFhAaqnuYVMi+EiU3SqfrFE4mhvh6Md1Kkff/wRq00U+9BEu9o6OTYoXgewsRE6rq/MNTfVLeJFCSVga6sW5kxZKbeYIgigCRJmaloaddWd7GwKB6K/upb0942Jid67J43K9JfLl69fu4Z7NT2lMxSMpeWa6lrchOvqmyAW2tnY7UlPpwSj3oc8TQFFk3r48MFTp09iwWDn4ODrJyf0YPoqEbuHRfhZ25jXVlXj3+gl88nKyKIUhSeJGZWlqcXIEJbfTeZGBgw/3KTSG9evUHEcO3m4pLiipLi8rk7BZIvaHMoO7AMALncPTxbrsGGcoj6vsNRb7hMcFjE4MrqlrefiKgYEhpjLWIUpy/vvf8DjlZAYzywkKzMTednzzz/Lboe7ubmQaJjcg1yza0IkFbd3dYQEBQPPn/3hB/WdNzenwOzu6bKysYaMsLiyig1ga3uXq5jtekakAFgqgO+whBikX/7lKgLHvLziu/cJtAyTO7r6MrOLikuhZsyyb2B4eIz6/ecLl+7dzbV3smVGGBoY2N3Zoahp0NPW+c1vX/R0d2fxBe6LSLNpYRFdwPS8k00lVYu4hwEeLm4MdczNDCGjtbZ2R0VGcFU/X7gM58LX3xPXWls7RyTkVIs8f75eHlobKwXFRZWK+pKSBm9PobK/J/P2LfY2w36k9mR/rLOLfViAPCkhbntKgq+vl4aObtL27T2dPUxHPNm+o8YmjOvrqtHFY2ZGXQQLt6ejY3piQioRYTYIvsf5oWVZxMZwY11HE7TcmDMDcDo9McYMeGV5bt+eXft2bXexMWMncHN9HcPV3q4OfBsQ7crl3vA44A5gitjb1+Po5IgynSMA6qAaHGNdYmJsBLLjxISEbdvimaYjPoS1v7S8Dp8iyN+P0Qi8IUxZYQtzXMAwEPifv3AdyyqUqWw5YIsNtoJNbUr2fCG7Sk2M7Wpp3lxbAf+iEViYmfztS2fYW3M340ZomCceTYy362qqgwMCf/vSi+fPXSgtKaWBE4oEVTW1EAhVw1i1rT7/3FPYzH70wWfhIX5PP/0E4Dml/dVrV/PyKojOYomIUXq/chgrkrf+9qevvvm6rq4O6IK+nHaZ9WnjY1Nj4/OPP/oQHIqPP/54ZnzMzMwYJ0xuLMMdKBWUzxI3F19vL0bURL3RYRWNUHBU+BdnM1cWZuJio48eOQKD47vvz73zzr+he0BbgPhXU1MfIJeCFaPuaG1rJXCvrC5paG3093XW11UxVDm4d9e2bXFkKxfqWqQh+loW5iYcZ4Dxhx861dXRDpVxYmgoJjqiML+cj68uz13PLPT3Fvv6eIFzwREGnn31jVdPPvro/z776p1/fHHwwA5Vv9LKzJx6enhkyj8wOCU58n8/Xjh74SIrQI8ePxYdEw4bGWDWmezh7DK3sNQ3MBwXG1tb16QahA20ERMb/fDpQ+uLyy+/eEahaP37396vV7SvrVMI+s5OTsEhos8Df6aRImeTrckWHR0dWKa1trfxdrNanJEh3TDNN7ITLo8pKcR42FiMTqmY6QUBKmDVqIZHmAWS/Mg6EBrIL/AJAJ5MjY0hHLmD+G1uQCknN0MgunrtBl2ng6OQ4phzZGpuzN3g7aN1NjY1JiBY8y1SKbkZLjEoHx02sxW4CHS35DlyA90bSJs67a2q1zUACXLl5DBmgXSldE4kZj7L88CPJf8xywTIhfIDaMEX8DgxUOdQMDdUCxyZNdyXcMhkKEO0MAsjxRJawV2xjeGw8AfmOd0VA1GoHhFRkSPDU0sLq4tzS1Cg4P6QemGBwtVhjoj2Nzo6FoH41avXaVu5KsgTZEgGQBraWtD5GMkTzOk7ieqcCEhJyv7+8vIyUFM1D391BQOXgYF+LsnRUUD3j5tYaSNS1BEAAEAASURBVGlZdAw/Nbq0rAIGCQ030nMmtTzr8OBQYBsam2i/8sxxPz9/FkQ4OLsAd/JIkJyp96CWLLHrWUODCTmaWRQe+ffutTU1gFbpamw21dXC2oLAwPEAkqd6Yb0QO1FNLSwxB0LTQwxqbWu+dfMapNhotvO4uZCHFQ119HbotY2Mje9lZxFS3T28tNUcDcu56dlPPv6ouqLS1dkFajJcA8oEdBi06A11ja7OrrR+2CqilKfVBtlTKQcH+vpMjE2x26aRmptVe3198833RUX0eXjTMIZFnrfCII16RCIWUcniOob21tLSnBcPdwg2IJ+FT4h1VYOianZ2HDv5Lz/9hgqFx+j8ufOxUSH+/nITY5z0WPds8vDDD9JHUK8V5hU4OuBxoM16QgcHIU8zE2DegG1JyczwcnPv3b59m0V0VBXlFeXUVlRq+D8RIpWqYUh6oOTULwz1hEIXvE/B66meiDVGxgYIpdlLt3v3bkVtHUzUzo5eLhtEm2f3h+9/Zu/BM089MTUxUVJUFBcTExkVCel5ZGyEZ66tA7s8JMaiB04/wMW8+ebbWLvx29s62EozZWlt5+3nh8oCEqmujj5Tb+7/uqbOyMQUlk2UcA889NDU7MI4y77XN1s7uubnpuBdIX4nHu3fu+uJJx/X0tL801/+QjNhYmEq9ZC2dw/AlWedKeJ98tyFS1ncR6gwbFrGdufE8eMVlTXYqxkY6t3OuOnjywKUgtTtu1zcpGXl1bDAqcwDMPz1kHHGgJUfe/gwGRTSE5AgrpUFhRVYrLHOdlI5VpxfceXyzdnpBV1t/bKCYkcrakA7EPjYiODIsGDmRjinRIT4E18hjgLIB/niteIjchVaWhoDMFiYGljhJqe3NTmiXF6cxeyGZdt0Y1Jmuc72kWGBxvpal87/YGtpijxmk33xE2M8+SiV8/LuVVVWQlpu7+4bhyg5Oz8yMd3Y2jGzsGpjJ9zU0oyOiivMr756u+zCpYzGhjbsGaHCSiTukBFwLWhu7VENTZVWNApcxMtrGhl3ChCjF5XWi2Veh4/sZ8UPguU72RXU+7DQxW6Co4fS+9ob15dmxK4CXS3y4OKZZx+Te0kh1wDvtbR0CRxsTQ2NY6NjqIe+/PIrCkUvb8+bGVmFmPJIBKxgra5pOnBwD9L1//vXf7y8ZE8/8yQOWNSdd+/eA7yCKIjNY0hwUH+fqndo7PVXzvj4+lIjEjox5YIqhY8maYm+GWXxX978c0Vl1a1bt4Bb4B4TtSlJaQZItG4uQm5+a2uHSqmSyyWZd0odHS3i4yKXZoZio8KiIyMvXbxWX1fH/IVfSguOs4K9nVlUeNCpk8ejIiLARXfvSS+tqL1b3GZlssWO4eW5ubaW5pbGlrXllYcfPLU7bWdwkM8jp4/x5vJGREeFAhheuZntK5cuLmOMrjE5Mebn4w782NHW7iy0A+/q6mghjv/rX2+HBYf87syLKO6x+CDqNbV0l1e3OgiEkZHxKPO+/f5HLT1NGGpwVuvq6/MKS4jp/oEhje09JVUNgJn7D+3jRFy5ke0qVe9izLp5DUXIH155iW1ZT//mTU9XO2DeqoqauOgwVvfRalCbsq0C9hfpQTU8XFhYjH1zWHgYycPK2hoQCLzB2tqWIEg9x7yAOMCnYLFhxkuO5Nv5KXSQZF8KCxoy0EfiAPmPs4bfG18MFGJr7YBZ8UD/cE/PKKkaDaaurnFX12Bvn9LP34vkBJ0FXhse8QAybe2t9AzecHaIlTras7NzkHK3ttaUKrYLGZLAIJKQJgkmZDLeHfI3bl9kKcgd/Cj1b1dL3Zluqj1i+DKSDZeKfwFUI5pCekT6SLBNvpdecH1lDVosv5qGkm9Bu8J3qdS/i7kCa+q0jI2MAKUImLyJVGBOTgIYSXl5RTjO0vIymqQI0NbScXUDAXIYG52gey6vqoOpuiMttbdfdfHSbYGzI+MD5mCmVlYlpRXllZXqhb3MW9fW2JHCIBbpDroOZsYsaJOIJDBU8aBgbweDZUI9XRyciffee5+gwKwRHgYgsA3dn62NGBNKvo2wbmqi/YfnT7OjAHOeiqLCwaEhdKzQItjPR0pjVRRvBTprJ2chPTOrzpOTtxFSNlaXrC3M2LqAhdLivJrFPIQJ7iiShBF7VxcTwHtLC0yBQWxpAdXfYmFKidnc1AheD16KESb0JC6daIgngkgksTQxr1cosF5DVb0AP2J4jJtCuWRqYopRDZ4m9MVsdW+ob8jKymppagZ2ANjF1QnXNgZFefmF7HNQe15Mz5ERueMDA90OdjYgv3SicNdonKurKifGhnnMvOXy3Nz81//5mZ7G8p3se8NDKgwyvvjiEqzd4w+eaqxVwCBC3gfhG04HNh9QFahHEAM0NTVaWlvBI4CMExefwK9+6YW/TU6PNjU1nD79AD9WUacwMzcbGxt3Egh4dHoHevGhGB0fk7q7Y09SUlIOkM1jRyNlbWHxxOOP1NU1VlZWkEr37dsDfAQnlteVEL8t+84d6hoMh/z8fCi1GOdALFpcmMUcNTw4mPYcCMjfz5eyjgqW3MN+j3m1EdEEjwvNN4//gQP7tjSgq7FvbL2yuj4nF/vZYvRhKtUowwtsHoGdUf1T9/DEd3V17t23F5ETh8Gb9sdddvrogfrayrPfn8NQdP+RI9z8zz77nFiZkBCjbagnQZ7R2fHL1YLiqtagQC+e4MWVBbAFSwsqE+uqyhqmCGoKhrkxdQZOSJ2dvVo6JgFBwSMTEw0tPRnFTSKhJceKwmpbbJyhjk5/bwe2jlYsimIUv6UpkbkLXcWDSgxDpp2c3PzQ/ruKyDHsbuzu7j/50GuOFhpXL13Iycry8fEGM2BhCM0etLBJqoYhFU5pU1N8r7KloaaiKH9qVKm5tuhIy2hqODqsBKvFTyQk0FcmEvDY5t+9s333dk9PifYmipc2unl2jLAijqH2oUP7fAICWzv72LMyxnrWhZXJmUXsDSuqGlAABgaG/fjjxfqGTjMzfVytATYpCAhj+UX5N27fKyytzi9q2n9oF/ScV9/4Z3Nr55Hjx5h/6xnoffL5V8trMCYmveUi7nlggMeJY/sdbK2b62sCA3wSEuI4PAnxUZxSpOKtrc3UyEIHJyGLua2sQAtgLLV3sl3Wqrm1Re6P6jnI09O9qrqRFj99z86bt26FhIS+8srvgCLO/3y+oqKS8DQ8PE7/J5FIq2vrOXSffvjvffv2lpdXXLt2vbm5dXiIGY+Giakx/RCoFMM8+sJ3//UftszQRvD1pFLqUIwcNTY1AboJzpOTI6EhfguLs739QxhPb6wtjKj6mSPl3Mnu6RlgRtDZpZxfxBB5jSqTaSW+rCJXpIHjCoXC20deWdPoIZMgMIiPiX3g2JHDBw6AN2B5A/yAd8y5n34Y6O1GhrS0OLu5viJzF3d1tS3MTxoYgiKu0YPCnmf5DuOx48f2l5UUQVFEw04X8vbf3jp7seTIoR3m5iY1dR3FpfVHjh3ylPvlFRShlrW2tZF5yGjlm5pImZAVFnD9QjsLs+b4iSOwxMEzcnIKbWzU8bqhsdlIa83Zwfrc2SvB/j47EyO7O9sNdLV+89JTRBXQPwZ7A6pBbMM4a+xqQs9MyQvkWFlRQYCmFyS+UxwT4mEt0jKCDZI/YLwgLiDZrGysz0zP8r3MzYAZ+Zt8Q2sFKLcBPwJFOetNJiejo6JhMDHvoI8ErFYoGk3N7ePjYlGIQNkdGVGa0SWYmrCEz97elryWc7cc9iF9YXt7O7cF0BIwxt/f28bGpq213ZQTaWbO2eRK6O34eoTFVA+cehIkc0gugE+QKclnZCz+k5bxPoapD5+LT/ERUiApjUwJ2YEXowZn7ydOvgsEiK/nszRCcNqZtfNv2kp+ONVGfX09t4XXrlYc9LDxFPP2SSbwc3MLyNbd3CSgUFq6+jNz8/dyq0i+p049AO08O+cuF4bGgxkQZH5ulEgsgQ0H94JNEWRiuF7qpb+amsCe7M2GqUSXOjSETQ/EewcSLWAM61A4CC7OrsnJyeRv9dJTUxNEXlAiSO0cEO1Hj++gqrqbe6+trW3f4YPYQU1OjqvzKoyflUVoF9093Ww3ra6q8vL1IYXOjY7oaG7hDSF2c8X5F1SKnMQPcmdMaGvT0tTY2w0415Wfn0fUiYmO4sHFpYa3IX7HdnDI5ubm/fv3A70yiOPGEUBx8S8vLYGKR40wMKDkMeAAd3R0YLpBSWRsZCJwcl6cXyBZwqfA2xA6u6+PnK4LfTEEGbxiEuIT73tgqSmXDz30MHoPfW0N1tiCq1sjoDXhsZ6sKCuHfrJtWyIk+6zsbFM9TaodbX2z1MTomKhQBweK2QiBnQ29CIm8paXp1q3bvBNkQR5KGgvV0HB5eTn0yH/94x26PdYtETgYhe7ctZ3UHxQM0RydSt25c+c93AHMvLq6ujOzs4ZGhiOiolCVkPZI/hBr+S6y4ItnnmCYev36TW7LzZtZcCMtLbHyUouW6Ev9/fyoBK9duwY+Rt6lciQwMdqdGB0PCfADHaayqq6sxOXybu5dEIPRiXG0KyhfQTygAPCWI3zhUAGh0O3ZCxwjIkJcRSIdbV1CJyEV3AbQCfV6b1eLiaEu6BPrVYvysjHl/sdbf3FzdiovzGXutXPXzoT4+O+++XpANeAX4JeRkZ1XUgOOom9IJ4+xtS/Of88+89T7732AWBNBChs/fH18mNhvbSFRYAuTAWazTU0KjtWLL7z8+ZffQi2GOAcx28/TlVSblXGrq63Vx0Pq6ixATymWikCEEETm5FVjgRaA8MbWaWJmpra5CXtiVH1HTx1HYllUXBAdG4YTwtLqxv5Dh5ub29jctLaxRcXN99bWVkyM47Q+1VyvYPIUGuQX5CdH+MmywpW1xezsrNbmZmVfb11tVWOdYkg5duxYurWF8czYKNIrhmQ8CryVjFRj4xOYfH3z3UXlyAS4WXPbQK9yEB9/oKa5JU2BUABC7urs+PgTJxgZYtr6wm+eWd9cqaot19DGN3FF6Oz42hsvMsZ+5rk3oJT9490/e3p5Zt/L/urrb5B1+/j6ABOBemEdt39fOsAEusbQyHATC2tmFeXV1UMjEzhOlFVWvvbnb2GvODtYFhaWUL8TSvBV4l1mSPvCS2d8/Nz19Qx5nOij0nZuz87Jpqh96eWXqqpqvv7mq+6eHqa/MzPzUlS6Mgk86pMnTr777ttecvnFS5def+NPcIKoo9lFhVGtsYkxUxPwjMaWdqgxKEeZHoWGhOrzC/T17WxtensGcAaGV4l/NgQLNDzV1VX+fmLERAPd3cYGhuQ5siyLQcRiSXBIoIOjXVAg24BNCOgamzpWlgbsLCguLUNu36caeOCBoz4eso62FkVNTVtLE+9+U0Pj3Wx1IasaGGtuaA8N9eIBunHz6uLS3HPPPm5ubhwWFoQtlBFrf02N5hcQ9Tqgh8nLzxMKKA4sr17+xVjf4MiB7byE0tLaisr6HTuTpucWPvzkW22i9OZmMwaSS3PonRWNSnpiRL7ohvz8xAf3bFf2dt7Lzl+cnRELzW0tDbU3N4R2ls8/dWppYbK7q6Ovt31nWpJIhDOjoL+/E8kc5CDWLzMSIl73KwfbOjrIUahHGGnzEXU7p8HWBciDE6RDSrrR0TGSH6RK+C5WNrac09HRca6Tb6GDBJJh9xCBi6SyvrEGdoVZFf9JekhKjIOMmXUnRyITJifHTE4N38iqZA7t4SFM25kodHGih8d1Ey4OznPMQCCVREYFQbGm+yf3zM1NE0AwDpVJxZR0tGikKFIgf9S4tpqAynYgdfbluSLTUA2TS/hDw0dHyAd55PhKPkVGpOvjZ/LF5HVypDopkj5hipBzNDT4XrIFoI5Q6KTOkezVYQ3p/T/8XpA3chUmCaQovrW9vYsPwlLGVIThKS2WnJUmVKBdXSCI1rasf9KFnuPuQTEsI+0qhwYxQGdpFxB6a1sbQ0tgPL6d5xaQleeE9Esy5uWwxJhxZ0iQD84Pqyvr4KvQ19FrEvqA5fHYIxdwbwEDgKa7u7ubmprm5ue1U2P8+tFIDw4iq2KkT/O7LSEOoN9W7ahmZmNrR7+PlVR0wjY8RDIvX2qsq4ccwcMBs185qOQ6WjvaK6qqWOgKyhelVhCKyHMM806dOkWNcOvmzXIoBIVFugaGyel7zU2MwSclEnF4eNjePXsTU1Nlnt5G6iWuZsT6oaERHg6kiEwNsQbAOpk91AMDSqVSJZWx4U9NVWLyNzg40NnZhVO7XC7n/iLypcpQt6Ejk1DmUNMinvOUy2E9NLe2ikRuNDd+/jjkB/C+UrJFhEempCbHxsXGRwbJ8Gd1FnR3NPX39oq93AeHRzU3tiD7MctFTU/4Rgcmdfdk5TpK/4LcfDpnRCZkOz//QArw1c2VkLBghLvW9nZ0YBKJzMDYCP8zLCPwoEU2jmbI1NwCM1LKz9FRSsyJuJjoP77xh/y8PNKkuh5bWXrwwdOFRQVYs/r6+iCtxasCPh5B+dzZs24idxdnB9xpBY4OUaFBeCAtzMxevHCeDA2sNLcwExwaRGNKl0LltTSPgHIQLi6yYooY7hUVPbtJeDTnZghqetMT42Dds5OTMJXkMtdAb1lqYlx8bISPh9jPzzs2OqJVUXXl0jl2H+KelZyaCu5ERQmxlv88dHh/S2sXOJq3l6i/t4+WKyIkoKez90JGsYOZEUmU/dJdHV3Q+dZXFzfXlkyNDcJDg+9kZmzblnz1WgZTymPHj2lpb63OjUDoR8fKlmMATDznqc1BdBG9UiuwlxP8TSgUMqkYn5uRI1gJDPjf99/h1tg/PGJla370xEFGA+i19Y1MraztutiCpMYW1mBX4V9F84fNN9xFPFE5doZ6yA+G8T/BiBXND1BMQmKCVCxFQ9Hc3MJ7KxELc+/eAZXiLW5sbsXBZ2JqwdzKgnfZzs6RqXPqjp1sK4LcwR6cgeF5mrbkpNjRseHz5y6zSMrP39PKyiQ+IaqjvZHsGx8fiUpndm7xqScfRHT4v29/2n8g6YUzD25urv7nP/9FOLBnzw7KhY6OtuCQoNjoaGtra9XQIGu/2Br4zU83CivKbmXd7ewbeebMmRvMactquQlJ22NlbtLwsHBjU3M8aAiwL/72t1gXnj17sbGpja1VhYVFRAQ6e04EJQ4l8+VLl2nHwQBQWMHeArGCqnvmzJn9+/bxePzj7bc/+OgjsgKGIERPin+4l6Nj07iUMXKhSoNjTIwjdQF+3Lp9FwkGlU1xUTnAMiSjOQxBjEjZWjGxUbt3p+OX1NnOqkVL+DgMq2h6kFa7ILnZkQoPnK09jzx06vQDB5mtqPGGnp7ImPjaurrPvjh/8fz1zY1ZVL8c9siICLxzYd6m7EjanZ6yqTGfX1SA/h39SXdvt1zuDSOazg+UKCEuAXo9jf62xHjajnt3y9h6rRZ73TfT4PUC7OKYvHt3EtU5+hP2Qh8+tPfgwfSE2BB7e0uZ1C0xLpgHODEhNjkhytHGdLi/fXqk/8Fjuw+lx+/dmbQ/LTkxOnh7YpSO9kpbRxNUL/AJSIKHD+3JyLwFtsSkcnF5y8rKljTFuYOBDEef3a0oqYDNWZUH6QM8mbnXGvd9lTw3T2f3K8y4Afa4AfaoLjaGx8ZAQRnIweuGO8pRJetAoSTCkWyoNvBSSUqKxbO9p6fjwMGdtnaIVSYkruaMwFdWkbDOEfeCgoJpIcE5qZvBt5ydHZUDI+AH/CyC3r3cWjNT3ZTkBCaCc3Pz94UNajkgv4h5jY6a2at+n0l4ZEPCEL+X7EgKBL38VRpxPyGyX4yEp3aQp0DnI1wqUYv/hCKwvobEnrVmRmADJA7IQTw2BEyoZ3QOdJB8ip/GN7rSJru60mqqpfa6emKxmN4JqMzUVJ0I6RkoFO7cu8eVkCyZVnI8SVFcH1dE4uwf6OfZRovy008ZALEIf9HhsFCBugERmvpi9PQRSnIBdH4EPVpeHmpuzv3ppjkIBFc4MjLEJAs/S39/P3pTNOnUo4QC7R9++EgeGBQeGMDrXCM5iUX0sJR+1FbmVpaAeG4iKf4SNo6CSQj9egZQe6GEQDSAo29lbUMtg0O8k9A1ITkVz0Z0SyB7vj5+NEONjU1IFuXePigW3N09zE3MVxdXGbfSZXLRsHXHxscoxxD/uTgLIPXl5uZxTdvT0ubmcPewsndwMjQ0gYeGLAntDijN0MiIo9CBl3svH6rIPOtncVeh3eQGoeoDbTA1sz5y9FBoaJCiQUH/evzECbbbMM8A9iUiUM4A+wAtkqJu3Mi6e6+I9WC9PS2+Xp43rl41UU/jTJjP+fsH1Chq1e7JtrbIiqPi4iFSAhtvbACIG/F8k6opf8Qe7sYYQutqss6aNA9q4eUfgHTy1q0MJq44EllY27qJJTA86d/5gYODo1RVz595KiYmCoS8srwCwRM4AG0TvNn6hjp4zz4+cnV/trg4qFIyOk7fuzfzRnZeYSUtIDWsBdOdikreufjYaMINA7P5hWkPb09i38ryOns5WARtpI8E0A5QEeI+e6YY/AJu4xNNB8yoBnZSZGgIHBAWZ3t5iG9cuUQ0CQkLGhzod5WKGJJl3rze2Fi3/+BeR6FjdmYGz2JaWlpsbExXeydvZVIMDMnwjZV1d4lY4uJ2/OgxNkragzDqaU7iKTIx42gHXj2NBau+7tbhg/vtrK2QLeOTAAeEdBIXFw01hurh8sXbGbdyHe3N2aU1NjRMsTY4rPZh5z1KSk7hBbaDdHT3jM+Mol8KjwiuqCinlfGQejs5EPPBMOyI+AQXnhaQHBAIYjEvGfDBzto0MT7eygq522p5Wc31mzkFxWVk7tHJWTNLKwwfcu4WllUoEEfxVPzh9VcIYX9/+0tvX08w4b6BwVuZeRcvZfA1Z89lFKt3OHb3dsEonj95/Iif3H1/eorYzQXn69HRIWpPWNZsdNvcWBno607ZkcwrzbmT+dBDpx975KSxkT67FfbvTZGIHJlplRTek3uJTx3HcM7e0hzmN0C4+djYGOu9GLR09/ZBRnDCoMvSXlHX+Pobf8Qj7e69fIxVA4MDxsYmb9+8TWK7m58v9fBkvzz22e+//0ltbf+TTx4bVI3S9HO4yHlYOnBPYOTC6YVJPzuPW2M7Z5C48PxzZ0hCb/7t7x9++AGVEyxZTgHNB3QMsBaKJ3XBtLGxvIYVLraQ6zQIxA4vD1l3Vw+mAqHBvrg9oDhmwhQbG5GUGA+NsrG5x9bWqow8vbZVVV3XN8CujIEr1+6trLJTSQKES1dK211ZUU6zQvzj9LGM2t7RqatP6eIm8JZL6EDKaru8PFnRMMSYp7S88urNXEMT/ZGpCX4UjDykO/woQryvt/zyxYsQfbu6ehi3MHwJCQ2kRtx7YKers9MkC0yUA4DguGogco2JDg3wDxC5CCQiJxehbcata8XFuVKpy/BQ7+LClMbGMpTd+WnczxfHVP1Y+exMTfB2lwBrzU+N1VdXBPn7TIwNQT0jeI+NTmjrGDKfRsnu6uqyY+d2UoWWthHwKXUDhjI8h+S/yenpkbFRojkphKZcT9cAlBWKJbmNoMH/yXkkBv4idOA0QAhh/AeqCAqK0AX8U73AyASdsRZHlSkae1T47OiIcnx8MCIyGOZdfYOCukMqlbq5ufDTRkcnGxvbiotKwMwkYinGDryP9nYOBQXl7LNiz5CVlU1n58CZM0/8P5reAzzO6tr+Vu+9azSj3nvvXZZly7KNC8ZUQ+gEQghw03NvILkJJKEkQJJLNWCDO66yZav33rs00hRpJM2oTFFv32+c7y94/Mhjaeadd845e++111obnQkbhFqK/3GfoGIjIPEMVGiELf4kSukf3Ngg+nEs8z3JCguAfyIoGhsZky3xr/zT/YBkRApCIcjPeLp74JqkD9iwQCFeGRkSV/hFfJqoAjk6+BV2Jb/FF6gsK4qrgD1EPUDBQ+LLEQ2TDkjWwwMHTavt3U1cMJnjBrfWFoGJqfGyTsttI556e2N1thKPBnR3w93NCZY7CB8OheBhvMHhkdFR4HIctXTLVC9CkQ9VBzcZBJaAbWVF5Wc8MNjP20Y+QagODgpmG/IGye/5MpYNtd66fAVNOj+9u72NJ/X5c9/R+aNvIZma7hsYVC1ohAEB0/IpiXjC28c7Li19c2UZIcgKljvbO05u7qm5BRHxSSSYcsWMn39gTFQMwfnevXuopNF16ve8GwYjHqxSyPrcNaBRVOG2tlwf05N3UVCiOgcF4IcFIhwQ5LgDU0W1tnPgtzPzCQUb+eC5C1elMgngMyO1GC8SFhbKU9XV1vBLcUAudnbI+d/8+WvsT3jY1NEEnvrG5u7eXs5WKMikaRcuXaabollcrG+sx5tjdX0zPCwABxBWMlNSg4JD5tU6Qi84R3tnB3pwetoxcUkExclJ+V/+8vfvv7/gy8zo5ZVBtP9rK6Sl8C11K5q75XdZXyivff0CjA0QQkxXV9eQBJx65lnkupxNFRUVN8s7kmJDfvXrn9nYWqHcWFQpz5+/0NU1AFEoMzPjnXc/ADhCvwdgEOQXiCccefeH770Pt+PHr7/iaGMh9HQPCfTfYUyxjw9HalNjI4KYF156JoBDahKgWqKf1bWFHR+kcZRJBnjK2lhaI2k4cfJkXFwsPIiI0NAF5ez6ipadP9jXAyINwtbZ23vwgcNUORd/uAptmZUEX+7gkSPz6vnLVy6RvQKIQaj850cfX79yTT4h7uvuV88vtjY0sZXDg4LEI8N4QNtb7Ab7CrIzU2Jjgt1dHVKSYhnpqJDLuDv07teWVxLiYrWrmvJ7d2BmxcXEhIUEouIP9vd0d3ZaVmspa3yB1H198Ui7d6/cy0u4t7AQbx1fH/89+ZnFxQVB3iLMrZ569FEXW8vF2fmJ4RHGr9tZmTNGzhAH1/k5NCoWJsY8ItKPypq5L7alobw+Pjkjm1lhnJ6lnYuhuS1iHgdH9HMuAQEhg0Njvn5BBUePY25devt2/p58/qmipn5Jt2INARqIxd0Dr4rVVc2sTMKpgxj0/PdnZhTYTo26OtslJ0U/evJgRkpSoH8A2tvhwWF3Fw86K7bWDnl5RZe/P9/d3uorFJXeuHHmq29bm5oF7h5hwSEMV7pdetvYEAsus/q6etAqjrkFtaa7tx+gB3nM6MBQQlwMNrYjvX0+QgGfqKu9g2RyAhRIt7Zu62DP7BVgMUIUwKaFpSH384svv0azxWRaUmBQGdoB9PrR2TU2k2kw593jRz96Giu+urr6N974FSoFLAVQmJBKosPhXGOAGU0qvoHcCFjHdl7T28/vUh1yHKNPJ5GiJoSfifoK8VJubgYUAzKAO2W1Hd3jRXuz8M1nSF9oRHgb5v2D8qjIwL1796DK+PbMpbWVxftqwhWaQ2rNIiomaOUGxqbt3X1TCiVy2CXtSv/wyKOPHFtZW4d63z0w5OrhzAxUmVKFNl/DMKHlFfAAcIqrl39wc3Lz9w98483fYHa8vKJuamjA2GNmWiYUeMLtyMrJTsnOgjTPXyECM6BqoKfz8oXv1nRLmD/APmVWT0lxgZuLPekHzh+4MHu4OScnR4lEgnvl5Qjwx0ZHQcLgs1B+MdoFG9qOzpH6+gGZbM7DQ4TJAOm1l9AHmRMis5HRcUZWQqGgziN7Qz3J/aTyg2cCI5cLR+0HmsWZi88A9xfzM9gu9wOJ2cYWjhm04kAXudOI5xgTv0nzjwgBekEVCKmSU5u8BDeJvr6BkuJD6+ub+JgzQejGjSpILuqlZdxJc3PziWo8P1FQ6OVD84hqj/PN28cDcJJG0oPHi69dK4P0C4+GDxnMEP85YC0y7PtF3i5tR16UmMeHzVKkQOQbogBf/3mQnwQkQBdI0cml8qC+Crz/HXGOmgxOJhGUWKLvJjJ38D5kSqeNIgqaIUgoDWxaOfSeiHlgUeiS9u3fD3AIcwfyC2P1CCg8OT9A8zIgyJ+CXkMWMK8ErIZHCa0GInRvTw8lAWg585AparlKzkCMDgApIdlSt9g5ONLV6u3tg6xeWVXV0dE5BjjPP6AUtrLW6bToGkBuCbi8BTIrGJdW5lZgHXbWtmh7ICNIeDoYmDScoH4EBvgnJcRyu+wQi67hljsXmZhC4UWOEBwajo/l9toatDdLG5uY2AR48IbQdVzd6yphXDQVFu31EvlWVTWUl5dVlNfCssNKf2N9DU0eo/6uXL45Kp4UeLll5aTAgaYKHC6vaGpqsTBHO2LAco+OiYdGjGQC/dzi5CS7QrO6EqufiTUB48AvQGRnT01lS8pKhZSbk33vzu2Ozs7nn3/+8OHDTEc1wJe2d+CTjz6SSKdoWNNuVSjULq7WD504BjGs7PYdWN1UL4V79vAk6BPwWUFmNzMlZfbC7evX2rp7AsKjnns+8PylKzDhVEtq7JvDIqOwnH7v/X/29I5bWaKdwgDTl8k7oPb0CwFClzRLaEgAQRDrJGXkwJN0cXOlAwcE8NLLb25vrx898gCx/4VTD/7md2/CHjr95efHjh21MMH2gvFpOgZItbS0iGfUbu6rsIiGh4ZyeZJdciiqYpvXXvkJppFvv/U/sGk+ePcdjvzFRRVEXJKspsaG1c01oMJjR48kJ6X3dA2DG4AEMzJidnomKS7B3tePbYAVrFQu1++lnr69+VmQ+In2d27clIrFTzz37Ou/+u35c+e6e7oPHz5kZO0gcnZzEfrCXG9vqz587CijuUYHBtnNSQmJKXEJ5LbA0Wu6lQePHuGwgCGMEV3lvbt0PleXta0tjfhVA6pgRPvAweLDB/bDFUM9MDejMLZIRrqAwIDhhcxJrvy/cqiHJOrRUZGMXaRNyzkyNzlZ39hI+9DL083Jzu6xhx+WTY1jfYAgaY5e8dCQLjruxtXrmkUstWxMzLbz92SlpaWDt+vmp3ZXlwK93RuqbhcU7GG+Cn5DOoeNXSNTgbdob/Gh7Gy9lzo4gWSyF22WqbnB8JjExMImKze/4sZtuMOgqmBZqxtbmL9vbdPYs3dywUXAPSEpFYeD1soypBWcXjRi4QQuqRfEo31BIcH5uXuYFbiyijGN8OUf5/T2DkgmFIcPH7t6/saMXAUrp92uIy8z/+C+g0BCI8NoMMWdTR0qBT41y3KFYtvADKELKIK5pfXhB47SEGqqbvVwcvrlz9/o7+4w3lmvqqienV1cX19hSqpfYBBMc6IR7DGpXJmdWwB+ickR1AVoeCwnyqyye+WA0KxwBsU5OTpHRke+9jOkNRFdXb1v/f4PVIqqpbXHTj7g5eX1w7WbHFusMc5BzjiyeN4FDQb9mWZiukkyZcAJiM+qPjjSacOaB89lksWxkf4zZ7vBqnOzU1XKpeLCFFr1GA9hUl9W1ZqTlQ4JDk8vMqrGhnoYh/S5wVo5cnHtuXrtFg4vL7z0/Af/+Bf2HIPDsqb2TkqmZ555cJoQurriHxL0w6172vUNSxs7DWARNt+zi+lJMS4uHv39wzZWdrtbBowRfuqJR9DjqpQzFRXlJx489t2ZbxVyaVRkeFtzc2hUJKe1n7d+tiH0sfTkuBB/xiyo0vLypdNTdAIc7ZkKvgnjrKej5V55NZor1Oxgs16egkOHDuOSAZvRwsbh0pVrGZnZBmYTX31dk5kRSwZM0ys8IpxJeHLZ4tIi6hFop4u07Gi/meqt2DU0SyDIEOqIBDrdMkgjhy+GhWB6VH8c/RxuWF4A1nFXsQS7H0yoxjY4oPlh4sp/SiUEdwQqZiqAMyMmUS+Z9CtG7W2dkQmtr4DhMf5we215GzT63b++IxKJvj3zLWA+BLSdHao3brgdiVRHR3deXmZUVIRUOuWt/xICXwNfGRnru318smxSKnsub3VlnU+c/ygY9FGQaAdLjdW+s8PC+E9EZHlwwf+BT+GpEhFZORRIVvfd3Sh1WDX8vDWTP81M4OLCyeQLkBYx0v2XM8DlY2ZmISBgDl4VNwQ5H0k5OHkZpv4V1bxfjUZf+Eomx1rbG2kek8SEBAehYQPcJm6FBAZQjEF8hf/f19PpiZ8Jx4dWDRhLMUq15+opQsSZmpFBjkufiTfCVQGBkNaAbaCNIMOgp5iakkJow5N1Tu8mtq1ZmG9tbiZvgMhp/MV7rx8oKQwJ8zfaXRf6eJpZmaxvrdu42BvTmrR1i0jLZn4GNH/Wh1g8zpQGRCMXL19YXln08vVzchO0dnQ72jkLRL45uTkcgVev3Dpz4aZat8Z4wV2jXYINOWxIeGQSE0izsnPzC1zdPcYnJBhFqtUr+46d8PYLcXZyYV4gELlmUU0nWK4f/LbKDueLvjeSpHnlAiNymdhO3YCxJwLquKhIRh9VVTba2DgwSpG8rLys/NbN20Tc2Ni4gry8nIyUg/v3vvDs4wf3F4UFBtlaWMLnzkxJMTE1n5yb53wEgIeVRwsTLR323+NSmV4Zo1stKMgn/2UNEoCzsgvGJ6Z++/t3+oYncBoGJgBoioiKxBYPlSRTMeGbXb16HcaXr0+gcm7RU+gL3QO+uMjf9/vz59p6xD997mkHO4fjx46dfPjh0hu3vvzsi7kpBT4A7QP9tc29WdlpRftLfvGr3zvbWqyuLefm5TU3NXuCOTu7QdfC7wMJMyDMPz76LCIm5vFTp6anZBPSyej4mIycTKFIyBs32DJYUXNnLPRS2WWMmCeYIWxkYgqOdPtehUqzTCcc4TaA1eFDxXuL9pBjoiX3D/I7eKhE6Cu8eOncd9+fef1nP+EQGRkh2ukHa4EnGxqbgeX24345Ne3q7Eo1iVCEc8lLILRFJenqHBIRvqhR2zg4atY3BsfFsrlF3do2VoA4UaLqvXjxvEqlYDhqR1eTQOgcFB0xK1NgXgXjSTYxUVRYyDbo6e+9XXa3vKJqa0vH4J+kpEQG3rh6epBy/nDtMuXL3z/6Z0NDW/W96u21HX+RX3BAsIWpBUsW3Ilimf0wNDDEVnZxcW1orGPsamCgHxn9pJyJTLNIkSQTUrJjPgvENnHR0bQHkbXrSKS16t2t1b35mUtz0CB6gn29rMyN4uKjVqHQYLU3PY15XnZGFh2P8jtV4tFRJjCS/iL8aMPV1jdgTslwjCeys/agb1lQqxmG7OopgLzzyb8/f/TJZ1q7+z/4+F8Cb1/CyBB4n2Kmpa2rtb0fxpKIYCIUhCZEGplsHTl+tPhIcWxkOLBWBD2rAP+42KgjDx04dvKwi7szFoMIYnEmYiKYj4/Q0tpyfdtUrV4lcAq9fZ9/8fnElJTugQF7F2fUXlbWtvirMQoOKIiGJT2RB48fff21V48fP7ZjbPr+B3//4MN/I2rCBAf6DmIbDPCQNVLo8knd7zxRnGzDPdYz3Xf001NJjc2IY3QKbaGhCUg94cMA9DW3dstnFxnJDoMdPr+jvXVgoI+Tvc1A3xATEyDZwVmemWFo+xpkRRNz84Bgn6CwsI1d8/ml9U0DkxmVblA887OfvXr3bjVAtLO9hZOtMTa70VERqWkpsKa/OXvpxZef3n9gnxD1vLMretjMjJQXf/z87TJkzfegNVI3gBvl7smpq2/AqYS6CugAml9MVJybi0dYSMjpz8589Bkdkora+oa+gYGR0RGwUFPjbaGvYGySTjyCP3np7UqSS6jFYGUUCXuy9yREJ+dk5puZWpffq6uubTn9zaX+EcXy+jadncAgTyazp6QkZGal+voJ6DGPjgxoddpplVLo4wuzoW8Qb4l+6lqhyDc8IoqJJTQliXlIEjhkCSc0UzmmSSko12xsHVm6a+vgXmwUPPXWyRLIQgg5pIC7NGCJNaCFxugeTBzsLBElP/7wcV+RO0Os4MZgiUDkZG04OdgWFhY8+OBR7BGoB81NLcZAbg7m0TLA8w8w6UdPPZmfhxlQgLmFvaOT29zsPCQdK1srPm86f4ZGzHUCcTVnfoW+ZqWLiOrelEqUCzOAyUI8o3jle76hnal/IxxG/CgkVxJ8wiEFIz3LnV2+oe8IHQ/VALi6UOhlbWG1s4HF0gLyOCIufH4CIpkUiTvYA+xiekxQt85+++3G6gYiGd7ajIIEfU6hmCT7cnZzd3SGHepL5KNFxCwlLs/JzYPg6mBnlJOTSvnEdbh6uJ2/fIFBcu5eXihgBkYmOrt6dCurubk5jPcWCgSO9vbBgf4eAjczGzMDE8SJOyg3lhE1GhnLJFP48JGV7mxvklACGkAHM/7XX16nqkX8y+QI0pWevj7yP0R9t67f8vYNwQap7t492D4EBhSd+EKU3r575co1N1f7qpr6Re3y08+94CYQErH62tsqy0rLyu7K5AqooTubOjxkkuLjnjz12J59e7dWV27duEkTOC0tDd0CudWd22XT0qncwqKg2Fh3Wy46aGtTbygXHhm1tDiPZgnIRTEzRXnKVmTOGa0y6muSSgBH4nlNTf3ouBTncbrKJDV4cUEIVKkWECAzwrChCQ0AON+weELCTA3qQvQAVdUN5y9dkykUyFc72ttHR0eYEMvRCVmG07ihccjCZCe/II/6cn5pAVKPoZEZTtD4yATAoBd60Wa3pGNguNPW2vL6m/+FzG5OtUC4/PzTL6g4ZbKp4OAQWoClpbdc3VzxFH3xsZNJCUksGCYJf/zJJxMML6GZamoeER76f6e/trZx+uKLTz94/++1Te2x0eEa9SJdWBYcsDgLC7iccwffbWdnlyW6eiODvP39Rx+gAYmAtrK6sr6hDtwDwx0pChq9paSUwgUggqYFtQXjVOA1IOEgaUpLiRsbGwkJDmblAkyRipKeDwwNbG9vcCyDCMHUampqQKfIq9OVrK+ra2/voAnE4IWIiAgyqSn59OL8ooU5tFVnbNKwP9KgR1lbgwEQFhGJuAl9GYUpneXwsFD2A1T4uPg4KFpTCpnIW2BnacmQIx7Hml0uk9PYSMtII+NEWAIuivsCEtpRsRgKQGpmDvL51dUVROWxsYmATrJJ6ZHDRzGUcbB3YHnUNjbgNghvCNSGZsyt25W8SsmhQzDUBwaHqOwLig/0dPdQ9ERFxyQnJaLg7uvrwc9vd2cDHHheNefn4wUS293R6uTAhZjguUHPYnhkwNzYmCTp4oWKhfkZiKywzYUCj1NPPIqVBu0Q+LRQ0Tg6UdcCgqGaYDKRmYU5N4TBjzT0o6Jj4T2NTUxgQXvj1p3IqOCMrCziilg8AeHt6MmjwaFBWEvbudCi0CmVKu3CElRnrMu4IR+8997I4CD0SCC7Lz/77E5ZVUdnGx89PMGSkuKo6Ogz318cF4sxRafPNCoeYyjYkWNH7B0de/r78X4LCQ0FeIRD/+yzz73++ht0Eyi+sTx452/v1dS1Q4h2c3OWTE4/eepxHC1ul5aC13HWcvLiiwQ5aHJSTMqvP+E4Kra2wYWAsJgWRD5BKcM/cQ7y7PBkWGD0DueVWmcn6/uyhBXaxthCCUSerMBp+QygGMgV+SsQurWt1RiSvYEx6hu8kLDSEE/MFORnQzC5dbPaxcHczgKVoVdYaDBYGT1DfJw6uka4+Tj9o/19/NFH4VncvHWTpC07Kz0yMpQRF9iI0Dnr6+1BHwVrOioiEgbghFj+t/c+X1teSIiLKt6b7+iM+8w6wriNtRUc/Pt6unD1GB4bn5yUwH6Lj41DGACdGCtgygiGRC8tqMfHxwGQ+weGmeTsKRC1dk02dI3UVtb6+LnC6JmfVza1NHI88mmiV6GrvQzzY8cApCcsPAJdIA0n9hqNVei4VG+IuDgN2GXgMcBL1ENQUdAjAJDqQx1QINyT1TXQPOKNvkm2a4CVO+kLmxdMjn2EfxGfgE678ODxBwx2NjBcpKTr6emyMDNGtg9IdurUccJSZ3vr+PjYiROHfX29Ll7+wdvb68UXn6N5DJQyKZH965MvPvvifHl5Hc/GDCpaXLDMkEaDd1LJ8bqgspR9lBkA4HxD5UTMg7ryn9KNR/SBkI4gWdH2Lt8jOyIxIlJw/UR3QEF+EviWcMgcPN6RPthTPmp1CGxMzIy2d7c4ykhoODN5ZHxsXOBF884NIrRcIr1TWvbllxcmxKNML3ni8UcSEqM8BW4sY7bDxMT4hHgS6QsGeEBQmCRrOI2FwLzT166XN7V0Hjr8gE63IZUqaF6sre909wwgOhoeHsIDb2JCSi+JUcOgpoMjIz0DPeP08ldXcRiA5w/JdmJCjBIBczv+hzLj7Ozq6OBkbLamqq6ua6xrDo+IDQ2F6b4A89tb6Lev6EBwZFR9ZUVfXy+3DCDL3z8QlPiPf/wTr52Zk3Po4NG8kkPIP2B47myt8WnxhFr1fGiAT1SY/9NPnnzy0YfCg/yHejrHoDx3dCQmJ0GaOvPN13BNqU4SkxKY4TOK6UJvj5GRsU6txkBZKpUFREZSdlRVVfn7B5BigAskJMTzDcsf/AGnHIiXEPaYTz2nWqRUgh0LsEDhxhbFcBt+BPID9eqyUq1t6+pjnufg+GRHz1BX/0h3/zir982fvZyZno5zHT32sBBIFgH4WXgLvSASlhzan5GRATOlvbMzPT3rgw/+QZzLycmws4dKg2BZZ2Fm5OnhdvLECTCiV155nfbP4UMlf/vbe+AjJBSor8AdwASoadCZbG9sX7hwkf4WQwpohrJuGhs6crJScHFs7ej/7//+JbN8//DWWzYW8ElNQK05aJ595kc8D4oulheUGQ5psCx3NxcqpNOnv60sv5uelZmdnbVEmd/bFx4VFRDE9AxHfXayoAKdCA8PG9ZzcS2xHmZywksvvODvJ2qor+3o7EDnfv36jZGhIezHmMiMThDw4fBDJ6XjYhx2IsMjgPLpGBGHgOIhUxw79kBSfGxXe1tVTfXt2xW3SuskUklVbX1FdfWMYo4kCVJaR1sbtTiU2u01tGuoRh2Au3MLC3j7QaEhnh7uEOthZ/kHBc/PKSn8QOGCAgJQs8zDYF3SEJA0SyqYYyrV0v1pPIYMBQSaZicwnQDvIhhVAjcPShNWNdl3VW0NhLqWts6IqNCTjz7k4uGetye3rrHp2vXS1c3teTyMF5fT09Ojo2OsrGxu3LgBT5jOOBb2ff09Wt0iDQoYXjwbNxaaH/12Pz9fNjmb2cPdGfGMwfauvZ3elCslOY7gxCEBwyg2NoZPZH5hMTomBsKCt7dIPjXFxobxPzKiN+jp6e1FnSkUer39h7dUCzMIEvcWZvNanN0AThkZidFRwQvz8z1dXeNjo1VVtThsYVdLkW1hYTs1NWtpaZeYmArAbmpuFhOPq+8s0UWlnIc/zNelizcLDxSj6Z6dkfFst+r6zQ1WrpQ2bW9ooQbwKQDLNzQ08ZMffvwJTCJA9W/PnKW5hTMZvQBfH4GtjQ3NdUzbX3/ttQ8++ICNdp/0R1ZvoNNoCwv34OhGyFzFdI45drDht/TkQJjJgOcccD7eIiIEIBvviB4P7upJSbEIbdl17W09GrU6NDSQ9z6vUq9oVrRqJVkyKxl8FwsCPUNKqZXPLm1o5/BQUWg3rbaXjpTs3V6fP1KyLz0liVKeMIYJMnWMv69AJMC9XVRWesfPx3sM+k95Oc4V5HDLOvWMXAq1iuMWCHdCPM58GBcXhC7OH3/0L2qVRx85winMR+jt7Q5zJyk52cHW5uSJY9F01CMjsPIR+QQdPHDIS+BdXl7B4AhSQM50P1960H6V1dUff3JmbZOWRCoolaOTC45Mro7We4syx8bFDCaDr6hcWJiUykbGxd6+/higAXgSLci6wIflcvRsWD04GxmbUlVQ4iDzo4UBLxH6HukvBxe3DlMeaH1savr0JB8cBdR/QHZcBo+uw0La0gckoiDWZRTh+j3KO3dxnJJOnv3+LCEwKDhQpVICdbIaFdNSKMQFBQUYW1LOjI6OUTC98carjMu4dPliT3ff0uISHpDQb4RekMdcqO8pg3gdEG42JBdPZkOdB/TNkiZl4Up4kC8e0Wq1fMOV6FMiaiXSLtoD/48Iyl/1DFIozvcVFPfxc1NIlS4uznK5jJ8H6cHDBUk7I5y4FRxWsC4oKTMz0yAqsPU4n42NzdAIsTEZrzk7N81wOyBGvwD/zLQ0X5GQImNFy1pawFZa6OlRtCc/KDCgq7O/7E7NnFKnUjGkyfHYAyc/++zr2TmsQTfwJeAeUoosLuqI/VCyG5t79fIwAOfdHUbGAw2mJCWx32kuCoUY9FiTTwcHhaGXwFMFubaxl72Jn3+QG4COwHtpSdPS3CHwFBbuLTbYMSq9fg2NvchbyNPywTMvycjYzNcn4Fe//W1iZi5HPD3kMeL76AgWtLbW5lrtYnpqclJ8jKODNal0b3fXtFyqVWsC/Pw5JJBK+vr7HTpU0t3Z8X///hesVpoE+Olw5o4NjxLkh4f1ml/xyEhLawvoE+cXRTHHEG6qoNWEPTAEQh3m7iNYo8umAgNDQX4gv8KFwzwakQ1JMQBPWkb60y88k5SSfOTokdS0DAAK1YJ2bk7F72qW15mSmxAbQ+3d2daGPc2iat5wZ5vEJDMz9eHHHqGVzZ6nyEFxiOiHiKMvcYzxcs0AtuLtZGdksFT/8u7fdncMHRxdsjLTNRrgNd1Pf/oKtxjkvaKy4u23/oydI0cMQWxOpeJMGaBvMDTk7+8VFREMj1c8OfbmG68vKuc+//Q04nFycOp32rl7iwoxvCgru805hf0HxFy6uxcvXsUyKyUtlfbyV19+wczbZ159NS4x4eqlq9+cvW5lY5aTnePiaL+s0aytQsbzGx0bhVHGscvkQlJImEBBgYEkaPTVSo4cztyzBytqdgUcS+3CwtmzZ6MYSObmzkfpLRIVFxcHBgTaWFqQVuEKHZaSaovqzcwiiLosPDI5NY3jQ7uyzG7kGIqJisL0CVOR+JgorKLJtoDg8dHm/pAj03bv7+vv7u4FRE1OSklITNzd3KCyR/Lx8T8+AY7AA3daMQ3l+t69yms32uG8lRw7hFvNjWvXo6Lj6PO3trRiReTj7UMyyIfCaeVDLzcowMnNqae/76uvv6utb8W/y8nFY3oW9rwCQjIs4rWVFYQHD518CN0bwY+EIygEETo27kuAB1rtklxGQZARFRHOhqSfj6y4palez8qjnW9IRNxmqBCHGr6O//zkYw4mjl08B6AVSyQSCmuSaGp01bzehpt+Q3xiQl5B3tmz3/jjKhIbUbgvv7BwL2GY+ga5GLZwxEjqbJJugdDz6zPl5fXS5IRgoZfv2TPfY4SB5Dw0JBx6fUpWZk1NDXeMvnJ//wBxxc/Pb0zMFGKThx578ML5C5wXmckhKSmMnorEbgJ619jI+JWrV0E4vvjmtJuH4J0/vfPd9+da29rAu7hI6JREaN6SVKZ8+/e/w7P+n//8lKSKnJLyjgwGre3Y6MTJh465ODuTNdNr5LcgMWampzE9rndgGIBUdF+yCTDFhzu/qO4bFGNcCQ2BQ5Mpmzy5UjXvTZ7h6vj73/86wNef454kfmZ6bmpm2dvD6aHjJanxYTGRwSAb+7NjA30FxjtbIYF+I4O92F1RyVGSEJP4iLcwYNNoDpUcTNO7UhjDJqUNo5pXEvAUU1LqAERysAqIH9DOSESQCHMycAzQ/46IjMSKU3+a681ja1EwyySTHLhQoznKJ6Vzk5LZpuYuMq3Y2HhoVgGBgTAl/v73jwi08YnxkJuhbaKURmOKLjwrJyshPo4pvsxcBDvlQJfKp5Avu3p4Tkhk65s7YHQ0S9HMMIADHwm8oTc29ZZ+5EncXXAsSlWKKoQHBAwWD6cW7TWY5NSdPEI44VJZV7wXQiDERaBGREE8Dk+KIEjdlZObyQSriLAgwsDExLhCIUelCl8MN2Z7O0s2OJlxdnYmiqdxlIuSydT0RArfsbHRjo4+Mg9XZ2eQlYHJBRuzbdI+ujb0wwAzSHApPfVl6H2dO8GMSMY10MIkNHJJ/MknS3T8T6lHaQFnh/+5jVw/Vr5AAABAAElEQVQeP8D186/3u4l6Qgyxm9OMHUciQt7s4uJEnsR/WztrVJtcHkdiTEx0T083gjROM34YhgFitrj4hL1795YcPBAdHR0YFMREeHICc2MjPyE8XgZ2+gcH+jIsHTyTBgV8SYGXn7OrAIcj9gXZc0hIGMBCZWUF95CalEIa7SdR297exsHeKSaW2iCIZQkPiFGpJB2YNSqVs3fu3ELlRevRC1H81i78gKGhQaVSafzsI4f1FbqBEanK5jrmPVZp2Tkzc6pL35+jUIVlvbgwT5rLx+zi4m5v7+jhKRwbk1TcrRjD5GVleXpaNjw8wEVERIXduP4Dlpg+/v6evv6MbQYeScvMNmeokKmFRD713ofv9fV2ZWRn+4eHQrwlAYTfODkxgZJfq9UhXQTip10sEArJJkAUqdkpzLe39ExikKicnDyc4sCywbtALbB+ZmmCyFHUbu3skjW5Ud144AjgAF7KaEx7a4bJkEeaYJN/9GDJnryc/Xv3PP/0EzERoQJ3shYXRjilpSQX7yui7ciuSEpJqq4qB0SdmJAU7SsGoujrHy27WwlN0kHvsmWKJw4uJDmZGczB4LKp7dZWN/GHZGrM6Ngwq6i+rjYlK+PLzz7nvbz209fUC4s3b90lNcNzHAawTrckwt3LxRkEEvXMU88+29zUUH73lpfAA7QNUaNGq4mPj4ft/dXXZ3E1E/kIa2rrSGVAwPMLCuDf9vYPAtx3dnfJxGgiA5588QWaNiBR5ObODvZhYaEwrAKDAnp6ezizUDvA2g0M9CeJCY+KZMxF8d5CP3+/DZ0Ol0u4JKxCR2xgQ8mGfFkxyRmZiUQpcCg9t6qXJU9uJ2HUHKKl3V3IykuMdF7dYOPl7imwtrBgVeEECOqC6yZqCrhTuGMwn4V9wC/COFUq51nfKNK41YgIoSpgmvXZZ58DC9taW/78F/+VnJLGI/j0HTz0wBOnjgUgfwsKY33DeCQFuXnj5pxitqmhDe0gS7m6pmZMPLa6sU5r6l5F1ZxyMSMzpb2zXwlmrVbLFVobWycy4ju3S2Ga8Q2aJAxZMPKWT0vBObkPdJT7e3vgoHHWU2mxE+BKsOOprhwRWzk4TIyJUX8SuUdGRtO5PwmxTFRPz8jkZKERFREZxXEmk8vQmUA/aW0ZpI6l6ZyVnV1dXZmYGL/3wH5zGwvJ+BjJAY5ftbV1m5ur5y9XgYxFRYcC1+CtyNAFD1d7fvjc9xetbRwfPvko3c3W9i7YbaB8v/nlb4A0KHlJvADQPD3dPD1crl299sgTJ2mUi7xcH374hEajC/D3H+wfAvDv6e0j1fju/Pfkka+98grMMgJYeEQkJyxwCwNpwabUS2q0jycePH76yy8hUnHiAQHhHASHnhMPbk5fb39ySgJKJ85CGxtWUTi6JnYBtnJ6gIusalkvKUPrTUzFnGxzcwPq58DAEG7XcNP1bXtbu6+++kGnXuCF4uOi4GaGBPtHhvo++siDYAWOdtakiZFhgczwMtjeGOjrSUyImZLJ3n3nk9TUBCxpQL2Gh4ZdnXmznkrcFqamuAkQlJD/0p6HgE3RWQK7ytoSb4rq6uorlyt6e/tDQgKo9RndBVdcpVwg8rV1deIPB+SVk5MNLYKjgzZBe3uvoYnNpHyuq2cSOydOSTojMJ9Jl/cWFwv9/Ik83oz7GR4FzHR1d0M7D+hVXlkHjpebl0LPC4YRDEb0Keieoe+ibQfpwbyeOlrk49PU1kYVgOBPKpNjYkUKzmFFNq9UqjiI+J/IR3eQNXn//HQmxrC/7vMn9UCiHmdGDk+v736zjdOKcgvyFV0DwFb14gye/nn5ucBg1CFCoSfMxs6uDiBiJLakjxMTYiBYECAApN6+wT17SKA9qW6tLPV0p4hgfseLnB4kgDBM+QWWSzAjyBECCWmsZwRzBDZ99OGt3v/icS6SX+c6OW1BdKkd6RTyOOGTK2dNEXiIQJzSnLAcnkRM1gmRyAQAd2cb4cG2wYZGu8TTksQ4QeBYW6U9FByiz/452NFuwtDhvQ8NjXLDAXiQBlDMYEa2jAmkRk1U5o1QwnOFvCLFmcg/AEvFoJBAZovSZ7G2tkhKjpXLUchM8Yu0ujHdLN6/Py8n99DhQyRJnah0m5uZ4EVqy92FOsS95VLj42Nk0gkOT41uaXRsiCk0+QU5xnmpEXAriCVkE/R+gJIYdtpUXYsduqeXq5+vj/5sDQxgb8IVYgb0rdKySdn0jokZT4QWB/nGE6ceJVuEB0v2rV1eEwTgJmwE2QRmuf5PN3dS67bOLs6yo0cOMB1ySiLx9/XVqtVldypqq+sY4spBQM6bl5cvEHixGJAuwSUExNDp4HowDWs8MTm5ohLN1vWhUVilshnlot5aDyPz5RVXd3fQrMampuZWLMD6mSysmptZmJMAtP1w6dJAb5dkbAxH05GhvpamOmYcziuVFL84eJFLri7rkM+nJCe7ODs1NzdIZJMwA8njAkPCr1y+Wl1bx8rwC/AFsjt/rryzrRMvK3AeSBaff/EDxWt6erKbC3SJnX//80JMnJ9/gK+Hl6C3s4t+A5UT1qrPPftsVk5GUkoqWjYo3lbocnb0lRD4Ve7e/P/55a8xlhWJIDEbj4yOkdqwOmnVQvAlcOIDwu7CUQmMhSKSIy84OJRil8yMLs5335xhtT3z3DOhUQmXvz/7xaf/JxAyidcO7gAJO0kRGR39T+q/jIx0sidW7bdfn/7kww/SklNYZNAiWto7yqvqR8bGe/oGyYHAfNraO09/febO3XJ24ZGjx+7dq4DxT+3o6Sn49NOvLv1QMzU1wgTe7c115Jj8jzgEDDY/Lxc6A3sJIjtbvb+/j1birVtlLHe+6ekdqayouF1657vvvsNm4fiJh8PCwkTevsr5xYhwmj4RicmptvaO61vbiIzpQ/kFh9I5/8Mf/8yMjiWVliFhR48e0Pfezc3gaY6I9V2dtXWGkFjCPUYkipM48lBQBqCegKBAQKS6ui5oQSCf165dYxajv78/0AIe6xDmqX0nJ8RwT6Bto1djm1GmYznNDQfMQduQW1DAHYaONDI2Bu2MrgcVPH3ijs5hJPDAEqxSHiGT9fZ29RJ54Z8i8PLiFoEhn/7yK2YaYyKxoNL937+/xaBrcFgSGe5dcqhYKPSFPoPTX3xCPNeJVJ+Smo44Z/GN0oqvvr2Un5dBTgqUl5iYxBqQy+WUETDgSV2R+vj6C4FWoFjfvHkHJBMAtramfnNjC1svWweHsjt3Tn/5Nep+0kcaGyQ0jvYOyO+m9R7W2wvqteeeeZI8+a8f/HN9dZXEiDwd3D4KEwbZdEJCNHUDIoeAAH+Uozj+48TItF5+fmNNP0Ncf9zcN9QA2mNJk6hNSqQEaTdXh9nZhczM9M72Pnea9BbGtyvae7ubFAoJ3S7OIAopnW6VKoov6v7r12+dO3dFoVAx9JgcgjatTCqm6VBaWkoBSl1Gd0mr1UjlsoSExIbGpnMXb7W0DeCkSCiSSGZSk+IZuoNDBnEIE0TcmoJDQ/oGhyYkU8Fw0mLjA0PDjc3gFmoA0olPOu1yQFAI83Qcnd1NLe1mVIsuro5AbZB+abzhvPXvT69Ip8QuLm6AJWkZWQ5OTnfK7tLppJrBKQOJvXx6kpVMXIQE0NM30NrRzksTPVgqnKqsOmpBKyvr2Lh4AiQb00skIuuiC0gLX7e8DMnEwEC/eKiSKcjozZOXEFc43PmT+gksUafT8VcqbyMGBLBj4WhsAugZBAf4kpr848tbNsY6H28BEwJu3bo3PIwN4mhQkN+BAwc4Fj797HOOqfz8fEYoQ2zhcO7tGwFO1NOMza1grPJhRkSEkuaTB9+PiPrCDiyN4EcNR7Dj8GSlAXsCFfAN/8oXjxOZ/hMFOTG4KGIzVSCP8yDXTFT7z5VzMBL/cN/G5QpogR3K5F6QR0pByGgcUOaW5lqNtqK8mu4mB3tVVTXqT5J1nXYFrLGOzltdG6GRwMxunZyclJFdSqUsY4gtdLvR9UKyRbRDw1Ug8l5eXxkXU+9iK2PgFyC0d4RcaoXWNiE+uuRACRLkfYUFCIrIk2TSSZRyHR0dk5OIX3fxwBIwp9fOBpUFVkcE2djYWCLotsEmmbHQW2BsamhckBlqZMwUY0V2TlZcXAzT1/gFUHwCSXZ2BjC0al4Fiufp6eXp4xcZFZeXX5hdWJSUno675qWL54jD6gXVtFQq8vcHNHbzEi0vr9ZUljNYgH3lKXAHN4ZrB+sEqhFN866O9rrqKmdXVyYKff/t94Aw+/fvI5KRaPBhEAJpbNwtr7K2ccjISOWOo47k5uTk5l++co0sz8rW/r7rkAmeWHrYytiYqoO5tWjYgWrpXmg02KQZMs+aJ4SvvL6+3dWFb690SiEHBGMHcVpRTrV1tnLL2aIEcjS2NTXVf33vLxbWZrjo2ljbvf/+RwiQ03FOS0qQTkkPlpQ8/sgxwPnsjNTJ8XH6SSSwsXHRnp4ujFnPykxraqkUCl1ASu0cHDbXNpRzC4MDw8uaZYQfdBOZKkbeQ/bR2z1MMoL5Lymqr9CrtqqC1n10dOT27nbJgUMcQE2NLefPXySHZfDFwZLDYK300jDK4Y24u3tamVv39/ePjowxOc/HR3Tr+vXayur0rJyE5CSqfuiRA8MjHd3dIGkmegt2E3oyIHVASQDO03BLZhSMI+HUvnbtKvxmQxPLOxXVoOG4oihmlZlZuecuXOro6jY2tXzjzZ8TGlGGAyXQNEK3i1G9r8gFlLuoqIDCgOWBpTjBlUrB2MIcsuLVa9eZEQ8cxG2vqKgmuwX9b2/vrNZb+3sV7dsfn5DEcHO8Wgh4yWkZpMYoIwOCQv/4zl/OfHfu2rWb8LB8CGKh4V99frqtvaeosGBzbfmXP39N6OWF609p2W0tu3N9VU5rAZeNjV2OOZgg+Xl5fn7+oMQd3e1fn77m6mJNONnc2iT808UZHR5jX4tEvnrz2IRYyIZgSkRBBFjzKiXZHngvz8NZNsgHNjIOyJ6emZWclg6Bvaq6ZmBwgOyECsjRGXwBkjoar3WwhqDgYPxUIFgStBqbm+bmVBKJHFss/4AQqrTeniG4o5iKOTi7UX4JvHwQ10II3DGA+a2g00nuxdsHr6uorAQb+/P//g6nDNr+aGfFYjGhZQIXRakkNTX9+eefEgm97t29FxUbd+P6HV9vPyL0vXuVqAAFnl4cMXer60gfiYX9AyNkIaqFhbr6Dq1uiYrc2o5cTQFq+ODxI39+568hIYF52dnDI8MIE7Fk46iSSeWcvSTuhH+4law6KEVTs/P6WSi+XtFRIc7OTpx3+mPaSD8qhnpoXDzJg4xeAx0DEthbuKetrcXc1IyHTAz1lihAYQAVWO+e/voSN3AYy3WAvl3D8IgQuhV4P6H8A7OZnVOlpaZz3g0OD0XFxBACo6JiQMM2Nrbhc6p1KxygQCVI6LhRELAx/uYy8FeTyqazctJ97x81d+5W4maztmUwNjltammLe87q2jYqKTpxDz38aFf3YHN7V2lFY2vPoMjPWzo1U15Vs7axnUsjYGDYBOM3K9sVPq3lFalcgeHqj370ZFx8LOKvoZGBtTXmOvkQqCiUq+u7lrXzwSFBCPMJNgDywPLED+pI1gYsSZ6B+65Ro8fRAiHogcOdHfAV7gNBBRok0R3PB9JKPh9+kXDC/WSbsEp5EIiRlyEEGm7tMNcC1A5KzCs/fsbLiQkEGzRxIaaBB7BEGQAgk0Fi9GK4DfzGqKhY9teVH27okx4nV0o07h5nBSAi0NHAYB9XMj0txxMK6A7uAiYkkA54aS6AK6QGJcahB6Q0JLxxqfzJIzzOtf3nr/yYngWj5xua8wjhkz/54mf4k/SXIo3Tgawdiivf0AjkueVTclAoWEIAwlw8oZp0jb7++fM/cJhQC1IpmZhZcDLTpca9gSszNDLh5kzP4tW+qZhVLWp0M3PzHEq9A0NQzxY0WmfmrkSEoZOYmpJWV5eLxSNwLb2F7uBQrGSMqCbEIwyyRfcZGOBbWJh3oLiI6c2ursDjKCxN8c5WouPR+7XaITpA8A3WSIRHjw8RyfjNV0/y3g8eOpCYGMezIGnD2yIowJfZBRg30yLCUWZiUgqutW1o0tjUXllR896HH/3pL3+XT43/4lf/deTgfgpYbL0A4XzCI8HE6m/fGOjuYh6GKeNprEwk4sGNVXVrUxXNQjSJ3DB/P3/WC0LNwwdL6AcAWHKzyJ44HUA1gRqw6o6MipjlmFHOiSfEIIQhoeGDwyPiySnkOFZ2jptbu3q5Cjy/zQ3mznCDyJoB3GPiYoOZIWds4uomWN3anVGp42gt8OSaJdpE4bExcK1YlOHhQeQjUOwef/wxzOIWl+Y5dKqq20UiV+Tt5y9cAQUlseIVEQ/wMlVVDfNzi3RoA3x9ET9xjJJOYccjkUl6OrsOHzrAFlpZXkpNTwG0Afi6efM2a5EOx8jIMNOCIqIjP/jwc6ZBkpWAvKWlJewvKsL5raurg8YOPQ/AcR9vv4qKmpb2Xo16jcH0AoEoLT1dKpWj6ye/12qW21r7ZqcVkPaww+Bz3dpYj2Qq3vz89ISYHl5OURFHDD//xJNPopLp6OxCW4mHLhtsQaUcGR0hM+Ds2r9vXycJUkcH00ZKy2sm5EoDPAgsbfALZjkSp/uGZt548zUOqT/++T0I1jTAkIrCgIXFChpCFctsW82iEk4mTWyaG+NSyddnziwtLz//8stHDpYkxsezV0mkioryO9q7YFzvK8rn4GMaRWhYBN0QEYr0kPCOrp5LV25evV0Hsd43IJBpU7THq2s6ULmROf32f942NbWkH4CgBTIqiaqdjZ0XYWN7SyyRJKclY/xJn5VCkGOPPFS3rIU8idkxpku9PX3obTimiU80jq/ebpGIp1JTEyVSeVnpLSaDPPbYIxxPVLcZaalsfobIc6AwsU+t0eblF+A019DUVFFVCTOwuOSAjY1dd2d3YmKCUOTe3duLwQp682s3brB5gGU2N9fGyEfEcAWtTYzNkEiYmCK32jI3YaKWy549e8JCgyhaLZhMRhvDU2Rj5xgRHk7blYOVtiJVPonFaz99mXTnwsULjJsY6B+EeQjMASe5aN8eezszqudr16/V1jTHJyWXHDxYdvN2RWUNxFQaoFhsw93401/fFXr70DAeHh5nG5EFMgRtaUmrmFUA8AKmPf/cM/eQntS1uthaAWInJCSM02CUSIKC/KHPLSzOk2p4CTxxiPbXV9K2QoEXE+e3tzenCdaqOTpEjNvgNANcgYDt6UW/wZ2zj0IQWv++ogKcMC3N9fZgOC1gagNojxfE6PgEcBlVkbmNNeNpJqXy/oFxJFLKRV1mVhb2xAyqDULdb2VBSYVgH0X3+tYmQxW+O3euq3d0WDwlnZ4n/qEApitJ8IZb2N7RjssPNQGtX3NrG+3KBq74kqkZJpwMjUhKazpqmnv6BycYr/G73/2aAvRuRc3cglZB62d9FUs2R2fH6VnlqadOVVQ2tbR2AlEqZhcHJKqTx46Dwt0pK5PJJn18BJHRYcQj8fgwcevhEyeiIkNOPnQ4MzODlbyGOo+GMXGPYtDMTCAQ4tTKwdiHaF2tgakHK5LAAM5MthoaFs4IIAgABAduBQUfSSchhHqLMMM3RHQyOV5Fj4FCMkQOYcjMYQvVzOyJ4w9Q9RYV5jHPEu8tuC1tbe3MseLk7OqauHOnIjjQ+76WdOXbb7+XT6v37c3f2TXWaFenp1RbOzsH9xVzSji7OHd2tVHbsB8d7ByhvELHsbWzpXrjtbkGqkLiMXEacjU4Fo8THYl5/y9GUi1zcUYUgJD+9GUit0lfFur7l2TFHNT8BatYF2dHygDeBquCfhYVC88Mb4P29swMWiAhJQplJFxQmUza09tP1xNuEdRFWjDJKSncQ6jUPBvoghQVsWoRm1xEKcoFDeNZdGubIxOy9s7umpraCbE4LDSiYE8BRh84nwFBsTo2VleV0zLNkpLhNhr1vD6I4/2xqjXa3cI3lXOAC0BlSO8ASylkSbAUKTOw6sZbdGxUsra67eTkbvzmyw/BHMHQaGJCDG0GIBhDig54Wp1dgBgymYxsjsO0oLCovq7u3Xf/zViWoDD/d//2v6+++uMFpWJWLlXOzgSHh0ckJKqk0601leH+QgaNmhnvWJsba5fmZROjsTFhQb5eVFdsJCi2HOvc3+HhUc59hu3oQx2jkWztggKDcLvhzvLZAEPTiALkhR5ChIBWrZxVYbFAZCJHYdIen9l9/wF4R+vk6WTQPb0Dnd2DU3Ip1QZqjdEx6QiomWwKqy0sFFMy0hxdXVc31hgzFBsXR+dvT2ERke/9Dz/AX6ZgT76fn1tObi6aRXAwobc/Xn8iXx/IBQdKiifE0q8v38tLjhG400BEiSgnTHLcyOUSeHHMbUDCPCmbOHq0BNKBlZXdrdJ7yARDQ8NIb4Xeoti4hIs3y5JiwizMDbkVSYmJgf7+H77/cU1tY0iIr1g8kZSceqesvKamcW5hNTzEm63BZ/zAA0drqmvwOqFRBCzMcqSPyOLDLBS2J876aMvZYIh1uF8MGLN2oi1oT7MNIg/uX+xTViQyL/BnT0/PiLBwbLXpTkP/o3NOSLBxdImKS6SeQDQSFx+/srba1Nz7zLOnsE599dX/YpQmbJHO9jbGJf76178COdzd3Mb14vadW2rdMkU8EhTMKOydnGeV88cefIiypPTqNVYq2z4kJLSro5tuAZYQlGKZmZn0eb/44iuSFXt7J3sHXLWayaLRgRBHCwsLXZxdyTyPHjuSmJQEHnu3/F5sQiyLmfF49LLQipCsMDWrpZ3x2MPQUV1dPEr27795405vbw/C9plZRVtbc3tLY3ZO5rM/etrPz49mJOhSfX0jVqXw4lgYOdnZVuYG5feqVnRqHNSIOhgRgDCHhYaXlVf9cOMOMBNujy/+9NXLV35obh3KyctqaWsDqKTXxHmB/QT4xCIS7+u3gLkgQUC5+uiTj2nveXh6dXb1apgcq1wAnDcwYEFud3T3Vdc1oBr85usLHd2DmMrAp2VyDVYAFy5emZ2dQQKsYjDkT16iTMfz6NLly4oZdVhoKDTpEw8dQ8mL1OnqtRucI7Y2dsFhYTPTyrSUzJq6BoppylYaKgTRPYV7l1ZWfvbGrweHpSIvJ/YUrT6GwLF3qADGxDLkBET6r776ys6CyQPz4CukQU+eepTp6hPjY3ANvIUCvPcWlxbwntbDm24CBubp1URD49jM+vkArgv57BBbyqfnXV0dADC3NlZVStJzMWOqPDycOzs6LSxtaRO6uDoZGnNuoh0zxo4QO8BJ5SoSXgx3WAlrG4ZY2/RLl9ISY5DtQx1irMSVHy7z0hxqB0oO4cpEI8HOzgbfZHCIuPhIqM78FY8O2C+ITcFy5pTLuTkZUbHRSFNQXlEogPkrZjUce94i94y0hKdPnXj6qaeobu9V1pAwj4jlS2s0sXZKSgqrqhuAWFFk/fW9Twi9illKAu3U4vKhvbkSqayhsU2rU9++CzbuuLm9juOjt5dXQ0PDhYs/gN6jeIFoX1FRQecVzg71H9ZoxBgOK7Iixm7xiRgbmxBEuBLkAuwvoGYUEURE8i264xRYc7NKICsqMDJ1Qul/CikwUoIKhis7W3qDbPBQWqfhoQGQ6dpb22jQcNpgOkI/iF0cFxdXtC/r0OFiqpGzZ78jw85Iz+DQHugfz9+TC0LCvD1UT5AqKfThKOYX5BNfZ2dVnAZkRdjb43sMVoTS2gxwydQMOioEmft9SCPSQQIcsZkr5LIBXLhCPX+YtXR/TC7HMtdPjOTghdvFz1jbWDHKgx8neNIhhl7BO4P8SLOO6gpQgbDHUA3uEnLC6elZzhySZjY+qRuOwWNjE1VVtcRmYyyujYwzMtOplQnh5G04R7LLeBUeATYHFNVpVsbHpbfLympra4noBw8fTEpKpnRmKt/YUL9CIePuEYO5nTot8vwduk7cVJaHyX2dCZpp0g22PNSEqIgoVw+BNUNg7RxxTCRnNX78SN73Z75f1q5i6e7gADwuGJ2QNrZ2LK9tmhibT80qRb6BL/74lW++OXf6mwuR0YFv//FXjz32kGR89Pe//c21y5en5LIXf/xScHxcT3MTJqM0XAcHutGuUYB7Cr3d/AMMd/BKh6Jqur5l0tM/UVFV39nN1CFXTs/RcTGWsdukQNuGMom8t6eXfqsLek5nFx8vYYCvT09Hh4mBkZebJ5gI3AQWBMRoHaCDRr2qg0uhpWYl2+WDokVH6ITUvr6uJ5uYmhjL5VJq2ZLDB15jxsmLz6SlJtD2B+xlW1ta2XR1DX5++vuOnn6ZfEro44WZDBl3fGwCO5AGFXgjUX9ONd8/NLa2sfvqS8+4mW8V5GYw0xqkgBtnjhm2NV6R6oHBmZi4kPz8hGXNQkiwX1dXj19A6A+XS1dXDDUbnIEbv/3t29ji1Ld1Rfv7Mww0NjosLYVZaCv/+uSfMDazs/MkUsXoqKS2rlExo3G0M8duW61dovFbUlyEvfjQyDgeSiq11toeObMhUxrWVnSemONZWXJIQb4i1AGrUn32d3VERIQzNPLdP3/u6WmHzIPyyA7iipkJirTdrXWM2WCv+AcEeAcG/P6P/8YHzs7Wmq0O3sLOaW/pOXni4AvPPv3jl17ydLPNSI7yE7gnRkccO3SIpdbQQFtvrKya1o9YpqAEnLGxdfXxCfT0EM1MzVz47tz87IKPX2hnx8CSetnZ2a26thpxJB/N4FAfDVfoDZCsYVoCIoHvM+6EPAawzsXVA+SHdj10TYTOkdERsAMmpZMAEkzivVdRl5OTCblKqZTjcdXQ3r64st41NFle3cHizsjOpHTg6KFfRR1jamR4+8b1oYHegoLsopL93GESUsZLMSB3Zm5poG8Eog5UptiYhAvnLg8NjgWHRO4aW88srgmDwrFMFgUEjUxKQqJiLOiHNTfho6Vb2+Ckq69vN7U0dXB2Vuu0UpkMUjRMhKysrJu37pBYp6bnTU4q1cs7C9p1xs45uDoKfEUqyvbt3eV1dJMqzkc3N8e8rLSs9GTx8GB75xAFQVRokIeT/U9efp6SycrMJDoijCzqsUdOxMRGYro0OT376VffEoQkU4ur6yYFew+CN924W5Gama1ZWe/uHSBLI8th1undCqS5je5uTsYGW54eHmir0TYgwiNxB7Jb3diBANXV0dHe2uXm6ohhNDrI4cH+BZXsYFGGi52ZyMVaKZPQmbExN4aFxFGmWVrp7R2E9uTpbHP4YL65mYlCPicRzzJyGKVgdlo8Y7G72rtXtRp25dOnHuzq7GNirZWjo25jc2h8FPFYcEhYVEQEpBZyspz0pNjoaHAnDA6xRwYrC/UT4po9NzNH/1I6M6mXJ+4YLCwgqtoYHRpWTs8dOXDkxIkjx4/tOVacU1KYenhf9vFDe4uKchJS4zJzMh88uq8gKwVeMWRyFlJ1RfPczHJGQuipkw8996OHD+zPhuXU3NL6w7VSzfKGckk3uwABfM3cyEgxKXd1cHzx+ef/+3/+iNgct09QKyaTqzUbqWlxY5Oyzr4hM2urobG52uaOoLDouYX10rv1y6s7eDV0dA2VlZUD2DDR0NLMjGBsZYtAxBrqGUQ2OAQIsUFHoIax0UxMDbhppDiwGOG4cUZouLMa/tACX+kjCr6gGIOCMgHmswcMKJ4owvh+28gATYKxvZ1VQX4WszhIIqvLK5NjQxn76+Ph9OiJ4+EhIey43v6hls4+dyeX0ms30cAdP3qYWT5Y/efmQnALRebO2kjLyKyqqRH5+Dk7u0tlJOVWAJ1mDBs0NuQt4G8MEddSP+YXX1B4c4AjZiC6dOaAQCnyiHOcohjNkM8ARG8RtWGmEh5Iw01NqEPo7JBnAZgz04ruEvCqlRX7bxe0gAEUDMcAGKeNvbaxxgRQV0/XogP7z1641t4tM7dhUCIVqueuoQn9V8JtX1/3xOR4e1s/JjMJ0RFMrRF5uvt6CfyEAiv9BRvBNvZwcVnUrtGFwGZOPqW8VdrAZG8Ot7CIUMBzPgCqaHAv3ilyC+T0KHN0GgD4jR0DEy5UrdYSWeHT2tjjOL2ya7ybkBSHKi82JjIlJRFQzeQP//s3StGXX3ljeGQEoonINygxMY1JFHyoDmhj1xklbH7mm2/RKv7xrd/pdbOGu+3NTRKZ3M7GUr1g+tSzz1lRCoyLx0eG6VlFRoZ4ePlUlJfD+JBPY4dtTPk8PDRsZ2eXk1uYX1CE3KKvr48mLWk1SYdsegoOkKfAe0o5hyDPcmQI5hN1w63SW/fuwZQxx9wSlofAS0Q7oa2jGzdF2q0/efnZ+KSUsrK7ly9dX6fLv7qMAtrQwBhABtYSrtwInpjTFBodZWZtIx3tbW5swq+EJlBDXX1KfAJToWHWODnjSOWwpOasXFsyX6DwGhdLC4v23a2oqGuoR6M9o5yHEt3f1/fZp5//7OVnp2RS8KUAfyxClB70LEfgsk2FhnvBVHZ03ANuKZ+cGh4eS0orjI6M7OjGoloz19N3584dOk9QstCE4oEOk4IJBvBpARaysjKZceju6kkuAhPEwd6Soc98WrATyRJpFtAglyo0qD2wpiOuW5Dcw9ndhFq9BeWMZJLNhJ8CZXSuXfroyIiTs+vzL7wA3r0E4WlRbWKID8XWlFyemZZiuAMyYDk6Pnrl6o1nXnrx/Q9/9+OX36LhhDkJ7xEubnZm8jNPPfn+X99xd7azszR0trNBlxTg59fS3CKVz2AxceVmg6OrU0ZWNj0SvRDe0wP14c62BPl/bXUjk5Ial9sEPr6hwf4QLnCY6+7tCQ0JSs/KaGpsvXr1O0b+pWVk03CraW5gIkFtY2t0TExMZARdDczkUtPT9cze7W3IBXyC//unv64vr6MZDo+I7enpw7DmkSdOSf/yiXKBuVGBU1LF1TvVfcNDON6sLasNd7fCQ8O7OloR/HR2MO7Rq7G+0dnV43d/eWdOKq8qrwJK+vSLCwrlclqG6LMvzrBQSZCXVrZ6+npNrewxe+TgCAyN43+Ndis8POFHz700MjKKDtXG3oNpFOQfDDhzdLT38PIGcyaBRhHf29sPf7W7s4vF4shB6OIa6O3R3tSRmhRjauDcVFVhZWFqaGoUGOYbiTpiYrCttgyC4EOH90Ih5l9G+/tjwwLKykqHRse3dgwR3mjXDIfH5RJQBFtztWZrSbft7mL/5uuv0x38+LPvwuFbgEl8+Pde8FhXD6SWP/nJK3UNjXgFMNMBNez65jaUXWjSpNjQ8YFwt3c0nFndPb02toxts6Ax3FDXD++JOXzrq4shgQE+As8TQTgtrMOIKa9ptQ+y7RoYgSmQEhWHxIB+Nvmci7Mnt4ceDCm/k5MTDuasOm4FU5PoSioUZZolzYSslrYY2RUKGSAnbx/h2vLS06ceyczKfvLUT7ClPXr04OdffXvwwMHM9MTOzvZzZ8+g7AgJjMTEYKBvYHl5oKwUqw1HmNt//ttbHgJ3Bycrkjx7/LJnptGWWaC0cHKBZy7Ec5xJ69a0EuIUM4vHjx0Ba4kODxZRqjJEbWa6rqGlprbB0MQC1xO0iZFhftpl3Rx0m5CII0eP3rpZOquYi4vOYn+VVbSsyXUCBytTg425qUlbM+NgX9G+/Ezoe6c/P/3Ky8+Z7MRhTgQusrcwzUsA8XUNKpBWsxGfkGpgZoj1fHd3F+03zkba20CgAQGBpJJW1nol7H3mCIAh3tDcbT03DWSI7gyIKLQTFjn7l1qK7I2KmdqLFJOtTqlEn477f/7CebRxAf6ifc89MauQ06wlxYe95eElMrG0++ijr1wFrjvu2ysbBlX1ranZ+ZsGZj/9xV+DAmgJu0EaMNo1BiYF00aPRJuQ5coLwWkCIQAXBchkcjgl0db2JmRvIhnnJxCLqQVUVf2wJPoL1Bb6izM2A2TCtcaUwE4pDXAKmLupt5Dlt3gQoJsuI3p7DkAGbwOoknjpranGJ5HgFRTkn790wcXNiZiIPOFP77z9xBOvaHRahA5qjY4l1NbegQEFpHEwG+oz0NTurl6KfoBhzMfZaFSi3Pb+/l7yBJxfYAvjqY2EiaySPPLWjdKhgZ4jDxQnxkek5GTlFRbU1tTxlls7mplwTYns4uZpZGJNQF5dx//PgNMYyxHyEN4aTuW2LGgyA+ivBM2fvfri08+/bGBsvrikhfMCIMlHQqedqt3UaIcYK5NIBR4eZFgd7W1wZCbHJyF8Y3IP+/bPf3mXHL+9vo6XpMl06cIl7NK5HeQQmZl5ru4C8aSckS5o2CntlhZ06JAga9D6Dg+LhMnt4uQGzsOvKAmwOo2hibGLhxuzuZmMExwesrrJMbgxMjwZGOyTlZszNTN34dItS1tzMqklBmSYmuYX5KalJ87MTrN0GHmXk5v1wgvP//yXP3v62WeDgkLF4onLl394+7e/+eLzT5sam65evV5X206z9OGTD1OGAz/A5QO3VM4q6QEU7yvU+wU40DH0LC29I5tSkKuBaOs14MvLdMJYxzIaUzMKZ2dXBMCUd43N7Vj1MDyspaUvJycDjAMcALhD6OG9uW0AVAWVhfXt6e4ppbc5PmljZbGyqjl+7DBKjWtXrzODlwQQ9grNBS+Rd4Gei+jc1NIBrxorFjrlh0oOMTqjs3+4IDcXudvYmJiYRL8dp3w3Nxc9lL+1BfwLukjvjScHeaisrEQieuypJ5fn571w95ZIFuZVJC24rTvY2QaFBIGDuXkKfvnrP+UVZNGuO3OhbJ1e//yCZl79r08/rL5XRprACCQyIyhRMFOJ1+BScsX8qETh6OroATNFpaeto9rf3FwHXmhqakqjvk6I5vLWtja6urq0yxp4yZgJgF4ygY9O3q6xYUhMCB+xh4/PT958Y29J8ZahwRwMHeXstet1PkJn5Twg9xzV+cjoMAc9LrlJSYlTMtXKoub4A4dKb9y2sLTOOXj07OlzExIF/sO0gvwDRVaA9rgqbW6Q0tJFJjEAdYmJjgFPq6mp7+rsbqishoTJ2xcIPN5845XUjIyP//nZ7eqe2OjAR594gqFM1vaOoJ0AapNiKTaeOi1g8DrTXci1E+KTGT/M7LbMnKyIqDjohb6+/rjuwDn28/PnDgAq2tpYtre3WJobb+JbNa/yEdi72Fvbmm2LXGxcbUz352WeOnm8ICMl2EcYExGWGBdrDwplAnC7ifX23Kx0dnq2q6cH9HpwdGx6dulOVd+YSmtqZMCZwvaJjw3941u/qq+u/fiL73yFrn/+wy/Qlpz+4svAwGAoA8zbSUlNr22gbdnAqbSxQVFhSDuByhtSFZCjQOAJ3EcVGxIaEhDgT8tcgvHzvMbSUp99T8/NT0qn5ubmofmwIuISksEqeVPIJDNzM2grUOwPDDAbz9LfP3BqSmprZ+Hn7x0SFkLipSeBW1pAz0fPwD8hLAFPoypIiA5jYsj6imZ7fTUrPQ1j9yuXLmFXC0eM3kxx8R6DnbVvvvm2p7vNxtKMQrCnfVQhn9WqQarX8Rh5+LHjaKMqau85u9mPT4xivesldI+IDHV2safKJ9kz0W8w5ERbVAAdXQOzKgWMRDtbC8qIgf4u1ezM5NhYX88gJHqD7VUGmDA2cmNNNzEmefhE8UMPHvrww3/IZFPBAZ4LC2pbWwsmfu/dkxMV5GFvYYSTCcVWiL8PII2vQMh05YaqajQ/Bw/sHejtuX23C9sRgB9f/6Dl1S3SIgsbtNHe4JkEAyBKaC3csftslA1KD5aiLaiMFbpYQEUaF6jgGUjLhHQtiDrpI7/FycvX/99gY2qpXoe+DReG2AiuA0q0OK+CUku5RtrKNufTxZmSgQRffn1+RrkUEOitW9td1K7m7S0OCA5njPPAYD81y8a2KcwvrRo7LU+eHMsn5BN6hHNnm7KB843OHlUHQ7NhJPCcgIAEAGIZNQRXyuVR/xEyCdXEIS6bJ+FBFg/1K78CXslfuXL+JLcmulPncQ4vMlx0Ue9SAj8DORPa8Y0NBDMiyGJoZ6FSAoskJaftL96rmJ6TSaeQIPHrUEAS4xN9ffA19A3wh+60BTcKOiguJ5yzCN4Gh0fhe+DbTtHMq4Peg3WFBONv7iT0ci0uLuC91NZUc3jIpVLoICgIUtOSE5JiN7dWWzs62aEzU7OtzR0QZZfw3sS7j2hPy2ptDXB4AKLHyLgaMd7snMnJU887ODnCEHJx8dzeZPS2AmBC4OEFb9bMZBNLVGav93Z3NrW0yGWK3Lwczfy80N3t+COPJGVlz0mlZTdusDE4LPCa31NUXFh0EFEzjlozcxpuGdN7UtPpmatITyYkjEaTsV8ZqEYe1N3djX4ObJpqIAfTxtwcCiMu7kCJEX0TCKzBISHicbF6XkWmQA3b2t5m72gLdWV9DhOOWdh6XZ0tJx955L333gWvWF9eoW/Z2dlx49owreML56+PTamAhABm6StAifbyFLLTnnj80fU1dG/9dEEh8tPdAfmcnVHRzbWxd8zMzqMBQNscey1afbNKFVfLCZKYmvL3D94HUvvFz1+DFI0pIp/o6ISMk0g5q56b042MTI2P9SCNQhcB8k7rhy7xLI7uUFitLMEnlcyMUM0KBMhTzCEQegq8EC3ga84002/OXrC0cczNy0xKSbe2d/7m6+9AdNcxHFpaog6MDfZzd3G7V1XD8lQtqJlWCz5OiYi2xNTUhMbykmYZFqtMPIzIJCQ4eHxsbKi5hQzmi6++joyMhPS/vrJMQxeqN9yZ1tYOTFVeeOHR9977x+OPP/32r3/673/9Wy6ZOf35e7cunsc39pGHH6IhQSYol8truuora5u1q1sKpXJqVk09tDuzwIhwYHeOXWR2SQnhEomCuuTE8aOYXCsXNSceOQFHydjcFIZceVUdx1Z4WPDaxkbX0CB0wbbONuBEAPCk1Iz//fPvsbi9dukHJytrI/xfnJyuX7+ek5eLB25zUxMM0r+//9bEEJYoGBiaNDU0EXPQbvYOjXgxkMnJiSwEZffaytDO2mpESJC1hcn8zExyYsLDDz/09ZlvBwdGivYVffbV+Y/P3ksNd1lZ0+Rk5z3y6KmPP3n/0vcXKDDYS7S6pTinjYzRvEJSr1Zv9fb09AyIfYTucXGR9nb2fn5+6AUt7d3d7Zw5kug7xkVHvv32H8ASQP9e/PH/x9J7wMdVX+nftnpvo1EbdWnUe+/NKi5yt4WxMc1AAIfU/WezqZBAyO6GTWgBDMYYgnG3bMuqVu+9jcqMNOqjPiqjatX3O86r8HGMLaSrmXt/55znPOXi2try0VMnAG0Ge3sxKTU1NzHQ2IYry0N2ICmWc4tKNjc9AQXfyNgEsmVlRc2FCxfIfIEIaCtyrKqpLypr9A4Qi/D787dMO2rBfqumroodNgkMRzIP3bl1o6e9y8vONDnBPyE2+vJX36kWlkzN8MtbEtqI/v7Rx5JuKQ0k0cHc0pbWth6eJnTrU7MzeCR1dEsDfD1xaxxamO/u7oE7g99bULAf0DT3vIauHvsLWf9Ce+dIcmKEo8he1ifTg5+mrTkw2NfS3LGkgvpkLDC3AhYTCM1sbC1s7a3l8gF3sTsto3xgMCQ0jNm5vV02P68KDSbD2Rggi1UMQ9X4yMBmiP/SomaQv09kaAQtV2+/rKWjPe1gRmRUyBQeIpvbIhuRtaWTegbas1VZUapvrBeXEJt9/15IWJRPYAgwwPjoMD9FWVnN/bvQX3XNzA19AgLMzYWVlXXsOFkCklnYJZFxKjuJREDBJrqG9tZ2Z08dZmsp6emyEZrsqO1Cli689Gx8XORf3nlHaKEd6e7D4gf2kJmZcF+SwdLyclVJoaeziBCxmuoqWW8PPywnMK4l1FEiJiTtypMnDiYlr3393V0GocmZadKlBDY2q6vwVKY2GC7WVql/25tb1nbWGGYycChnlZRDzkPYcAisYfHoaq8hlPj38ATeyG8oM9zV6q3bLum72jSazFp0w9QbHmEkhli/paUkDQz05+TmwOXGaxCxJlwnzB3z8hu8fDml1epttmgIAXMe5gB3sU77+JNvIiJDsPwuzi2SBvQgLy7IZ7bcAJhllqJFRmzI/MlrC/mUiVCdTs8GkgKspqNu0+jzGFKnCT6inOPYzJISVieLiQ21cRAGmVrULeo3UxRVEJCUygTcCFrF2G1rbW0utBpXTBED4ufrzwiJdDQyMnK2AZ/8CSdHx/vZ2TMzC395951r169/8smVxISIHd0dYAZPdzFsOK5AJMJl0xJ2KCow1coazSuFdna+ixkRLApJKwIKfT0dXnRwyc2NPTg7wgfE5NpN7D8g7//2X3/083Pel5ro4+P9+ptvnsw6JZcNyyTD1TXN00oS6mcZ3LulKLwF5HuA7jIXQnataWymAGlCoGLqhWI3oYCViu2kau+eHf5i68makbE+6s3KikrMitxdXVKSkgJ8A5ITE44eOcLrOK1QLM0voGqAY3P9xk1cwJE6/eu76729/dx8JJ8VFBTVNTTp6OiXlFZAHAAt4nXBOojqQgMBBYPtdEpqKi1GWUlpd0cHjMf7dx7evHZbKunA3wHpjafYw8RMjbzfvnNbqZz29yc30Pell1946ZVX3njj9WdOnmBq7Gxr/cNvf//ZPz+VSnsG5HKOKgrn3l3NHfwULE1ByXm3LM0FxDWhA4Pw9s2Vb2ZmyDASMnPACVYtroaEeMNPaW3tTEpLR/Yo6ekBR+LGVK3guLJ05PCR+cXF6vraVUa/tSfpafuY0PEmhQzd2t6B1RFKlqysk9jzfpddLTDUOHbiODQK9kA19RIgA/YcaH7tRTbbm2vHjx+lQYNNAIZw7dp1vHoXFpe7eqXgt0ROsyFTe9kYGBPnhNNPYlwMd+Hg0GB1bQObfzo1WGemJsbeHm4YGQNFwmCCJUTXNjzQj1N+U1MLJTA4MIg3Ky0jY3R4tLmp2dXNZXlZha3GqZMnBgcH6KDz8koWV9bhqd/Pzjt6OJUh5tyZoxHhoXCaEuOikXB9/fUV5BN6rEs7uiZmlJp6huGx8VL5CDSy5bU12MI0d2pwQ2TNOgHX6T0souzsaHFuZ1eDL3l52kVFRtjb24sxbzMyxLsS6BgvUF0tnfnZGQKLG5CbVDe2NNaNQFOytqH9REW0sb4eEhKMtMPO1ib7Xu7b/3258MGDlPgwOhgdrT1auprm5iav/PQNW5ENKTl1zT20LzybFmZGGNL7enmmABKMjpw7exaCaH19g7u7GCYOqTEvnj107twZIxND7EU++7+Pxgb7zz17jJKJ/1JVaXHOvcfujmYhgd4CawHgLrd9SlJESLDn0SMHHB1hqe0yj6q/WU8PnQSpIAAp2IbBLUS8QZcAXWNrdRUAtq+vZ6CvWzHQ3y/tWZlbwEtjZXO3vVMCbi+RDTa295RWN1bW95x69hzgzAcfXZ5ZWPHy8y2uqoqIj61tl+QWt0n6BmjevX28k1NSAkM4681yHtyHzZ2Wkri7heR6+fDxwwV5BQ2NnYNDM3hQUF+7u3u5uxCuGRkZgQtxfrF04KiiQV9aWjl29GBocEDJ4+LW9s7FheWwsCD+no6TrhQ3GfjwmCyxxqIiciLD6nxK5NsxNNWtbWydnt8wNzLEuYtKwOJYIABDU4FwNDd3YPkb4O+TW1oXHugDFlpW3pCYEJq5P8HZzjIqIizzQDraG4gxddVVVF9ug95e6YPsexWVZZ7eHsEREd7+fgHh4T5+vriWk4SzvjrX1Ny0vLIMulbX0Ly9pTEyMl1SUtsp6SbYZGxkAmKt2NUBb0+kBO1t3QKhvZGxjaOzGNgZVZufb7AST+DO3vnZRS9XN6Jh9PU1LSyMtbU0RsdwuQv7xS9/CplL3ieLjAwVi8XgavRhNKDw+27fye9ob/UPCPD1D1QuLH/7/XW2sKYWQkd+EhvL01mnuQ0cnW0tLQWu7k6paQl9A31jE4qNLVjWev7enoAreE7S6VIeoBExBKvLmzpadg+HG/Mf+w56ZeocoPTWhnqMQ1DIP7xBDIJqUsz2NvWPD7T/tP5QOUCb2dz/4ff/yX3Ii/bw/n3UhMz6CHUwIUHIIUKW6iaamVNjib1dUpzBjx1Kra0q196740domrR3bHBIZGXq6eFEcxYcFIICik4aWi5TOyWL7891ct8ydAIv8wir6aBqk7Y19TyrznnX4mTjwjjJWdLCVuUfCPN8MpfNfcJfceWUwKcVXR0xSNNEEwbtA1dY6D/whuYX10rLGgn5tjCFra0CRiISh905eQZvv/0RcqnXXnspPS3lu++uqSlBT9YhD6GFe+qMqpbBcMIAIDMIcn9CK7IQCCgcdHVYBOCIxMuFeF0mk+EjhtUnPQQkGKQN3j5BZWUVcAZbWmjIpb29AwYGpkKhrbsLYbcOQOtubh5s8dGEIImeZMyanVcf5ptbpuYWcAY1f/7Wawx/OF5BByWSdGVpobO9nYhLXprdrXW2CJyz8fGJ3L2eYk+8E6cmppDWTU1Pw1vhnV5SLSNdOnfuXEBAMOlNfv5BcIIh/SL+APMEIg8MRMaviIqOtrd3iIuPCwkJQZaB2QfiKhyGoPw1NLb0dsr2QN5bfbI/LQUDl8S4OFuhDfHoeTmPBkf6La0tGQqfO/ecn5+/j5eXiZHh7NR0QW5udnb2Jx9+mH3vPkf/0SOZ21vbbA1wqgXRCgsND/DzRSlJy8KjzqkNDoCypwmKZ0MThCWYqD3SHgZ2kY1F5sFMWa/s2rWb5kIb+Iowl1hh02SB/q+ub3CG1tY30OwYGeqiLomOjFQoxiE7YVFAZtD4pJIt7YH9aXq6Gp2NzY72lkT23MvO5u1fXtsaGYfaMieV8pROhYWF+Hh78WaD/KLahhMUGhbe0NQMLmFqbgqUBYG+XyYjK4RpRrU4m5KciCYk+36+kTFmg+R2GNsKTck1JKYOXYBY7BIRhutqGOj0QJ9MYGYB5R1YhmYK9lpebu47774/ODCI9pE2EGQ9JDiIOxhrdu51uqGo6PCM1OThAfm+5MSD+/cjvBsYGL5x605DQxOugnEJSdL+ob5BBQEQbp6+uFdjOAn0jf2bqYmRCBoAYITAHDEZsYUsQtj3OyDMSA718rBfW11mlbu6tEyt4mhmk0RO7PL8gu5eDV8v700aUh3d//zlz7kxi3MeKWdn0YFR+Y4dOVpfU4tppNgdDpPDntUZENq4aH8nRzt+fJm859bdh7AMjp859sbrL0fGEdu7OT05qpyc8XS3RwgIJuuHAYm7y7vvvouQg/0ZkoOMA+kUg3/+85t++QBRlk42guNHD8p6uu/evmmkr5u6D/Q6JC0p2tvD2cLKLCk5JjTYy8cLTxJbIDvsxOeUis6ONrjmoCBP1pcbG+t6ujuRb/PDTtHuToM+dYNGKJUzcK+h2DmToWAjYgvQ2T+k2tHa0tD96PNripmFvpFp+eiSu4+Xq6c3T+jjilZbB9tgqJUaWorpucFxpYmlibW9HXNPQ11tZHTEkmpxZmYywN9XMaqA7gun3NBYLzE52dPTQ2RvS4Cjubkxe3TuZ2nfEO3XLnl+JiYwC9nSMcbtbm9Ay/rq0ud1VZWPiqsEZsbHjuzngO5oaweeYSLhXQsPCsVFBfoDFt58sC1Wm1DNzMLqJDSDLRYxWBAi7GwswPKHhnoz0hP7ewc2djQVQ/3E7JFO5epkHxTgm5YSA2a+ODvlwFhnZ/vJR/+sKK/GvR1RtosryZprko6uE6dOk61dUVX7/rv/p6+jIZf1A4jYO9iSv1vfVPXX//m8vqGtsKgpt6GrA2vHmTnQV2qAE0w6AeHEAhcn18kJ5dTM0vz8GpP6+NRSY5MEo8jJyfnRYcWeHbWo7viR41C9VpbmZP0TNKaj48OcoudfOPPJp9++/fbf0DhyYkU5jAAAQABJREFU8rAlXVhcwnIRVkFMTDw0/5LS5gOH969s7GFwgUBuY+9iZCYYBh6eW8IT/K9//d/2tubxqTHYH2h1BgflU7NTcFmxKsUOiZGNlTP6Ft531KJ4RUGZBRklNYnXjSqLwQ29KewEznIQLxBDIMF/g5+UQMoJpznVSD1XwbfcIGVJD1sYKN/ubi7rq0uoEre3NkEFeN9ZylTVNrR1dmO8hfApPS05KjxsfGw4PNhfT3t3WC41M9JfmJnU09p2c7D29XTHlRROb3RUFJwDlmecVNQ/qhgDq5GJ2hF0dR0/M24XFGXQZeEiqqdAyvNTxSBJFwx8lDbq9P8f4cQsSeWjnPNf8fMwwnLZHCbQywHJgKxAqvkV73JupzOns4qKikTWFlERIaAqWMMMDxGQR/qNTWFhyYJq7ur3d+Jjo48c3p+XV7Q4v4TshKWJYmwE5RevFjM0RZe+mQrCg8wrxkqe14ptF5XPz98fwF8q6+elA5ElZnJnVwsQjkC0qek5ECkukGRHqXSovb0XxXNFRSUHbGNjJz+4h9idZhF7bPKWZxgMJxY5qZhGgHQ1f/Xj89tPENVt9Ha3YzLy33/9X5VKae8ggkLT1tGO6yCUDWboifFJNXdITx8tISsTUEqKDVzv5ma1bwK5d2zFIOQ0NNRzAgYG+AErYcwYExONxIJzH/hlYnx0jwaJhZacwnDBJV3dQyODff39WEO5u9iHh4bRdjB1jYyMZmffr6quYlA3MzN97vmzAYH+FmbmsKjbWlqZF/Nzc7FKqCPZQTrg4+Pz61//Jy/9pS+ukJ30FGwUwRLukkiWl5TYiIjd3RiNmZo4o9lXV1ZUERTCgE82Zlt7G75f+1L2YfMOBRmN0V4dHXb4iCh4i+nKxsbGnsk6Rf+IhF6N7g6POokcDmSk9/X2euEr5ugUEx1dWFI6Pj0LNs38kpNb7uFum5y8DycUX78ADx9/jqrR0WHuj87BGX2NzeAgDMNsCwsL79y9h4DvyeYWCvSllTXICpCdaAgMDY0kHe0cgjHRYcRDT0woHpfV0ySicWHTKBSwbTKeVAyNjwzT82JYCuMRicXRw5kvvngeJj2UWtUS3sdpTY3NdEins7JKS4q5BQ8fOrCyspST8+DmrYf84Pg4sLge6u8LDfDLPHxkbXXl7//48Pa9e9C0bOxFVnaEiNZNTC+sbG4trm4MjIx39cg4molxxr+INSTXw1fjkOTZQVsNRIMdQ1hYKEkLhFQx9SKCa6pvgCCDT5iHu3h2koCuLezI2Biw0LIwM4W7wGNMtBbv9bRSeezw4U3iBTY2YiIjB6QyTOaZ8DxdbdNSkzmqQDAYzdmf1NfV37t5o7dHHugr/smvf3bmaEZ0VNDu5vKj+3kPHhSdOJnW3tkGEiAS2eKgGBoWipXirdv3sRWEdXPo4AHaT4xpnF3d92pp42bNEUMMLFw+4tkmpydLCvO7OtuLC/Pl0p6+3m55X6+FiVF4SKi/n6+DyAoCAYJlzIt9fL0kXV34O/XjFyq0yXrtVToh+ms2n9kPi/73Hz+UVlQ2SmSPissiYhOHFVPVHQruJXeqrKXlw/ySqWkltINDh/ZjakXmSXp6cnNzG7koKCLsBIJ3fv/L9o62ykoSl9tkfUOeHq6xsQmcR6HxMez/3nn7T4AEhw6l0erhKOvj7RkZHkJPiROmnTVcXxZmO0qe6WkCdLZPHj8il/Zq7dk4dexQc1Pj+ORsWHDA+efPseLydHOxEZjxCvMgs0iGOcuakJkpMjyMzS5k7JPHDhHWU98m1dxd0dZcZ0dlY2WZnVf/k1efCwvyu3fnNlFOqE2weuDUxvLP3s4KwC0vL6+2VpKUFPHyy+ddXF0Rv3PCGhmZc47jp5Zf1CGwsd2XmvDeu3+79UN2DiqUrp4DRw+9efHCgYy08MjAIA9uH4iQFv5+3ibG2jMTCtqU4YHBkWEy+paHRiYQikl65IMjCgJ/KEu8IJy/Bro6yQlxWaePzynxF1zE/qK6scrBxf5nv/zJO+/+8/IPZZp7tYdHRjslfXkFlRSGjc0dPAScXNxeefXC2hOSXuZZOzU0NSJ6QZq8hgdhZ1d0bBwYaUhoAFIx9A+crYCXIyRfTUydPHYc9jKWcXzr2ekZpmqWS4xWzFU0c5RAHmR+pXigHJxFSM2purHFs6bGP8kpe7pLo5BwslNF+ODPeY6QU/A73ByFQguABPxvKEz4Gr7w8osMxA9z88ljgjIGUYNq2lhfh6HV6axjwNo3b96hgNItsQPifo4IC4ba3dklAyPh9hCL3bu6JLin0rXBIeAZXFlbUQ+CT0Nu2TASKMCikVkPHg6VG7yUgs01Q3uh1FEaEbABoVEggUapgnwdKh9/RS3Biwg/U3NjI04AlHhGBvqWFha0jGbGxi+/eF7WLfH19lLnFqwsm5iagChgQ/3wYYGttQVCzzu3c5DS/vjia1BD0F+cPHWY7XZjUx0DFaeWvcgOeAlXTl4bwC7s1uAc4B41NDLCY0s7k75/v5mFpY6uAfMi1gIUQjAn1pCFRZVcLbFi2jp6+NIhrFC7zDDl8Apra25srrM90tfWomnz8vQ0N7Fg44NTAGtbzf98M8tQT3tibBD/MGzD+HIcxRCBPDw9HhcXc0a7uLhBs96feVRgbvnwQQ4euJZCYX19Ha8F54eziyuv3eDwSBM6ipX1hvpaG0tzdqE82HDuzU2NMYDt7Ggnojg4JJANNibF0H7g48CrxKrq1ddeAfs2wk8PqoZQIHJ2IuBH5OQQHRd7+MTxE89mUbk7WpuRZ2nu2atSy21UU4gHjAziomOgSEHXvfb97du3c0jSDQz0gR2LYSAPYXJKLLQivmNoCDG8eyjAmLCwbULkhFmfnoE+gnTOVg8vyAr22feyTxw9jgduW29/enq6VCoD2SfFAn+m5557bnx0rKqqBtAJFYazg11MRMTc7HTZ47LZ6dkAv4Cb9x8triyFhfq4ODvk5jwODvRg6s97lO8u9rz74HFa+j6QI4qZrgYJYeuWAlOQcXJ9MbGkv6P8884xkLMEhoIM3CoQWhzan1pTVY4Bf2hIIOfZztYybgm49JPQtjI/Ozo8uQ5TwMaMzQPJYSzeIBLBBb1/9w4DbmSk2k+nprqWL9VQ1xQeEQ5y2FBX9+orF2amcWZRaGtr4FROzlZ5RdWpI4eff+5ZOok//fmvUzPTIRFR2voG03PLAyOTY+NTxKEtb+wqF1a2CWCamYH6aGFmsrO1yqHAszE+pcJ1gfe0tLQudV+cg719awvGx2affPSpwNwiNiri6pWr3mKvc2fPYYCOuJtk0aR9yaPjY9J+GV42wOzTcKa3NqR90osXf8w2O+f+/bjoqN2NLVqEmvJyAAAMMqEk19XTYnXs1dCFPUB+LpYIkvae3o7Gikd39TW1IsL84pLjBFZWcTEB0YmRlRXFLAx4gMEMUDUFBQe//MrLR48fSUxIIuX4/sNHH3z02YOCkpqmHp6M/oExKh8+bzzl0PgIsQIth64Hjmeop7+1vrEwt1BXXdPR1qScGsXclckGfBIQIbcgv0PSUV3flnIg08PL68b162y2N/domgpsUIIbmgoV06on1L2dbdi5nmJ8cO14BKTdMk4ZJzurID9xSny09p4tuaxzWjH7zPEMQ529VJRfXHyR9m5waDQ6LgJeIjI1eoaaujZzC9Njp09+demL9o6um7eyJZKOyvIKXR1NXy/xCKrX0Ql89TC+8fZiOSKiqB86kCwUCkKDAgSmRkN90va2dkCa9997Gw8mzpSqqioTfT07c37B4QVJ5RQ45PYmP7UFPtQF+aV8Z1phkK2Xzmf++OLzsdFhr/zoVfjlcqCM7q6Lb7zMp4UE+HNeA2+wYIYJMSCX5eXlJyQmpu1PgPtXUVnNipo+WdYnjwiLyc0tWN/cVq2uJ6cmYkVc39BqZmkBNaG9RZ7/qITrZ0LCSScyPOD8uROHD6ckxIUkp0QJLY0VowMkYs4oGRqV2AJPcp6tbLIY1tHXhtfKjlhPby9JWxdePKutsV1WXirHP21y8ndv/yooPJT4xtYOhI/2lOHx8YWRodnF5SegaqfPPIsE+dJXl6Fzh0eFPXqYM9Qn9/f1xBd+A96bauFgRjqLhts3b9N5zM0vm5hYY1XR0yUfHZ7S1zEUu3rZ29lzngIc0qwzUbFJ4XlgkcfYBJebB5mDgoMRaATc9d9jk5amNqasnM5M1pQ9nlCaSLXu7em/UoGYz5hOWMwFoo/xFJeXlQAFebi7IzTPLypewdVFz3BkTGlhaY6Ifg0R+Ox0p0wWFhP7MKcA4Za0bwA2DqsN3DDgOnF0g2/z7VxdXRQKBTWWJ2J5eYm6S93izxkKUfs9RTjhiFKXNYyMjEEd8c4F+TR4GqdMO7WjHlB3yeyDeMCmkMGLK1ePj6iYjNXh2Bq727pwlHbBHpAVkgqjBRedhJb0tP3xMVHcLY6OjqOMPXuQmfm4iz3yC/KsrbD1MMZOuaC0fmtj8ec/f02p5AZYeuPNlxFA93TL+XoYmyJmp6aydKca0+Gxs2dMJ7QDW+b6hiZk35hOCyytcDCFMzqtHCNwNjg0YGd3nWEMf3MM5+hDcASfnFVOTM8yxHuIXXnd0FyaGuiaGOhamAnc3BkLXTFmsbYSar79qxe1dTWxW1SvQTw9/P29wQmZq5qaW0hEO3XydAQfMbEDQ8NVFRXgDDNKJe2Sj683FMSFRRUeWrzuefn5tB7+/gEwsNmfMjlBN+IDBBIFT2AQ38sf3zw8JLGpRdLENOnl7c1qZIoAjNUnGBho6+vRHZkIzMW+3qQKePj6TCtnv//+239d/W5QLgd9GhkZNzI0wnGK/YSvr7eLs3PfAGElozY2ti+++Mz58+eQqaLnQ32B5rqnB8f9mUacQnAH7ZMFBQWyBfnyyy9hvlmYCzlnMZGaGB+hPhEI0FTf+Pqrr1bU1HdIRzMPJLE7HVMwOw2yneJ1+OHa9UXVKkURkkp6agp8NvZSDIjc5XAubF3sbt0vdhZZcC4U5ubjc5uenno3+z69D5SEsooaLI6A8lAhA1I5OTlNT8/09vZgyIujNHQYiBIoUpCZ84igCuBIXlmY25+WxI9DiCujMvsY1losGPgK3h7iyNAAANKYyCiIyCMjio6Orpo6ll/tvJhOLu7czbfv5LCGNNTXycmr09Zcee7cGS9vTxRLuTkPuVvJNMBlm04qNjaOSGEaQ/nAAOGvYi+vmrqWviEFy3ooy5raeqrlDQ1tvWXe6adeghp7toYGJmDXo4qBW9HZq7Aw1s1IS6Idxm02MND/+g8P96Ukrq9vQjM5cuRoQUEhNvys3JG9wyOV9GNJpYuvVf/goAemKZ6el69e1dDS3H/wEMnjFM7Tp7PaWtqwUzpw/ry8owNT1n0paXJwXMUUniDkChkamnHfB/kHv/Ti86uqhb5eCfqWK1//oKdDxGNMdHwEwkcEW5gtYFzNEeDo4IhjxXt/+VTS3gkaU1Zek19eNTA6M6iYkg4qm3pHFEOjYJPcDLi085nSHhnHJY32vn1pwcGhNKQ0sDzv5mZGoELQi0BEkHn0DQ1p6RjsS011dnP78a9+i8yOu47m487tbDRYbqC4Yh8nZwcfb3cEefBLsk5khvj7JSXE42p59HBaqJ/Hqmrez1s8pRiG3E/f0NZaeybr+LHD6QZ6+vgWxcVFQz19/dWXERkxvmCrGBsXRzP669+8S08WEOjLcTkNn3NokoqXum8fStmrX1/+/Mr1od4OsZvTvqREXS3N7s7OqPBQ+oDix8VUYmwrs+89uHTp0sP7JNqPtTe1lhZXULd471BTwLdj29rcKTfS07ARWgKIZiTHnjtz3MXFpramIvvOAz7p3PMvvPjiGW+xk7SnW+wK3muNCyjCddJ32SvA0vzRG29gATE5Obu6so6gFgCQfqW/f+CV139SUl5XUd8aERECE+Fudj5mMSCEoFue7u78v0QixREUy6uHD+/l5+c3NtR2djZOTM/gEHuM3iWJTDbKqsg3ABM1FyiNqxvLu3tZXgKUsb5cOrg/GYEEAFN1ZRWAwU9+9jrPHas+uOie8AjE/r44M/l4BwZ4keZm72CPaLKvrw80Wybrr6uthCzL1AuI6mBvx75gaGA4ZV88u/PHj8sR6Ur7RqdmVK1dg2Q1s1BDJEAwHG5wWJpTVIyNjahn6AcoD7QRlEBYkSvra5DO+EOeZYoLs4EWG1otTdBHchYoHnxwEFEk2WMBonLNTFlIdyG7mhobJsTHjo4OCi0tgDGBRr/86mtJ1xCO8IQQbGxr+Pl40IQxHjE/MBaJvXyxMcK4r0fWj0CBR2ljeyevsJjvxcTG9+BkpobhuUN95noY+IBAzS2w6d/GaZIRiu0xqzhGAk5jPoMWjRLIVAPwyI/2b/E+Sz44VpRMPiiiVHe+OMVbvS/c3ETOwHdBh05hpYozTwKzgjocPIDfhSnpFk2NjWPjmPLHurm65+bmr6+uAYewRDTQ3entlVVU1h3OzPD2cmGqT0yKvPnDQxAOeEXUfr4hi0wePWMOHT3tFYY4LugJyRuGrNXk/XLefc4WC0sz5dwYwUwOMHkF5phtIXsgWArLBVaYhsac9maMT0TQsw6DogguyOIASPz6jfsN9e0zMyPIGTX/+J/n6ELnpicxsECdBq8Cql1+3mNDA0PCZRgdqLr3CMm9d28ZgJaGAgTnydrU5BgWqm4e7p1wT6enkQfAVIPgDAC4hIBX0hMaGbO6sf3B3z/mJbx+6z7/4IpUUVkvH5jA/YgQ6uLK+uxHZbcfVTIt1ddW0WTiMMICj2SR9aXl9uamy5/9k+Y0wD/Q3cOzsqaxf2hiel51LyfP3gl80Q5TuNTUWHz3Wb9ZCUxl0h5G5sjIsJ///KcJafs8PFFt26DsMjAwgvJH2wi9k9BtLU29mfFJA12tPdtPttZU6UlxuLuhgbOytJRIJJp7cd7zcHURtXc0GRjpZp3OwhZ8ZHTKwcZ+hfV+WGhaanxB0aPZuWkvX0+8rFD0mAnMNfeua+zsDfH3Ly4qMjbW35eeXFJeYmUngME/Mr3c3FhbVAw/oNHExOjw4cNiTzFSU3hZbA0QLeC7SJY0Dyc3BCiKo8gqwMuF5ELsEAx0NLEwopkkKSHY18/N2YV3pK6u8fqNRySYywZGJL2DlraO0XGJyen7Vzc02jp7y+oau/uG/vj2rziCs04nHcyIbaqtCgoJmpuZ5HzZw05rYxPbUoTJdBLIRls7WvWfCkEsLO319ExGx6axIAeT2cL/T0ePZoL7Xm1guMViH2xEA8kpu47oqODzWZnYjpCHxWyJ4mN0ZGxja524hvPPv8BsFRWbUFkDlXSNcDUgmD1ampCbGbL5YWHbmplb2ju64ARoaS0awA9BIj1y9JR/UGhObqGTi0tYdAT9eN+gFJU6WfTK+YWOTokGj+reXWsrK9pn6APaWoalFZ1j02scJC5OQhNdne21FT3NHXToXhGJ5maWw/19Q30yzZ1tM0PdqKhIkKq7Dx51DU3yfHMwae3ZSokM/clrzwtN0YXpqZZWeM5CY+PEvj4I5CHqSYeGv7p69W5ODYummNgEDR39praOyNiolIw0Sxt7ngKgpCMnToicXb74+B/Sjs6Lr1xQKiZbaqrzHhY4iug11SNKWmLC2vzckKx3VaU0NtAaHe7d3l6R93SryJ0WuyrnZ1c2nhw/fejwiVP6pubywXF+/N5uaVNDQ3tDY1117cwUSCku8Dsf/vOzhtbGz7/Nxooa4gBG2IRH2lhbUE6K8nLTEsJev/CcWGRmbyPkESbmHp5GSUExAblMD7kFhWg/UCJ7uHsSQuRsK0wID0OwHhcbJnZz6WzvhtlIwyowMwrwdbGxQw2oFRvISKT93dVvi/PLZqfmRHZ2XR2d3375VXNbl1+QS3RyHNhaTU0laSohIWGzc3g4+B46dnxgdOw3v/mDgaFpesah4uJSBEXTE9McBa4BIX/+n7/jaY+GsrdXvrCwxBHCyQhBDPU0/TQ4FfYxJINb2ZJpsE5OJGPi46Jmuo3HxdWl5Q3wwpSzKwlx4UcPHUCo3dvfNTw0t72xqw4s2tSMDPWNCAmUy7slLc3v/O6/ejp7//f9j6zU54GlpZm5i73Qy9VufU2pr7fH30fsYGt15atvyAJMjItkYIYC5+XhyV6GNnqC1LTpmdFJZWhkKPS0oNDghfkVad+YdHx6en4xbV/i3Dy4Lp4PxjjwLK+q+vthZPTSZKiWVAxSlJiV1WXKBkMSOnOwLmBPFgTAegQBUnh47ngj6LGoQyyDWCUCwenoAK5jrYJGTfvJ+kp6WhKiaqBsRPckQDU2NU5MzuKdTFawo73I1EgLfhnfjknIQB1CYSYwNa2uLMOjV+zutLay5O7uRjUCr4IPBfCoduRZf4LoFgiRp4/MDc7uJ5u7IgentSds0ndW+Bx9Y/5kEyRqD3MtDB0mPDVIS52j6MHdoXhTwRmEmAWhsvNXDIKAogzBVEEaHRoApXKRtBU+i6kXZNhaiAOL1e7uGuJO1nuQJfDpnZ2aDfTzb21ohGFhJjByVRN21jW1IKcsPX5cZmasu7wwEx8dLrKzLy2tVK2savDN0ACAThvqLy8vQn031DPCEBrcAlgeiy4XR3uEzgvzMyTeon5fVa3oauuuwkoR2VeWlZKsjK6UZJXICF83R7Ls9bAs5ifF/31gbHxmUcVCEQ1MRLifkSEHwq7mWy8f0dTQprXk5aqqrmVdbC9yIBvl+OnTeK+gcL//4AFNk7uHBzo5/hIeIys6/gepMjAwBNCGwc7Z2Y1XsqGRR7jZwlLQ1NTEi8eajWa5HeprZ8/Kytr/+9UvmMSZ52iCsH/DKoSjjd1TQIDPqZNH3nzjVYLLsaiHcY7JTZ9MitYVh9L6+nbgWXDFpH3JuHlV19TSdPR0dVLztneZjZyhcpSVl1EUccDD5qq8rGIW6ZKerquHOPXA/sOHDiWkJGMETC0nQA5CypJqnruZ7U5YWDCHODL2vPwSus7FJRW8YUK06R4bGxuTElMwcZb29NvZESixAupN6RUIzEbHRpx4BxydMk9lwcejtaHhCvb3Y5XNEmdpafXc+ay8wiLUESn70iJCA3jinypatIDpX375ecX4MBEcHLuwZWjz0dvgDiO0NAkPD+3t7hNamHi6O1F1MPZEbsUqG38vMiKKS8rlQ4NqKF9jj5OzCLEXL3J8YoJvgC+tHAPKvQePSA0CN2K5QtesUIxo7d1x8XCTdHQCV5uYMwaVI5+mO6mrb33vr+9b24q+vvwV0Rof/O1S4ePS/j45x+uxo4dQYqEKAoBlgn+yBpV0hd0eV+JCxHFY8Nmzp184/yz9FHJKhWI0N+/R48J6RKwiO2sASDYo9P7YI926eYcNOZWUd6S/v4+3GxtcMIB/82yRBwB5E0Aglw+2tbXT8YVHRMKPxS2eNL7E+DiWTGwDoX2jJuYe6CWKaxfLVhMvbw/kw48fF5JPxEQIO+lHr50mP48GgtLW2dp578adzuYuiAmxSExS93kzPXl6t3dIHuYW5FW04jfIweRgJ7zw4nk7K3NJexv9ETfngYMHYWDn55cUP66jn7e2EmHMgS07201koxBJ2Jb5+vsSF865fPHHFxlucnOLfv2nd4ty7jy4fbu7rSMnu+CXP7vI0TC/uMzGkSWxr493ZES4rsYe3DEgjTk4oKOzEXu4hvh4CbAN3LuNPh0bKR0t7fbW1s8+vnzlq4eWVoapGck0s7GpiYgHnR3tfvaLn504mYnwf1wxKpW006CYGWrj1Qcjx9PTNev0kRdfOqux+0TS1YEHppm5ER4zvn4+3HgCKzNvX1/FBAS5Fjs7ey9PL94jgHgHOxtne1uAt/klZa9Uuldzj38AFCU3c4GxiZm+ch4f4VnKM+QHgix4qXHaXFKtceUIe8Yn+69ff4C3yIlzJ0Quzg011eub6xBWMGpy8fT85+eXQNJGRkejoyIFloKnPAClj5+Pronhg/sPnR2tlcqpAXlfdHSIn58bj76npwv4f2JSIrDT7PySuakRWKilhYA7zdpGpKbk7Gi0tUu4J0fHxvMK2uob6qgrBzL3n3jmWKiv2NVOqLOzbqS1o6exHhMdMTM6EhUTe/POo//76DtCd57samGc3dAikfYPywYGOW39ff3CwiMgi8FyAwHCsIUpnxt1Ymq4o0uysbXMVps3msAdmJLXb+UZ6+onx8WkJuOhYwLHEsgM9rUHpqY6WrCXaUG4OeHKUYyoF2zIGKEYp9gmssunTrDm4Ex4OjZpUIQQniPW3N4BO4Vsj2mnPkOVuvixA9TUgKCAdozTAzSdqIT96WncbxJJJw0fhIOoqBAev6LH1UyxaAzoGW7efGRlZXL2zLOD8gHOUtZHeIwiLWdUMzQw5nPYjCA8x3hd0tVFYUMRSNcHjMlhxfaXkY5rpkxSGXm+GMjQiVMvATwYZ6nijK3MeRQ5foW5o67a22ryDtX933/If6/+PQIYeGJ74YXC6iSrjv9ZDQ4Osh6iq2CxCPEKW2AU2ACBqCr5yi4u2NIOGJjoCYQCWmzqNP85pO4xJoGlxX6pLCvrObDDuvqOBQ5H2Dfqa9jhJGcAJN4PZSOifmxUkTgbUIn1OUe1IbsibOSSAGZ5NXGCBJ2Gj4KUnhiGyUllc7NEMTbD4gsLQy0Nbeyp6ddthZanjh2GmQGHq1/Wrxnh7TgyrCCqvatLpqdrKBZ78ERBqUCEwVDc0tJGQTp79mxaWgYkT/QuCMRpdBwdXZC0a+vql5SUwSEEhmeVCmVJIumSy/vZOvj7+dXW1jLRcx/PzEwxxALoxcRG+vp583KbmRmamhpBrA8J8QdAO5N1TGPvDpIGTN7o9DEP5Cbg+sLCwoH70RgsLi0zjAIkZmYeBFY6eCBjbGzE2NggKSXx4MkTyMhYooJiU3cB2TvaW6qqqwvz8jpw429uhBYBk/TIM1mc1LdvXosIDzrz7CkbO0qvH8f9e3/5R2NT/7Gj6cr5xQ6JhJMfuB9ZtLu7Z3NTW3c35sVSPJmAvIm0xl0a4de9u9kQghDr8HkHDmQm70t1F4tp+kbkg9xGCYlRd+8WcGsJbaxHJxeyTh9FNucBhcBR5CF23txaX1lbgsuHIpthAsjurR//CPfwibHRmKig8LDAZdUChBHoP7CNaBb/8Y9PIOUGhYSw2qxrqJd0DwLfHTx4wM3VFSy0trYOWFXa17ujod5D4Gz5+z/+7uNPPyU2j6Ofg8zV1YMxj5bRWexRWVm9tasZHB6Vmravtr6JlWe/bICbm5aS+6azs4OvY2xiEBYWyCizopoxMdS9ePFVsoIzM9PT0+N5rmSyrtbmdggfj3KKVlcWfLx8eAfZacMRxeKHh5DTIXVfSm9PD9JSLF1QEFNKga38/YMAXpKTUnq6e21t7Nzc3P9tq8geKyoqemho5F/f3wDrhCuLcaWVNZt1MwKzcKqTdLbzRtuzi7OmG1i3s8MqZwOs/+iR9AMZcSxc6MZF9naF+aUMx/ZOTr1SeXdX78L0DARUVJsb25ghRSampkO0MDfGXWfDRmiBLwMoN5ennFPSPVx866fFhWX5eRXYWrU1Nx46cLBPNjw1MYsfgmJkzN3FESwIcOnQwQMymYwquH//IXcXJ++QwOLs2wyUsTHqqGsLC5PUAwcx1cQWhykHJ9JH9+8+zL7n7+fj7u46PzfNuQH7oaoof12lFNkKuyRtUDlshdasrjMyDrz+ynNHzp0yF5o9tW6BarRCttf42BB2VENDfVZmliG+vqqFWX+gMDOjU6cO8+ww6shkSEBrvvnuPuYDv/ntfxiaGRcVF//5vU+7ZRNHT6TR0X7y8ZXOLjmSjNzSCmOtneSEaJKOcwtyvIO8j50+HhkVigyxrrFWUwcvbAGJr73SQZl81FqEWD6I3VJjYxO7FlPEH8YCUxNNVzf7pyYA05w98XFxDAfdsl5tfZ0PPrykmJq3trPa3HpCOCq3EzJr1oTJyQkPc+5raG7wCOhqazDNTE4Mb22uebg74CHzuLgKIQqapQNpCYH+fiTFQylkwQbeMKVE+Ltoa2dPigvKWgtzTYahhsaGmrLSJeVkmJ84PSkiMcr39Ml0LxcnOBdYE3/wj0vt/ePGlsKhqdWh8TmIuNJBhUSq6JINKqeUaO/Q1AJCdPf29faNIm7BEl0TK1Kj3biEQA6cpoZW4L+33nyrtKgMTtXm8lJ/b+f6qurwYVDx4MGhgc7Odni/WBe5ubqxR1CfjOo3Wq2WY9e1vobFoCmzBZWBwkaZQR3BREX1hePGuQQ0ysqTIYuHWj1aUSDhoCCDQCavHgR3eYKA3Ih/KSosuH79B+hOqINAleGVA48jVOV0HRgcAD3a2n5SVydJiouCP4yn/AhcJlY2wZCxvaTSPo74oWG5QjFGHaJAYuNIIQFUpCCzw+BSmd7U18wVqgmge6mv4KJUa/XB+7Ts/XuWpZz8u6iwgmFz+O8tIJWGY21pCdcU4mEQWkDw2UX4xJAqYgSxs+2T9U9NTnN+AvNggRkYFE48Vn5BubOLIyRTzF17e3tZrSQnJ0GuxGIJWysolngs4H+Jl4XGXr3DR0/QCtTWtSIbkfcNALQiAUB0QOtApK8pbhS0KvBxDA35V15odeckVIcCUZW5SHt7e4I2qcRTk5Mdkt5rN/KAkVnUCyyFvAywKUnsjIuJOXniKM7azGmYFcv7+zQXx6R4xgcFhQBD0Juz3+PO4y1ALQTJZXR01EDd2mCQqh7yEHmgVsGECZsMNliYGtcz9gkEjU3N7Ev4YbKyTgUGBtDvFBYW9vcTVbOblJQUGRmBdTJE0z5ZN2fZ8y+cA/V+5cL5Z545QasYGRVmKbJub6inf7G3t/vhh2ucNdxtCEtxW4C0jXY1ITklIDiIJcTwyGA1JmcRoTXVFeFRkF1CcnMefX/1m/HxSfJjaHnc3d3ZzB89mkn6c0BAwAIuZTCG9VDtrIXEousf7+xspmlj/oOlcuvmg4eFzdzF8fFhc/NzdY0tFCUsLhE2ECUK+kvsAx5BQBYQEKDMQ4XKzX3Eg8pYAzcHQ42qmrrbd+6y5yMW6mjW8SNH9hsZG3EkcYtjd/I/H1wqKc7r65O5ODtGRYYJhebjE6NLy6rKmhZcCbi5aeXqaqrPnj0TFODz8T8+n5qY4WaytrLx8/X08/PtknQxamOpTj9FGO7howdfeD6L6wYnqaiqePAgH5Y7w5pifFlHXzMg2Pe3f/j9tR+uf33lFkGaoJnrK6uxyfvAZX7zm98eO5UFEa64pOTCa6/8x6/+PDU18847b7MI6R8Y6OsfWFvfgae+V2O7uZWmoQUw9idvvpoQF0MX4uho39/X+7vfv3/nUUVfr0xLQyfr5BEQfK6TThIhEd4rYPSzs0rMCWE1M2e7uDhUlJc7OtjPzs4eO3bk1q0c+pLExCSAbr46LA/uXvpl7ijYzyR/WmBfa2ONYJQ1O9hyaGhIV3cnN15sQvxXX1yiQBL1EBER3tzcaGhooN71Lsyzyt2ETSPtgXJ89eqtaz/kh4cH9fcPLi6vvfXWTy0shayusaVvwE+hrZ3mAEXmcxfOH05LQcOLvQ7EMAjPPGzcYMbGxEG0hgT7ZZ3O9Pf3BVBqbGh8XFQMngOVl+RYbx8vfkbOq9CwEB500pMDIiKfqJQebiK6MTI+sKQwMTL54dq1zu6efalpGDvIutsnJ8dwlJ5UDAf5e6PqmZwetxEKEbGjnAMLoftx9/QmqXx9Q6tbOlpWXNoq6cwvKEDOAdsZjSwsAGS/VVWNa1y9ahmvO5G1gOXdmWdOg7mRnUZfqEZE1rbi4uP2H0wtKi7/7e//Nj41deBQelVNu5+fOhppcJAjadzZ3ur9P/wyJTnmYfZtKquXt3NoTEhsUry+rlZyejIslYSEKDex/cmsIyfPnIR0cOtOTmt7t7OzPUAfVACxu0dXZ3fmgbTTWceR1RroG0+MT126dNlUIHz+R2+w+ymtaa6uk5mY8ghY4RhZXFzGVigz84C3t9fD3Bw2jgzTnHE+Xp4QmFEeo6CwtbE2I+PM3+vDf3wk7e3R0dzDbM2b29TUAdok9vJha2BlZc3JBacpMjLWy8s1NDSMRq2ruaGirHDjiWpzfQEPzsb6RidH8eiIUjG9uIWUQd9ka5farc0UwZnLGYnBJTgYMAULUfkgmR76MID65Yxb4/D6DYz0AwP801Iz/FgYisXchLe/v+btYhMfEy401+2TdQ4MDqKGamysp70zN7egRUPbMDtDQ6OhFvxt7VhZ2XBs4sAHPs9nchAzPAEowkLkzKUKAiyBjjCAQkNXV02GQqy0McTeQQ7/9IMwB309eJtHDh+iLVtZUhtccONBpAcOFFoKofKxAmR/QWPFeMZeSuzuDOPs1s17vj6eJSXFjFNnzzzj4uyCQobZAy0GZjHEa7CdXVxcojDzQbXjH6ZV9QVsbmNgxnBHheZ8ppqrdx/8KSedOgIJpaD6g99w9jLZkhihxkOf5kio685TgQRlFedhXV0N+ARUULVFMxlYuI/PL5pbCNnycn4rZxcYih7mFFfXSIVWWJI+cXR2GBkZYvDlUSUDVGhpMaecX1pQGeOAbGyGXA9QmWsbGR3qH5zVxs5tEzc+CzU1deMJIxn8OyqujbUQPjOr4F2EGfr66HRpMrhU3lxwVyo0P4USwsrGjp4Ryz+Yz+pVJTH0ejp7SStKSojlJWppbaR+jbJWHBjXvPbl3728vNXHkMiO+wO2p4e3D418V1cXjulkb9JcoPO1tXOgJGA9BzQBgMZvmALJ6Pr2uxu2ttbVVTXME2jmkC7GxcfHxsZS8GEqYm2AbqG0tJyd8b59SS7OIl4IuP5FhfllJcVoENneTTAJ90t9fX2ZpVgse3p6HD9+PC09LTwiAo87puz6+npYhd99+y/w8fLyyqIiSVp62HMvvWhvY4UJ0GC/HCMJpnWWuiz/enp6S0tLGUoU+JAqFPQFMXFxHHasVYFagoL8xkbktGHmZua37mTjJnooI3llZY40OFiRYH6vvvqKsYlpWUn5x5eu62nthY2io4vPqB5MhM3tLSiyfC8etfkFFUG4gO/owLihf/3/ftdUW1aS9wgJp4Oz81O3NhhyKSdOZBBGODUxWViQD3EA8SJmUbzIxLtwx9AHqPvT2amvLl0NDvRFEJmdXfD9/TJpRytMVaoI4WfcnH39Q6BMkEeaW1uQuXR1deMsQ3dMpigwBbgKJuuWQrPgUMSCXr/4xa8thaaswylRHp6eSYmJQJEUaVhVr118i1r17nvvV9b3wffaXFXBgTx+8kR1TdXwyPzO7hNy2I8cO/zss89o79F5XFR+40bO1W+ukQQfHBg5ggp4eWV3e2t4fKa8rJpnnPOI0GAefh4ODx7aHUTBa46OzpR5DhRShNARryCisLScmZ0hyofuISAgcHp6JjExkV6SD25Zyu3de8W8/pg1cEfNKmegKhxQm6LlUH3RmZDUk5Kc4OAoAm9pbmmytxfxDJYUF62srtANAlmjK/38ix/Cw5GTCzw8/X/y0582N7X8939/SEYIBFeClFgtdHR0TCrGlSQFyvtAbU88k8UrjwFPcnpq1vPP8yeJiVECDEb0tUNCAtgBk/Bx9uxxsZcYiw1CIk2RR0DEwhF3cZ5JFNqXvYNDR0PNt5c/Z+Mo6+5CHjunRBmsZFCmKWU9uroyZ29jjc0jq5H5uRk25UQVaulp2zu74MTGxv9I1hlzS+uPPvvmvfevjk9PqVbW55bVezIXR2drS0IP4lTz2AVsjo9hJzCH7vPW3fIna0vPP/8sp2FZRenU9ERIaOiJY0deeulNoM7/+u17jx+32NvbjE8suDi7ohDFFyoFrqyFeVCQ73/8x88G5bI//P5PRKzhMn+roGZpcTQmLkJoZ2UqsrF3ddxcW75x6+a3V75PSkk6evY8csmenj4aTWcXdwQzKM2h63CIzytVw8Pjki4a1KGBofGYmMQH93Jm5pb/9uGHaRmxipHB1VXVsSMHEcZwIHAZEHpxI9Paq93R3jPOnm1msbGhE0F3RGgolKv6pm4bK3NS5oVmJt9/96Cjvf/ixRdr61tV65sJCdQ8T2iWuY+KaqoaJybG5uYXea6ZNeIS4vwD/P38vVld0Rs1tnaFx6a3dgxezy7S0tjiWMS1AzB2aFDO4mhjbcXawjzEzxfVL+P49vaGtvYeJwdwXW0OVcD/gvzqunoJEBnRjnzNpYXpoED3iAg/O1tTb293kLDUjDQ0xUPEqpjAYzQwNTJBTk6F42SXSqVkvNHPQTLnTgZPpP5Rd9n8MTrDAuXMgWBC88epQpmhvjCsAEBCKOVkp8CAAFE8aK3gWiK0RRT7xReXBAKbc2dPMcyRVY6YjwMdnQuj3tjoqA20HQcHKkFcXAwzUGd7W2xcNIu/Q5mHIAfdvXc3JWWfpaUAnzm8wququswt9I1NTZaWCElQax4ogRwaUKP5DdJhrnJpaZnLYJ59qotHEbjBv9JicpLzs/BBweP3rDD5K35PpeFvGbP4NAorsLDG3m01UwYRCAeUhiarDbpTB5GI5CP6M55E/nM8+4BRjE10qeuA6qiMwE+hGeblP6bo4p8A9VoxOmagb0gMFfWe/yQuJprcj4EB7KFmtzdWAIFIGmeuRucN/omtMSnruPnQN7CTounp6+ubnJxk8KWlnpqagqoDA44FLPjvnt1NEBoMYycnBzPS4sPDArj22dlpwlBBlT08fJaWtzT/+MsLfNHZ2RnYGXYikY+vb1trC9ptwHpjE4vh4dHComKx2JPVJV2Mu5s7M6DIzoHcFrBvJPclZWXcx/UNnQw6iHa/uvxNS2sLg2B0dAyUUYRZjx8/7uho5cQntnB1RcUQiThxdXlJn4nNzeX2tWuFuY+kXRhCdMLkJB3JzNSU3pzDFWIu0YW8cByF8Ph9oZsi1zA0+fV/vb4/8yCZsJqG+kIzi7jYhKioWAT4dB97NEhdh4ShVVZaTl/JnUc7hv6PzgXzrT5pN0zk8NhYV0fn69dufn05p72tkbVTYkKcs6szu5nVVTV1GKtlmIjwC9QzkLOTl5c4KNif8gksySGF/Y+Lizv4BoWZQe3Sl1fefOOii7Ptkkq5urqQ96goKTG+IL/ow4++qKyu0zMy8BB7v/ajV4k29hK7wxLu6+sdHBzo7OhliAQiS0mMh5vrYG8zKO9nMrhw4ez0WP+4YiIkUJ03xpPGLbqownxWSyYfIKmHvgP/AaiCAoEwMSEampyffwAi19aWDkiVl7++CgTPooKmjDz6fftSomOiHhcVcOVM5PSYz7/+47GhQamsF6stJwehvK8vY3+6g5O9p6foxImjtnai9vaex0VlNdVNZZVtbAFY4FXUtYUHhTg5udJ5OYqYUM2UKpWxPmQZA1Y+4WEhAJXUWo4tUFBSDBGDsio+efJEUUEB5VmpnGWK2t3FhEzAxYNR8CA93SLwQC77B/pPTimIQQFFqa6uw2EVJRWOmvR6HPFgsxTOsdGxlpZWZ2dnOMAst5jDAEbEbh5jY6M8iijbGEmPnzgdEBRua2tPFNEH//fVrsZWUmo6jndFj0vg3OLzwDHqKLKDy3rrxo1bP3wv7emhB5iZGseNXkeL2BeCZDgINkcVw3v2brmKnfSN9atqyq/DUcvJ+e5f11rbm1xcncKSEjiKZhlbzUyY+4cG+yLDw5FfwU2VE3LXL4dRBdC3tDiDzhUjN5G1sE/WayEwnZkYx6ICzIvUBBCpuLT08cnpytpaHUPz/kH5yxees7BxhInGA15X1TAxOmGoZwimEh4eA4JCHK6vn9/pU5lnz50hlrKwqJB1VGBA4H4CBU0FqyuaU1NzgAed/YMbK6t792jVtfWsrTwxNtR3FMH8dqN9z76fXVxccPjQPlwIY6OCosI9bUWWxOZgIjo/PmpMyoG1dfqR05am+p9++DHGZX6+vvtSYql8RNPoa++wL5ybn2dd1NMjK6+oRdpoY+dw4MARb2//ry5fLcgramyoT05JPHf+WWPI7nmPLC2tnZ1dx8cmGSUbGlrFYh8SCOqaeoUCKywavnlY7uFgC174qLBgeXmeNCVfL7e05GgfbxdDQ8P4xLhPLn0HeYz7E0ILOKStjYWkUyLvJ1jN8ZlnT5oLbbt7pZLuLurf0PC4jpFFYGjczPL6g7y85KiQoEAvONL4ADMkMUKo5mbgEDGADg6OBQZ4r67goa+N7hBB2PT0pKs6+9MSk9J7ueU9rU3BQT64YMUlRAiERsr5ydHRSZZ4X1+9c+P2fWtbIaA6R7+NjS0TTEBgAP6SzY0tDCjMd+wpOP25FTHVRDHEBycTXA91yWE2XFujxrALBAjlk2mpsSUDssNll/pHdQSCfJq6p5aQYzVeU9teWlJuaKDp7uaGCmFZpQK0d3N3BQJF2MDDRa2JiIhQTk/29HSkpiajTcB2bmCwv0siQRHr5ua69mQZ15f29g54bJwbXAYMfwZUYE71nLdnD/4rzJfoplhPctxxzVwJkxYfPKF8Dr/hx+EPOTYZFhlLALW4ecH2aHz5Kz6NX5FbMD6C/UJsRQ7Bt0Y92dPVT5y4i4sLUyOjLjtUoVojx+Qm5N8RB3OY85msdbS0MUhro86xcYB7D5K8tILzsyb6UDc3J6w/khJjHO0EYGbMzFjQwEjS0dVaXl3i9QwODsrYv397e/PBg4KWtmaFYhStOstOL09Pjhf6BpgfzCrEEBMuHxsbfuhgUmiIH3IMBiFunCYcRGVyZFFGxma0fZpvvnBAoRihZcGxwhL7f+UcTuoeHp6Iwcur6hgkYcdwFjNAcNvdvZ+Pso2GvaG53U3s7Ofn3dvTyfRNtXN1tQP9Iz2gHscomeSF5587ePAgvC+0nHL5UGenrKi4mbie/RkZyEsxpziVdRqfF+XMNNzCyKhIF7FbWEQYpyfjI/DgrJL0NQSd2BxroL7yC4/y8PRIydh/8OQxg73bt76/trP55LtvvoMBRWYqfJyO9m6IXVi6zM2pWlrahUKbZ7KIAtbkbWbJ4Y+1mp//B3/7YI6Q99Rj7Nvu337A3prmSCod9fRyz8zM0NXRgB03NT1FYQsKDg0ODqRXQnaqb6DjJnZlvQxyDWY4P7fITjT3Ua5qaQH2QW5+UVFRMSQRocCMuCXyfyB3sJ0LCAhiDU6Q+p//9PdPP/lybmYqIjzcXMgjb8JGc3FuoU8qxZaXH/Hbq9+gLbG1c+qRdttY2zJCLS3MhoeGkpuKVqapqT09fR9Cq8LiquVVRIRbWPJyCyK6QirHtMeylpL5u//6LcRM8vBgPwOMkM5JVvKbr/+ICMEb17/HQ48SkvcoV+zuxsu+sjCNbwDNOOb7Y4oR4LVnX3gev7o/vf3u7bvl62sqGztH0DYLoaWvvx9AR+6jh1ZWAoSPoGpWtkIrSwZfXtXZkJBA9qPVtW0eHk5A9HHxsRubGzXVDYWFRajHmNt4enl02Nb0ywexXeEEpOkFA4Cww2NQWVkBFh+XkNje3sVQyT6dDo4tV3pGGkMq1KfsO9lQOSoqKi0trUaGR8BagXogMhw6kGlmao7ABux0//6DqM0uX/mWSHGUspyVnNcD0+upyXFEgpVWlKtUi4Ruw2JuaGjQ1tI7fuwIxxDq48UFJSr9xbnZb7+7QvNXUlJy5dtvdvbugaZYUFjkGxIcnJgYEQO5NV5EvrK7EySd8cmx2LQ0BHktTU0ARz7e3nwpeNkTI6NEldlYCXloEY9HxIRbCozZ/aFPwE+OHQ/TCf72gEtrS/gcGnD+ra0u1dfWoJHv7u3o6e1pbGrDs43dD82ZlUCwukwExxadDJ5BsLr8AgNha1+/dWN8chJJCUMQZyiOdMibwNsYQdi5MnKzu0dpA+IFpxlpPGWaxuLDjz5+9KjAztZMZCO0s7YgrnJ0WO7k6sysMjM+trykkoP3NbWgbiNGCl+YReUMAY0c9JT5Ny++lJKWMtAvg54DH8rQ0gLhmoODPTAs6wa61Zs3r2NR5CSyWZwem1aMHMrcD2vjz+98yIoaf/wJxTS2rigpAQtGFTMkv3N862s8AU/GW6eksT82ws/MQB9zdjgRAoHJEjy3J0+OHkotL6uUDwyXljbL+9vMTYze/+/fnz97Gq+O7AfF2Q+z1bx5wur09HW09Cur6zOPn8Bhv7b08W9+dVHs6fXDrfuPS6uYtnDSsbe3FSMP7+hdWljR1Xqyuqp0cbKOiAg6dfIY9oH37hQtq9ReOc89kxkRGRoZFUGk4sOcRzdu30aKbm3nvIv8xRjbpj0LS4TP7cWsElocngZ0JNJeGWWPxT9IGGcI/T1vK0WGRx72BxUQlJXqwl8xbNH6UIR4cqkucDqgwKCs4Hmh1NBlsoSzthIMyEebGrsOZ6a8+vJZ1jQgt9yxYI6sHjlCaY7lcrmkSzI5wZJr/vDh/Q/v3zXU1wIfdnayh2Gn/iLWQkZJnrL+ASkHclCwNyst4jkpxnA+uSRgT2owGz6unG8PbEb1otoxz6Ho4D/hgoEQmXz4VYfdDzG5T7eDmFlCTgFIVVfQXVjqmwxb/MrPsruzl2X//By3K5iwFUlPWhqbIgcKnqWvtxgExRy0Wl8X+0kWTMw8RD/ys9PcM+TQvpsLzAgbtsLywwTpkZZiYpSziLWLk6PthAK18KC2thZM3THFqIWFkcDSnP+KWqxaVpHFRsfgHxjM1gmWGT9aV5d8YmIUzFMkshdyQFtZYQLAj8ZmlkoBzxaRCRjV0NBYXX1LZ3cfibKI8WqaOFUmNC++lKYYHwsM8leMK658dbm8ooJTtbNdYidymltUtfFbDIQW5vCxBMGDD8qtT1HhKAwJI713jXprKWBdR+V3YsnLzWdqpmb/U9g/+eTTgAD/t966OD4+AS/u+eeO48lnI7Si3RseJBl6uKOtLS46+qmaUG9RNV9RUY4EkAbBVezu4ubGbOHgGSCwt55FLNPXx766tKjovd+/19pS5+ftvby4+PDBo8mJaZyGZqfnmA5NzfCwFQGIIamCHIVrAMUAAGd6dpbtN8pXgAgsueW9vfBg//XdDTs7x9de+dHPf/b61Mx4fl5OW2ujo5MoOSllYnLq2vfXCaDimBTiSu5gY25pPsL6AOO0+SU7W8cvr3wPXocEVSx2Axpqa+uXdLb89McX2ADW1TUcO5b54EHh1W8fZRxMuvjjt3hXVpc3ptiHjCusLQWXv77MmJsSH3PhwkuOTo7dEgkd1uTkTENTm3J+Dl3tS6+8rKul1dMlYafN/crar76pBVkSvszyoeHOgbERTpfR0S++uNTTI/346xsBXp4ri6sCU/P6ukY5DsKTM/iGgtcxlp1/4Tkii1saaoErsQCleOAJRKsMEZGmaXFhlop8997tlIxU9wD/yeHR+vrm0ZFRQPktHgmK3CJ+cFNamrteni4odzfWENhMV9TUYVkJg06pXA4K8qaeYaiRmBAJ46mgqOjs2Wd+9etfzikXqyork5PjZDLCd/ShWeKAA8s0NS3l/v1snlKeNdRXEZHhpCRCxAAb4R4jJobJA7ArPDwUOpBqeeVxXiFAOo0FEyAnfk93z7Nnz9rY2BGjAbjPMcqhk5df8Oln3/BpR44dB37BtM/E1HhsbDzr3FlEjdcflmruguHwfFpCNbz2/b2SqoZnTmbiEzEzPQkNHSM6mbR3cW0nOjbJ2yfA2tYxv6i4sRnHzoXwhOSFSciGA4w4gWHBYTFRID8bq6rVDeJmWBDYckjwjiP+s7EUMB8HBfkboU8S2S6vqy599jlG7VHhfnwm5yYl39jClO5se2VNV1db1tY4N61YYwYSGAcHeKenJhw7nJS2L4pDw9PVMj6eCCkPHX3dpXVURhu1jW3fXjSpAi8AAEAASURBVP+hoKTYxNwsNi4uMiKSFgp5DJRiocCS6N2ZmXFsWg8dyjA1N1hZXggO8GJ1+mR9CTcygPqamuqFxbnhwWkTo70nT2SSLNjdI4GnBuUqNi5qeLC/p0vKfObtFzwsG8L6C1e5vp6eqpLHTg6ilaWl1pYmKEiy/t6N7RUTCzyM1vwCvOzsrUjoho4vlUogkmBTh6uLSjlRUvQIcZiXl3NScmppaYtENvrV5X9090p461Hunzh5rKmlkfORGVQKGCJT7EuIfrKiwuMaiHpjY91aZPv+3y6n709KigvCvvRgRti5s2f8/DxqKis+/+zzosJcHva33/6viCC/6RGFyNKGnqq8ouaZc8enlMMTkxMZGZkdPVKkpOGxMS0dHQT+jU9OefkFXjh36nBa4tbWYqeaHb3h4+3IFBgRFriyNK+lrfHGmy8goMIO7LMvvvny6wdDo+PhEfF7tUymYbAsrx05eYq9xsOcXPDb8LBweEGULiBvqghqeDUlRk8fxoqhgZFqcZmcERbMTE6LS0v0piCQlD2mK3Xpw3Jlk52ZptqOSy0URGOgo9bL77IIBJzWIO4AjI4lOiAT/oNsoTBZJV0LBs0Muoz5eT8/P7ZLgIQ8IIQ+1NeVb2+tsvATiUhjh/W6BKAaFh4OY3JBOQN1Ukdbz8ICRgy7QA345wCzfHcKFcsirpmdjvrXLdLW1OafFAuugd8wP0EWpc5RDmnyAL34S66SkslVsxuGzcM1UA75oTbRzGNqzUO4jd83eSyYBpODsR0fH0vE0Nb6Gl59ZOpCc2OiRDjPb/DN4HXj5YAkTl8l9nRj7g8KCrCwwNrUjRhzf38fJ3ubaTAbBzv2wU2tbUMjM7sa+CqqMIvmyOUwH1MoZmdmKyt7H+UVhkf4p2MZl5xcV9c0jtegiVqIwrHp5uYCIjI+Njs9PrWytIzHED2JhYVtQWF5T+8IRv6KmXkvX7+jx/bj+qN5/kQ87E0ahIK8PBYV/GzGRibAqcx/jyvqkCfTXGNUhJmQjdoZQQfQGwhlUaXEvZsFHssJsacHQwbXB6PkydpqWmoKCOdn//wUL9noyAha1IOHD2akpeBeAf8C3yx2f99dvdra3MxfcYuUl5YqJhTAHQZ6BsGR0SxaLGwdwK+HBoe/u3zl3r++0VQTjk2KisouX/5GneqgsQeORuaxYwJzHj3YIj7AvhB5zMwEeoaEr6Jt2GKYowUA8YcAAvPTycUZfaypoeFXX15CkIrlG1X2xz/9Kfh8XkG+RNIB/KUYR5tV1CHpysjYzwqKCyNSja0GHlrEfiJSHhsd5+ctKCykneEOxssyNTG+rKwMsCPrmWN3bt87eCg9KTmZ6CGM5OhAvvrmHvXqxPHjLk6ikcGhVy5c4IIUY6M4CuY/yq+rrXd2dTuclXX23HkQSOSuq6vrg4ODRjpaQf5+f3r7/ZCQIPBMzv2EhHg7BztnF4BAZxtzI1iC3Nkwnn/zh9+tLU6plhehj5dUNoAYEGdjJTRnHOQOOHkkw8PLfUk5Be0UawbI03SFgPX49WD0yh6iu6dTnQK2Z09qeipv4ucffcze1NvHs1M2oLV3C6erA/tToOPOK6esrZCjGSjGBm1thAy+IyPDuCVHRARA/6PRhiCA2TcFgLKHMRv0hxPHD+Hky+7dyMi4sqwSNIayx3vt7+/3KOchPjXAp3T8bq7OkOy+unzl/HPnAENQLoKdHD5yEHNqaOhffPKpibFpAMFagcG+Pr4wI0JCwwDkebCxjCSzh9OEQs7299SpY2np6Z9+/lVufjEcaVNzc87Zp3vl1bamusTYWCd7BxCbuLjEF158DrcB1fwMnFMWtEdOZE6NjJqbWuAe1VBbHxYS4urixrP62ivnLC3Nt5aXnb09cIepr6nU0dox09faXF/GkdzUyBhyioERsQza0u4ejgkuBzAQ5MfezWlyYqSytBj9zfKiCjyH0QH+M7cirej2kw0W7ZjxIksFL0X3wjIFBuxf/vwuuxBUNxBqYD7R5xOiGRKOxckV5cL8xLSyXdLPiCwUWuNlQw96B+8SXlMNTTBhDiGCgTgBV5ZVAqF5SWlpfUMDhYrY8baWzoyMZKjXtMEvvnTm3LMndzYhl28tLi47urjZOzm/+5d/YjEYH59A8q2jnUgc4L+9pKp4nO/i6Dg3O8tekxu1Vyrlfdx/+Mim1p7B/l6aGehvdMBIEZ6Gg/qde+4UZNt+NS9ZQrfOqZqecRCfTUK1OqUKT08bzrj3Prji7mIWGRkyOzO5sjIPJaGyvMrLzTljX/ygrAtdBmmxuCSy5WhuauQKX3jhJB7fJJpq7d1mfwtggzPDmdPHf/O7/4+ktwBvM73yvs3MIJNkkiyZmR1TbMexncRhmGSYStNOu4X5dt+2+27bfdvd2W5hMtDhTDKBCXMMScyMsmSQLIOMkpk530/ptFeuzMSxpUfPc59z/nR+vrAwc/3iRfYMhwcHcyX9/b2TczKtzY3jYuKsLB07ld0l5VWdrHmysoASYXZpbmkbUneThF5QlDM+MUxDuTg/4+rsamttFx0VmpoWV1lV+dXX32rHhjmXiQCNjI7W6ReV3f3DoyR4rH/0yWfo/sRBEg4lhh5iUBhWZhfmqV4cmGyEh4wH2ADfmF+cJ2/V3sGWyY8SR2nhmEadRzk0A+MGYjIx49ig6FITEfpTiYwx1uG0MxwmgAjGNMkVj9vGhgdyc9Ie3b9HmghD4pUrtxpa2je2VgBF1P39VVX13//+6yCQql4F1G9qWopWOww6BSyHKykiKZUwpo/Ofpy+K5M4ttmZOb1+ii0FmwZUaNVQG8hlMWxwM0yoTG8Y1QwwG5oWoFtwSaqdIc6bEkhwqCHvm5NtbWP9eRydYZUuZzJ3Mje8IWAGHSxfwexoSrgMcnhgSOZGI858N3eyQxzwk3MR7Ii14rI4OoAh83dZBoC+xFsoQv4yQ7pQYABXdWhggJV8gwhe+wcw/lNbmaTRRoHxhISFgN9lZ2Vg1hL5CnNzc0k2T09PNxj3fD2DwyVbW+v1dXXYDV5/48WGpmbyUaUyMacoIyaGch4BpgVcOuxVJeFOqVTppwjiJqtomZVk8JqQmzKpxHR3vOzK5euVFdUFewsPHj4qDgxEyIfr7sadu71D047OAjQv289MLG3sjFkltbSkGdIiW7CxNEaSi5gMWJlPXdWvJlKhr0/9r7/9TXCgaFw7FOAnJBGcOnftyrcTI0PwIuo+1bWLVzhoIH4DA/1fevFFzUD/hW+/hbnKLyyKS0hJyMpBbFZG//a0quIRQf631T0DMjiH6IRr1+58+o9zczPLPqTYJCZRMhHX5ubkA8LLlUpyh/hXoo94Al0E7ihQfP2F9g52wL4QJ3FsT4iN5ib40+9/B9ru5+uxsb02v7z6H//5X394/4uFpXGynuPj48LCo9My84jYIT6bnxIiC0Stwz0r9PKR+Muam9opHRwBDs42e/Oz3V1sY8NkqB0uX7ntJ5Xk7sm+eO32t1ceeggl+/ftv3vn3rRuXCTynBibZKH7yPDQyWNHBe4ud27fEnp5geRYWTlUVNR0ybuflD6prqjLzM594eTJ3OxshonqqifMuNg/gdG4IShscQnRKJAZ2B3tbV88cyouPp7Igw55G/mxv/6///pf778/t7wmEHmRMr60Ok/3FSLxLcpNtTbbkvr6lD64R6+Kaam9pTPQX8xdfvvWPUiCgr35zGcoC06cOC709x8fHnry+BG1zNHR/GfvvLQ7OWZufCg3PRmT4v07t7izMbQA5nDWM8Ky2ZkO1/DkmBr39KnTMzIXlsEfRLpRHY9aYnzsT3787uTkOJm2VK8dY3NVX3+vsgs/CYJmlhDBgtBLAobTRkZFRkJV37x+9XtvvcYWoX7V4KuvvtCt6N6Vs6errU2ELnxllU1JGs0AIiyJNIRbhSzv61cuzc1MoiFHnpOXm3v/Qfm//vr9vv7h4PCwbaPtqblJ+kRfoTBUKn54+8HG8rqTvRP7QKC0AWcQu8aRiBXgpx8dP/uXL5obW1n5GxkkTWfXbXiwpqfTx8O5rbnO2clqeUHn5uHsL5UY7axKAnymRzXLk+Mz4+NwS2X3HsoCggR+gQ6sxtwxmVteyd671z8kaH56ckClcPMSHjh+GlWwfmKctela7RC6BiSjaEgAyuYX5oWB4vr6Jta9Dg5OVD5p5psU7ztgbWkXIg1LSE4d0o5gZ65tbH9Q0vnOO2/u27fv5s3S8fG57u5hxhd3V8DPDZBbWrSoiKiu1va5KaAkxKs79OnpGSn37j3Gqewr8lpZWAgJ9mNVUHpqTFtbw1effYF8gKXcO6ZWjypaf/nrD9o7J9DjqzQjrs7OtqbGV7/6PDwkUBosY+0fakxk640NTcWHjtTWNuKRD42OSUzNqqms/81vLkAnnTh5urKy4W8ffKSbmPXwcMrLz8zNy5MGhwBgQk63tDV2dLZOTG0xUP7o3ZesTbdANbi8hD001LYeKixMiY8Sezu4OVqY7Kw+elhR39B78mQBPoqEKFlEmHhheam+puKn7/zu/p17Oxtr/+fffpmTkREqC4PH/f3v/zc01D8sXOolFETGRFKZyFmorWz4+uNz+/NzWe9MGAYTCYz46uoGYwdhp8BLt+8/uXD5Npt9fvbTd2Kik+xs7dcxyBLjvrzY3aMiO/Ott99SdPWguvLyEaLLBVFkFkFKerD4EModKhjoP8lbQImYxFfWljimUZNOzei535iZ2N9DoB2L12dmpxEQIZ3CN8Ieby7jkHYIcoeBEceEuTmYAR24iaEUWvCdTBjNGKJoQONjwkPEvhKRp73l9p6sVDOjHWzvtHFrW+srGyssslQNDOyYPINRwlhlY2lCVw3o7e0jggxjM7nAw8/ExCYuOaOtqbPqaa1GNbQ7ew+BR+gzqdAAtESiQHXBWAKbE05A8eNXRC4MPECLnJ8sWDc1s6BUMOGQVwx2aqj2pL7RIzM+GrFq0BiOgNaLphPZq0F3a2VmZLKFd5SIFi9PNzASNA1rq4u3b91wdHQjzqa2qWlhZdXZ3WN6YX5obLRnQKMaHHpmZoKohu+MWrWmqvb2jZs0i26oSGztlnBLIyiYmaf0Ms/wsAO9jQxqxrSDjx6WI3hhkKALBDCX4QwLCpCFSoOJ/onARcr2MSEJtGXlZSp1Pwn+kGgkS7PxUDc1wdzMnQmUPagdIYzMAERbmhLyRZT/GJmNVOXXThZiYMS9qOjueVpRzQ5regokvOCReBJ5qmfZILi2ZGNhsjQ7NT48YvZsQ+TplpWxKyw4GIyVnMWxEe29O3dYJPb1t9/Y2lhXlZfSJHBsffLxJ5WV1SYmJqQhoKNj/iOqQxIkIfYmOSVZMziIsPv7P/jB3r37aDrIBrty4eIXrK8bGUMjhLz18KFjP/jBm0iZb968jSokKjIaIhrogJ4GIUlzc7OjvSM2DHlX15dfnWtu6jIy3qZHwDNAazOtn6Y5oo09cvToy2+9RXD7d+cvtLV14pdAwvTv//dPj580urm5nzm1T+iNsFQAAzo8Mt4p7yf/HiCepr61pY31uZDckkBZfUOzm0Cg0+sU3UoAB/20vqG2hqMc+7NmWBubGIMJr71Naetgc/t+pTRAFBEWfO7r65s7m34BfryR+LgEPtoPzn5EehxdPKJ37jz+O2n65F+D8v/9r5/euXWVFo1SfaB4v6mxUfru7NWF+ba2Vg9Pdx4ShMJA1zyuISGhXiI/BHI1tY21TZ2+4AU+PnW1jRbG5qRQCD08wqRBMaFBUn+/+JhYogyGNBrtyAg8LuIgNMes40lLSyEiAAgXzGHpeSqgq79/XVnZo0dlDIi9PT2khjrbu3DqhQSHLS+uensJXVw9e3o0m9tmYDmmZjaskO3o7Lt5uxJzJEG6iq7+IEngKqarTjlaRIzqV767B8SHhK+/f+iNt7/n44l+Zyg1NbWnp/fRo0cvvfQyulBOWK1Wq1QqKfzwwSiwfvi9t2RBAWQD8kyCO60uLVnb2gDLs0TXwclR6OcLE/aff/zr46cVJA4WH9jH9N8Ppc0GqO/uhYaJXzh9DLfQzo6BoujrU/HaiooKyXdmNxMPP1FBs/PTWMv6lN3s2WByWiHiaGMnISF6a2ujp7fb0dURZezZjz5eW1tKS0+F1Wb7hJOdg0AmIwu1qaaiq72VMFKQL7jnhpY2xi69dsjY3DQ0MYmunKeXngAqGgAlUBaxsLwRIJHYmFmQVNLT2zc+Oh4UFonkhmFJKgsyYjkqlN3WFlQN22mOH+MTZxuUizQsGG4S1QBmJxB12hGRt0gmDaY/Y31rUT6xsplIRfbk5YKoGza0OTuzkxbFEJ040BXkDvkqrm72LH18+3tv5edlq/vVQSHBTO09ih569vSMLDxSj0qf3DVkP1na25vQiY5p9SESvzs3b0GthYcFm9lYcivodDp+7ugIkqMRjgw2N33x2Xkgsr17C6RSXNAekeGxPb3qzg4FfTeLnStrapZXSdSzHBoawWQSGxcHsJmXnUgyQGSEDA/y5QtX0aE01NbPzW8ZbayiyCWtCvgLngLT209+8jqidq12hOhnRDe4pA8VF3kK7ONjI4AT2GIA56roRHOwefLUEWTnUzpdW2vr4ydPq6qr0RH0qPqnddOHThx9XFpeVdvs6+8PF0SmBIChVCJBGh0TIwNCRvXGXdHU1EK8AMw3YwtrabkBKrmjgmXNzfJrt5/Y2hglJsawZphtITTx5F6hfJmbn0fxQSwAKTC6iUkGOKZ5cDJ6Ebw9lBLaGmtLlkhTOAziSSQwC4uk64ErsgeKZ4Z/zJga4USY3TE28J0MWhODBXoH8hs84M7NisQYyZlTB3alJMzPzgJfceV9RCKaTj5f9KhAlHQwsbGhaSkJbDvhYgIMUAzqGzDOjgJWiYNDAkJC+7o64XFRYuM1ohch5RgxBDAErwzzBvwf+dTIDGExNze3mZKp1gbyz8gYDy3zA4OaoVQ+3+hEseblMTLypwxzCD/5TrhB0Lgir6Mn5g/ZysTVgKICr8LognBayNo/B8OVUWv6EcYXFBXy10lhhMThbaC1hGdF3fbwQXljUxv8Os6ZzKyMsZFRbrO0NLJhne3trfvVvSggcUIY2NXtDQQHMHwaVT93O7oHpby3rrru8sWbly48KnlQ1tokn2CHZb+GUItTL5ypq23p6lJxwV1d3ZAvICsD8uUkFIl88fItLNKuL9Nz4IhDQZqcFFdQUGD61//+LdtwkGSy/pCVS9yBy2tcFDNcXN5ujj4CF4mfMMDXy4mdaebG5sZmQg8nAr+R56LWRaLKBWbzloOt3VfnvvRwc/vy44+EvsLSsjIQc7A7SGtGeAhkX18/ngo27nIPwNmwKgEgfe/eooWFZWzR4C30JXQmAg8vXrCbu+DMiy/Rf/zH7/5U/vjJ2hqg1Ap6WVTpoAfGJqjUItjUBaqt6lOnpadT9rCSJCaya8KkX6Pmf8bPzFB16nVTUKMYz63tHC5/e6mhoYmNS3r97Ih28s03Xg2PCB/SDA30DwDLsNJWKPRDfjIxOY5e8eiRI9nZOVg/Z6fnyYrDNc/GYGot7YZIKJybmyKVJjU5qa291U3gnJSS9PW5b8ijw+i6sboRJhOT+OzvJ6CZYGEcxyL9yKXLV7SjE0lJcSKRH+p5Frj85CfvIE9qbmk8fHg/jG+LckLeUd/R1jg6NAC4QQIiLCmzv0ajqaiqVPYopljeMzrx+ttvX79647e/+zMMBCIa2LuYuPimxpYAoR/Lf5bn5vbk7M5Oz0IN36dUDvb0hUdFuoFjOrkgZeIu73uuHsaWxWMVFhkxNakn/GV2bOzsB2f5eDHAE7S9OL9kYWRpvG1cWVn79bnrBFQhZAwICIJpZZurskc9OjZl4JwFLrNTs/Y2djh6YLdtLW3oc197/bV+9Oim60QX8pF9fP7R0vQoiZrHjx3p6evBZApGJO+SDw0Pwy5wBAIS4PXhFqLqswCEaAz0LKCg2ICgCliua2NvRwlU9Q9e/u7G08qntKtIKoaGRts71Xb2NK1Yj+1PnjiA2Bq+eXFxxtnREelyXHQ0x+74yChnJTs0SB9lpwHyJVaZ/8///L+rly8wgJ4+cyImUpyRmdrc2jq9OIfxU+TnY2VjAQzr6GBPG8RqStps7red9TVNXw8ZXomFRd3tchLgQiOjJ/WToaHSre1N8PGIjEw6s8qnlQJv33sPyntUA00NzT2dXcSAoSo3NUKSbhA3C7xFD27eSNudRQa3NDSUfe3YwMzNNsGlUUUBI3/62XWSX9FrPDdGC1g2xIeC7UIsFtMlYMNSyNsBx1DDc4kQxcF1o6eAS56amaEUAYRw/nKQsYzs6tVbNNA93UqmM/Ap9A7IZaenF2jzidsmoJamGxUfwaS+QrCK8TMvnC7Mz6UtK71/j2L8TzsaQwwaH7oB1g5A1M0SFbMKx0zaUh6Jg9weZDxCN/r4BVjZOw2SmGFjGyiWgDsBswdLgzw9XfwDvIc1eI5j1CoF+kbWZvl6Oz96VO7p4bp7dyan/MLCHDQeAwho4ZUr39XXyzlRnZwgUFeIwqLkC4U+5LvPzcxgDJifWywoLOrp6u5AIRzg9/BR+eDIVPGRA3N46WRiwjFGhuErJjY317jyr7z00uHDB3ZnZXKhDF4dNwEic/oAzsRP/nHHL8Br/+HDtRXlHgI3RAyYlUdGNJIAD51uhGgwP19PmDkIFMgRAEOACqkkCN6XbW5olTc2N5ELUNv4btAuICsGmu2ZoeBRNmCpkVBCk4FAIuBC+IIoj5GdO8RAHhrUaoZMWgoVJZC2iVkQ3iF3d9I733ujr1vx5HEp1sngYBDxYK4/LDifKSA4rj0E86eOH2VNVVXlUwDVHaMdqBOUJbA2QOKysFB7B4f+nm7w5N7ebuZgNNhzGCRX2YKE9AYBNtuODMuuqUlUQ6SefJq0tLxgUhQoj0glAPNRVDLAMNryG/BSooiYzSjs6LP4V7oKpDesskGeCn7LnI2iZnN9jf/Oa5iZYt7j+ZtHBAAfGR4RRmQa/AvRUNZWtqhw2toVLU1t2FF4eQBy/ByCFCAdDeSlhSmrN0dGBl1cHWJiIkGq1tYWeXXERJiaGsVGxkgCApBr4UuxNrNk7WgkKdUS0q9UnOcwC/OzC82NTd6ewuPHjkVHRqt6VWVl5Q6ONkyEAMK8O6o4JT8wUMK7A781fCJGRkjngDxNjVbnAOI8vIRs16TyuXv4TOpn5Moe2qX1pXn8+eQGhQTLcJcz9Jw5cwzwFDnf3MIcAx+yC8ZePq4//OH3uBo++vDv4LD2jo5sXec94ZXmEu8lNSMwkPmM1BwcHotLi86ubpFRMVPTc//7l79fv3FHLu9GPUYDgu60tq6exjA5OZWW4eyHHymUPTGxcdy1wNlojjnpcJVJyUQY1iIrIjhgaXGprKzsrR/+gIR1g+5/cx0GEOx9Sj83OjLu4GAPHg0MaGlqioOHBwO9jK2149GjR9vbFb//j7+0dvYlxUZmZ2dJg2SIu7w8BMjcSVxjJOVzGp/Qr6xsUZJrDE3uGk4P5PXctOq+vtdfe4Wcjk//8SmKQcZHwCKSSIDA0Z2zFiA6POLDsx8tG/EMZ3PWK5XdNNS0WeLAIC8vT6os++Xn4SQMq46IjAqj2fD3cbQwtyFyZWlxltGNrDXAFvJ+ENNn5+zelZnBOmxPb5/9xYegrr8+d5kbHbn/yKguISFxSDtMY46Stujgwe///CcYuHr6evFs6KanOzrbVf19yFOZAvX6KR+hEGYeLTKHIyBSREzcM8D+9Q3WVWMYCAoUo7Yo3LuXTowTGZc6O1pY19LWjjFUQU0Sy4J4fgD0Gxo76RWZxqDukaWiY2FpS3tnZ1r6rsdPHjc0tCGJmpqesjbd6ekdWF9fqaup4Z3ExcY7OjrBGjGU45mBo56e0qUkJHC9eYToqLBp4ghGlH/v3j0iFDVabZNhn6JJe5cCujQ3f4+HtycknKUNyLy5UER8lW1rcwvGLHeBM+sMacE5Sb29vJMSEgVu7pTA9//8xcri3Knjh91cnURCjzfeeAn5h7pXHhosYSurTq93hp3GuujpTlYffWhCYizPxvDQANg5zRPrcEbU6rXlRRhc0LnQ2Lg7N26BEL3w6hvu7q4qlZKUCMa0AUW3GWosgY9uYkYaEfO73/03iUKkbxDFxASTlLGbW5F1rG4C79WleXQo+onJ/u4eiFLMhAFiCWTt9PQU9/PCLIYW2nDY1dXwcAYgKZwfxMTWFmpyPVMpOSCvvvIK7T9tLJp+bqoetYq2jGfNlkAGI2NcX/TmzHD371eiN0Q34BvoH5GYdPncN2y+FEtk+Ozh9T0FwuHBYd3kPMQnaTgnj50Ad0Ga1NjQAF+AvQzwCyWnSOTDaa5W9W6urRcfOcx3AMwoL39MXoSvXwD5y0wJHG4rm8/0s/O29g40++VljXDG5JBBD1Ffr12/eff+A+pZeEjYtG4KR9/HH3/79hun0Xz96Y/v339wl26bGDZkHdBLRLyCi+CsdSJ9wNLSx8enr6+XMHh43Oj4OLW6r7y8niAxEp2Q3cXFxcH4WtpYJWZlsDUOrN/N3g46BhwyKyubqY5nGJCrvq7mypWr6Gh4ohvqW1BMEDJFIsLjcqjfUMLhtlYXOXkYxRjeYL6ZtvW60fWVeUIZKQlowlX9mmmWY03PUO3cXfghdosriywGoLxR+aDcMNsxZ1D8qFUMH4Yxa2fHwcEF6IWpiw+Fk5fiRyNi4A4MpnjDaGWBPMTgQOBfNl598VRednp1xRN1j3KJS2eHPNICiemHH35YV49ezIl/pcD4iYRsj4GmJduB9v3jf3xOffXw8OD7My+GRUUh2cSbS+IBJCXPy9CwFi+HYdmDufWOkSnpfdRpXHRLi4bVwbRLvDwadH5Di8bwwMtj6mBiRU5CCTQImHF0WFhQD+FugFio38zB9nYGTRCllG3VsBo8Nzwy9Enpz3fBMurQOLFTDA6YA4rsFIz1C4srUBnsQ6VxZx61srKlunO2xURHJycnAw2vLC8FIkT29yH7DLW5bnIcjSi8PigObjRate0N3pf59tY6dnwCAdaJhFhbKy7Mj4mWLSxNM1SLRF5AoAyu6Ndk0sCior3AIteuX9Xr9SS3caGoxKhVUJDyiXR3d/PmOPfAUdCOmkpEgtnpucOnX1xeWi0pKwMzpevf3DZinuWjGh6ZUGuGmWZY8eovltk7uqkHeHy0BJwHBUlQnENRpqWmff7Zpx9/+DGfJ57EkdEJCu9zlzRwgQuCjsTkFNpTiqh+Zgr8pL1DTuYnJsu6+kbuGERGY2MjXHFnJ1f2Dp46dRqQCnMelQwPHP6EkOAQ/G17oeB2Z1VVV966eYsDAuEr03dSUoJCobxz6/bJUydpnT759GMObmaUXqWGBhwUnksAZAGMCe5Aq6nVjn759Xn4/8OHirniSTEhZ06fEgjcuH01Gg1iV3aHqlR9bgTzhIQ1N7empWdFxyV+ffFy6HPzClKOoQEetH6BwAmhHfdpTk7mH//0t8Gxtaz0BAY7npOlhcVDxfurKqselNVMTIwG+ouwfyJbGBmdhaQHLlcqu1YJdl1eVCrYcNxNV1VQkF+4N/fg0X28R6CDvD15ZPYD4tNkNDU1NjY3IvHgj4KCguxt2E63hYCob3iK+wBmLSk+Lio2anV782e/+OnLb705NztZUvpQMzQ4t7zwzMyYODfuV3rK8XE95zVtKPcuF40wddRGKbsyOJ7oATs6Ozk3uUGv37hBfbK2NkvPTE1JTSrYl0vI2jNywM1sjU023Vzt7JxsE5Jijh0t5J7rU8nJ3BG4O6FWoJXFaMboT28FuoIknUvBWcnpgAeLb97W3kHrScrL7pzcgcEhTC88b4b9kxbmzPd8wRtvvGG4+3U6UoEYRxxcXB+UlNTUNmDMiI2Po23Ujo6h4EaKx7u2tzMDx8Z4Dtvx9Gkltocfv/Ojon37AgIlcdGxTx6XswCW8KRZ/ZiXpytaG1mQGGLsz//z5ytX7hbkJ5ubEU7okLk7gz4jgMqfENeFs1LeHiSRJCbE5+TvGVCrSx88ZJpB+SVXyNc3NjDPScLCnR2cvEX+G2yydHHGfw1DRtLzzZt3JkYm4pLSxKERnl6+iK2Yd5ngEQHTy0cnJIFf2DiQGOWBlg7NSysJhJ1dsBqy4GB3gTvpS5KwMM6hiMjgwED/8xcuUMloV/mgCcsmHZim0NHRnmvC8SSVBmHGIDG1B/ZCpaYImZmarhtae8AuhHOUgBXIsBdfPAk5eOFu9c7SDLmuQ72q1qZWkthY1FVZWR0SHP7Kiy+5ODpnsrbJ1PTevbuYqfGuYWcuLNjr7OzW2t7h6u5WdOyYo5UlHTCumO7evsbGRpSokkAJhAoaSAw8aB0qKyr1s7NgG0yuUwhUJseTEuKzs9Lv379PtcjfU4Deu6O1dVdqqjd+1gHNG6+dDAsJ/vQfH176ruTI0WLw3tGxiaPHD/z2t+8PaQcRg+IiJYKXuwjYEAtycmYm3NTaJualbpasra5tM1c7OTvU1lX6iHzs7G3IQLG2s2Y7/MLs1Crj1/pGRGgYhtfKp08bGmpm56aRJSrk3UODQxBO8DbgokKhq7HJFmq+9NREF08BVZb+D2qcyQY5f0R0BLPj1s6zisqqy1euskSTKZqZgU3goFxDQ0O+4kDwwAHNgJsredD8ltuWwoa0jG6NFK0dFhHwe2YsQ3O5tMx74YsoNAyC1D8KhuE7Endpw/YJU9R2J44dBplfW1kC3wYPIP+FtiA8MgpBPqccVRTiY2V9RSjyiYgIh6ORBJIyr+tSqinSgLTDw6OMHEGyEORpc3ML4N7MjrFxiTr9DGYkK1LgjEw2txkZDcgKzQ1Sedo96jOvFukLQCcpBEhgEOpzg/H6OSL4zlRB/hVrL6pjZjXgFoZXw/9pQEwwG5jYWFvy8HLf0ifBdlVVVBHlUVlVywion9JvbK5z325sbGNRY+U424H4rvh8SJkz1FF7O7p2ZyficxFmBRD/PjhAC0vQhw2jAl5YyicPEcuW6SoYq/Q67fLyHB0p1pow9gKL/cJDZUQdIYc+fvqota2FWCIk4NrO3vqll49+c/7LPpWiaF8+4Yuc/yo1mzQIwdbRtGFqYL+KvKt7clKPjYQ2y9HR0TQjIZqb2+yZcUxMnE43xTlItDjTFWfj2Nikv1ji4+sPR2phbcuqLuZxMqj6evu8vNwRBNFrQG798f/9ke/InBcfn4jKkWpHfiAFkluAQBM+D0JLedts6Pg/v/5tTW09DPNnn53D1XH6zJn6hgbQdifoUHt7wqXwNty5cxcIe1g7EhoazkNODhC4KPNcf79qZGSIa826eZzRfb2qrs4Oe3ub0tIy7Bno1vicwCTLykvb29qdHIB952kqw8IIvnG6cvlSXX29SOjd3tE5O8cgujA8pHrtlVO7s3Z198gfPLhXU19z/OghoafnlSsXecB25+bcuW147NE1Xbx0bYykH4GTj5cno/qMXkdAMwQGArxTp09wzE1PjZ06WZSzO+vhwxIkgkGBgYQ7AME5u9gwUDbUd9K8Z6Ql5eWkxcVGoKUaHtTEx0YTz01pb27qIImNZ/6Xv/j19Ss3WxrrWCRD9x3o64sbUhyKICrM1NRYxZtX9YIW0hUhSJHJpNu0e1Zm4WGSwoLc46eOnXjhJGt6GPHHR1nJMEjOGYepr9h/YnwE7hvOCVsrd7mzK7+ZR4TG6CkRB0GHuHp5XbxwYUirjYmLa2nvam3rt7YxGp/QQnxi1eZ25GDNyc16799/9uKbLxceKt53sCgrPSk+PR2VXV8POUxBND1o5HjIycEGBYHPZuMAfBGUu50daSlu0PW8o4TE+Odnyg3swHzuqFuJ76mBy2GpobcP66Wio6PEUilqw7a2dgCosidV3IfHjh1hAaZYLCEjl4wrmkdab1f4d6ZJpZIhhlYU4AvjYEVVtcHxqugLDQtPSU1FAO7q4kQerEzsX1tTpVTKsQqYGK16ulmyA0/e2dZjiGOQEztOlCtgV1tTI2eiWCJGxcDzT0ZId5eio721E3BDIf/eu++GxiVoVWpjM8va+qaG2obMzGxHFzdPPwnSGKDjgoKibnRZym6xNJhU0pWVBY5g3Aspycn+UimsfsXTirjYxObmxrt3H776xps4+ucWF5Flg3p/++23ETGxeDbgR8masHWwg6dxc0cKtLEwt8wEqcDGY2bKe+QZQSPAc4d6oa9fQ//AkQGvzBnEPxy16IzAS7B3AWk0NLVFSoX6ydG0xARPH6/PPvwYZTzTTEx0XHRUtJWFuYujDVw+JLa6v5+8//uPatk189rrr9+8/YCLGRkZVfX4CV0XE4yHtxf3HjoFvCIyqTQ2OpZkSnlnF3rd3Lw9mNbb2prHRrXEFbu6Ov/yFz+FUSZzDr7tzu0H+P3DQ0Nra2rAV6Ciafbf/+N/QlKaWBjhA2aWQvB1oPhAdGx4YdFeagiMI+lvvb19MXEJaHw6FMpHj0oxwATKgvn5xNpKgwJc3Yir7XZ1c1KrewIlPCui6fFhaFQ3/hPrTfCAb27tKypMTKB7lsgksgSCt8NlPt4eyYnRJ08cFAq94uIiQXGMtzdF4aEsQmGlAjJFJi2+/zdfXQIrJovj8MkzA7gbJ6ZAd8fGdDw+cEPoAOgAQKF4puitOaC5PitYzJgiV9YoEXwKhJFSt7CekoTHzMFTxtPBeMAfPZ+oDIli1BKqCDeznY3VwvwMfyIVi0mIhB4iNs/YzMLTxw8ZxNi4jooFr6zsG25sakY9yojG3H/+wp2srKzomFicYKyVDw4O9ZNIHj0s5SU9uA+lUEodJX8AmolLamxiCJJmBNzY5mS2AioDFOVwfp7Zxvr1Z2gvqXyMAdQDvpLf8Hr4DT8LZhoc0sfby83VZXtrk16BNwLdbsiopkKyEIN/MTOjTeE9YihAsoAOjghrClhpWRVGKb0BDbbiGAHthrTm8IEh3qJdW121trXFYljyqOT69Zv19U30Z8Tfs8iiU64kLsPCypbGHaPX0PDo9rN1TGWd8m6gX9rKhsa66Wmdl7cnSlEbR2uBpzNpAD5C12GtSiolDtm/qvoJ2nVmcV+RKD09vU+lwj+zvLaC9NpHyEK0rIqKSkJf6bbRB5kmhkuoGdXV1ZSu5KQUyht4Lu8Hmi0uMQbdJk8XPQsVlZmRCQnKLpwMeCsroJ5Xf/LTG999Nzo6zuEVEIB/3JOrCSTN+wenYxMeY8fR48dhp/F0/vl//9baKseQ//LLr/LB/PWvf/cX+/3wJz8B46bHOHrsOA53nLyoHuRyhaOzq7e3D6uBEcRLg6ROTg7d3cqSkkfFxex+2Nfbo0Kutrw0HxsVjcIlMzNjdGT48y+/YtB86+03QPyebZOhEE+m6K1bN15+7aXGhnpeV2REKExsQWHBj995KzUp1oz15Dur1BRQfV8/IXM329tYgfTm22/Q1AHogdrJFd1AQ0zfyj6tv8jL0tRkSjdRfGBvegYLFNX+ASKUtaEhofRiF85f0rP7cG5xZWkZ7yPPYU1dDX/3wL5cIrIxlbPFGwgZXSg1EkqWWZYps1+tRdwsDhSzJEc3Ocv4JZe3E5eD0ndybETT0y0JkgC92trbsO/b3RHxICuITQmaOXzqCN4Df6GHoquZjH+JLHxM23vzykWlvGNhSpealHD65HF+YktjA25rHl1oANLIaEEZJqC71Dii1QNEdadk7+ZeB4gDmMBqoJsaVSiHUFTihMGv/bCkRKMZBJcbUqnvfvdddWnJjauXP/34k6clJRfOn+cGXVvbbm3r0k+h/V6nx+WWQKw4MMRSi1WaOx+hCMOGWj3q54uS0fU5ZGTBK2lpaUb+EBsbD5cO/Ih0FIvk2Q8/J9Ls2IungXiZ7Esf17/00hlopPHRiY/OfgQPSrcB/mDDdm+DlIVBeoHbkpAqQnlxgLHgaWZuub25TdXTzRY9VAeAvU0NDaBORQV5NBkrK/NsbUKPThwMcVfJaUngNFm5u0EgNlfWk3NyHA2xNSacER+d/ZBO5ehrrxoWmQtcElNTaGHphLeMzdD6aodHfb18pCERLt6BWvWgj5cwLSuLPsPW0kpjeF4HQ6JjUzOynm2tBQT44mtmJvvko4+ZKmShoefPf6tSj2Tn5sYnJaakpZN2hFgGCJHj3tbRiUoMZYQvE/lrU1OroxMZih6sGZqeX7hw6WZaatK2kQn79gKDZJwpLBIXeHmjR4BL40zk2nOmANvwD1WQ+Rsx15h2CLnas62NA6dPD9GciSW7klPpzQEzb924ijME8RfbWWksmCPhVv7w/n83NbWd++Z8QnLy1MxsZVUlECCChZDoKD9f79uXrhpWmLq5gutEhEe0tLTQ77i6uDo52KBjQrqYlBDHfsq7KOP0U+hEsK8gVS0rLcMnA2MEmubk5vzrX/4Ksc+v3vsFO3iACfR6Xd6e3F1Z2YwF4EDgVAtzc4xK4MO9ZDj2D3xz/jxvH1I2gJzc8DCiTePSkzV9CkR9qF7BxLyEXsyF1y6cx3aDcv/vf/3Q1cm5ralFp5+kHgWIA2AlsHkEBtAAE0/jPT01QaeIg42N0xC6EwODNPHAEsxPtBAB/kEozqwsrPSzS08raptb5GzNHBge4/4GcnRxZwmimqpHfeDGo+FDDw/njfgFIBRiieKBhpnmD+QNoJEsapKq6OSY/Biq4JWBZLgfcLQwclE8SIRgbt+/r4BxhHODB++b899hADW1tPHwEZHaT3ge61/MrWwellTtyc8vKi4E0QVDaGlpq6how0ml1Y6tr2+ijBSLpSUlJaAWrPblxGbqemZsCn1jwPdpoillhtySeQo2/RPE3z9rM3pW7IzElfH6uf3+WfZ4fZRAbiSgBdhLWytLrHVI58BCPT08gHDhbp3JT3Gwoy4iyABBBZLBtINY/fDhwyT0wvIODQ2TM+ruAZ3phwomMgp1TiQFjA1O9El4EpaXl2anZ5AoqtUDrHwQiQI9PAFOpiYmZ1EbtLTI29p6OF5QnsIw2jo4paZnp+3K0gyOjoxN5OcXtlEPu3v8DGk4a2wjB6N1IHFFSrMyxg4sTw/BgGYIhkOvn0YudKD4YKBYzOjT0Tmi6utGhIHo1/AGnz3jKDZNiZBBWvKR8BShHEkwkGE63tW+wvwTBwvdnB3Y10jYB1upayqf6MZH92RniiWBXd09r739fZYZPS4rL9i3b1d6BpcbB/TW1jZvnmuNig+FAvKhouJi7BBffPHlvfulhpg9Owc+QiBxpAcEq7BT6lf/+p6fr19ZSflzPSs5b3OR0TFSWTAPEr0I6pC+3t6amurQcOmZMy/wKLU0t129eh0PeFJC7L6iImjh/3r/zx98dKGhoUfZXe8ucMnOzkH0BVvAJoHxybHiwweJDgoJD5FIJQX79qekptiRRuHmALBvCrn7bC06PloWHcG+E+xNmPcFAnfqH6vScYNYWNgwvM6tsN3KAi2yRj1EE5qVuQvB6ebOum+ACC8jt/Enn3y+sLBoZmbOgYgGVxIo9nJ3b21rZL+rjaU5ioPo8PBn25tVFU+MtrfgM8C+EhOSCgsKTpw4nJ2VTTt1/PihN996+cCB/fkFuaQtpKameHkK6OlILZCESu/evXvv9i3ULpyzdOIqAvK62on5IG1YIHSZGNbWlVeOajQ3Ll3cWV3pbG5aX1hIiY+DZvFDoSUUgipgrpd3KYhd5fGYmtKfOHVCNTB47vy3MbHR7MtFuWrF5qDOTv/AoJnFzdFReA42OpHeZIEoA1oiQOjfI+/G5IeaeUo/r+hQonteXdnp7x9VdI+Q5DOhIzF0Gr7AP8AfcAXHD41wdXXNgEbr5e2Unpba1i5H1owSmGpHBgd7xiFKDuzfz2lSXVffzg3dq+b2ncNaurFVfPAQMUsg9Yw+He0dWKwwCGM+oiva2drhsKAEwl9iSz+wv5h6sLdgv5yFHs9M2QdE1ERbW4stJxRrTWZnkpJir353r7OzE58D9lsba3MSyxgIMB5hf0JcY2xuhuocVYIsMmJkYOBJxVPt+HioDL5hSQThFhlaU1ExODqK1NNL5G9vax8bHgUc7SYMQDo9OTqJW3hqbJRNpEC6QhLDN9auX7niLxZnFhwYUin1E2McJ0Fh4TjygChv3rkHxgAn7eIjBH4CJLC0scaH8921O0TncF6gC0NcQaQ49EkV2UwbPE3ayampmJhomGD0JrX1jd2gPD19bF6ka5mfnWKWoJYAInH7AVJxVCFs4HRGG0LuBskjbs6OMaEhrHRTdinQTH7y6cWx8WH0zEsL00Zb5IDT69t4env7BgbShVy9fnttbfO9f32vDw3S0Ci7O2/euhPg67M6O82MKA0PE3kIONkxt8yTxDQ1i7hja30pOMgfsDk0JPjWrZs0J8EhoTV1DQb4z8hkaX4Jdf4CQQz6ycbqqtiYqF2pSUwSTi4eIaGh7jCk7oKa6iq4aKZJpGcGd3Jf7+z8QlrWbsQExmbmKNoHhod5ZBJ2pbm6O/b2yNnBB1/o7GA9O6MncNN0a8PRyZ5KtozkaWrWw1UAtUyQSnV9tUIhnxwdn9ZNElxiaryNKbChvgq6nVLFHOns6n7+4uXC4gMtLe0MIlifuSN2to03t9nd7TW3uMpGl40dE0tbe2AqG1trkiLAMLx9fDniOD0peNNsoJifx/PHPMfRR3lDeIki3TBDGcYvE4g6Bi7qP0QMZw3IOjWDGkJJ2trcQulKNQI0JhpmZkaHDWFvYSH93MT0XFBI2O07d48fP66fmRsYHtnaWT9y9DDKGrIOqDauLoJ+9Rin0/TsNC6FqOgYhtTr12/A7QUFSNCoQZDv7BCNZs0rQX2MNZ+fCclFVeMrefSIngDnIyoZRJThB8UNJQDdKcWPiZBjlr8HTvsc5N2i6tFmMRrxMTE22QHvgIsaGdvi/UB+PzODEx8JFa1AZWU1Mt1BjZZDA66EvsTa2gaVUlfP8OzsJElb29vsptgEmaQJBkv3NiQB+5E3YmOF18LczNyGi29hactvRkb14xMzPNT8fm3LVKUeFQh8Dx0+WVfXWt/Q4ujklpiYQvLi3MxidVWtsqs3WBrq7xvoKfDRqAfIs1WpB27cvF+0vwCujQGvoKBw3/7ikBAxuX0EQIaGBoWGhlL/oGNNXzqyj7OAg5utWv39fVuba8ePHJZJAuWdrRQDAP0BTT+AL8HHdNAF+ay3trxw4XxySoqzg2NHS2teHgSyvqS07MbNm+4CD+r/11+eB56i5eQuKNq3H0r0qy++7O1mw6RVcLDM35AUtTY2OgKPCiNaXVWl6u3Ly83Fdc7Dg/gKOQNWU5zU01NsjFxiswkOUpDJ1PRd+CVgSjDujI5PRkSFFeTnLC7Oybs6bt68efhgwV//+pt3f/5TcZDY19Mzc3ce1rq+HiUkIrEFeLphibnpHGwsVxem15ZmtAO9o1oN4PLg4ACgFOmU6h6VtbmFHzG6HgKi6rjLtjbW2D0bGRaUnBCdwnLOmAiQlVMnDiO7sLa2ZFcfcJyFhV1dXRPgEoF5qJb35OYhA6DF8PX3bWiqZ+iuq6vl+gCXgGiPT5Lp5dTTpy59zKfW9LC0gkb33DdXe/oGuInPnv3HV19dGB1UL8zNlzx4TMwjlrVr167TZR06dEjbr8F8RL8DOjTCtu6mlqrqquzd2dxJLs6C3vbOjz+k/3UJDZHS0MmkMh4/F3f3JxXVo2NcqxhWy5PjA9eFCxUyMj01tbtbje4JN8iJM2e2NrZBh+B1INR3Z8T6ePogFoUDh/JBtVFdw99uzczOSUxOZm2R0NOrtUW5d0+OOFDi7uZJn8gTY2wIhTKiuabzcHFxBW3u7FRg/UE4wLad3n5C2cdI5EX9X1r6xNnBOTREnBAfA/zAwCfyEdGRsS+0oHAvAt3y8ieVlVWyIAkBJeRjkZWSlpIEOc553Y3eWamYHJmwNN8R+4torvcXF+Oa6u4bKH1a1dbVbWtpKQ0K8vMLgGPrkMuZ6Rsa6trkPQIPR19f/G/2lZVPwLEhKiqrK7x9PDs6Wv3EYrNnlt0dins3boCTk/+H7IsPkcG9ranezdER3ZBEKisrIbK5bv+REwTcrqzu+ErCepTq7c2da9du3rvzoKG+kbOP/DlJkJiU20ntsKO9FQwkhW1pYR61grePD9vEmxqb1laNDh89Ehcb3d7WZg6saWdYT0aHJ6Z19fH5+JPPKEjLS2tIh0iwRAX+zbkLmOoPHjmI5lMk9EVVdPHbS3W1DdFREQgIyDBBAcRpS+PIPcwHwZSBsYRfMzJzwsMN8TTV1VUsZgKWxIcwPDhoZWn2mz/86gf/8k5sqBRwDAzciHBkIHIX58XVlW2jHYLu2NlZW0eo0CzHI4oNpbLXy90xVCoJjopSdHbRBlGiOPvTc3IARTjR4AhNjI3hXbjBDh48yB0YEODP4bg8P8/SZzENQeaugIAAqUyam5ePIAWAkTWBpWVPDx0+qp+aXVld37O36Df//vu/fnDP188dkoDA1LDIaOhO5BWSYFne/gNR8QkDatXy0gJ8vMgHVfYcfRTYwN7C/eWlTzB5s4WAZxAT29jo5IR+GqYQAImHo6660sPTlVS26tqa85cuHDhcnJAQxxBJXaC0LK+x+nUHnKmosAhSnD0YJNDCYDm4CkYnJ/v6+plvADC4PxfnGYVWQIa0wyMgroxT/FBGaiof0zwmGaYr4okNYw5bI2DTOOyRNiHceL5LgWsC7slxyiAInMgsxYIIBjRk9+m74s0sjF1c7cl14ryiSHbK5RJJQHNT89MnVahVR8dHXn31jETid/HiublZQyaJkZEZRPLq2jI4MJITNptSNi5d/q6+UdnapsCIguRwY2sLHoOqwjzDxljKnompGf36c56Pz9wc2AaNIRUSYTOCT+ocpRqZC7EVBJnSWjGyYnigq0NCySvnL8Kn8KnSZlHfzaHlkQCYmpDkMM/eBmPj8spqRW//lkF6s6Id0Q+N6lCkKrr7UDVqtePYgKivcOeW1nboPAi+oKLDJ5J1R1ne2TK4R6ivqJ+QIUCCQngjJAVe1k3NGCDTuYUbN+/a2tqLfH1LSkv5u3x8kMROLk4cLGiPTMws1BqMg6wsnJ2anmclBh8fzdZbb73p6uLY1dXOeY7N5vCB/J3tzd5eJSOWYcaeHDH93z/+lnypoCAJGQ3EN0zpxvkVF2B+/h5RgITYHwZPmkqQDQYKhNTMatCRGclJDIWActi9H5c9RgcBzwxEXltTl5QYi6gMHTamsWNnzly+8C1ryn2Rx/j52ttZ0Zk6EQ0wPY2YBcwUdSnanNrqakRuB4sPUFoePXrIQg3urob6Os7llIyUvL153kIhJOIXX3wNP7e4spqYEv3uz37EKVNZVcEwfuzowaz0ZLZbaPr68L9MT+osTMz1hEiOjznaWROYq+xoA3gACzXeWrOzxado5EKoFeIlgWdASISTk7vR+mbJwxI8+3fv3AWuTIiNJj/Qyd7KFWmI5faCbhw/dagUYtQXP6a8ow2EI9A/kJCHRw+ftrUppqamgTJwv5B4y5XENivw8igrf9yvGfDyEdnY2WPbn5qbY4onR4mm8kmN3NTSirnZsMZXPwMeSN7BXz74AudsbEiQt8AT04WvUMRc3tLUPNSviYuKAS4jc4FNgihUKV3zCyunT79C8uqvfvWHa5dvvf3Wy2FhwW3yDjYkhMdEdXYrfPzFzh6CP73/Z1XfYHHxIVQ1QPaQqPOz+qXZmaz0XURbzcwsEpKC5MdL5PtsYy09PSU+Ptrd2dHPy4NXwnJQbN2ABSw66FZpezSDDk52hwqyN5bm+AyLDxTSA/K80F/DFERF0tPLCL5i8Zayp4+9mwPXAABAAElEQVT4XG5WQG84WnYRY7NlQyd6PJoGzm4u78rSXKCfN4Ep3V19SMFIA0F5iFqSRYlYLIYHRvgCOxtTlBQkCEI5+Pt470pOOlhYlJOxKzoyWOjtykPDRqTM3N2KXvVbP/89MjoHJ2ecBtXVBFRqgbsdnR2lsiBEpK+8diJvTyaZZPyVIBlDRfCEbrK5tdmgdrE0X11gIRfSR3azLeZkZfFYFxUVOjs6LEzr796+g62QgHXvgACcXFevXV2YW0hM223r6A5o9t3FS21t8tYW+dq60YRu9t69Ek5hKr61mbGBG1lfKbl7h+MsJCqqpqoKnxY8OrWfqc7N3SUxO7OrpYXG+fNPPz1++hTaKJS3DND/33sfEvKEYFXd28/6OFi79F2pJhY79x7cReDDicPOM7iRF44dIdwOThKjAmUAJs/U1IJMCLxZkHxAvkBbiLppkhzs7WXBQehCJXgunWwy9mSceP2oX6BXV13V+W/Poz+WhYTlHihmKQQvJiIeWiGFjLnW1ubxca3Aw5XGBRsisMqzLYzVJh4SaVcLBGkn+4z2HCiGMC5//HhtfRtoB6iwpaUVUyCClPnZGXzuSJBI48vNywkJw0Csg9fHgX395m1lb9/swvLs7Cq6OeDguMQU1NQXr1y/dPVhZFQAZCRH7cTkFPWG7QGxyUmh8fHTk+NXL5ynoLIVjx4fPd2nn93gYP7Fe/82O7dcV9fMK4lJTrRz8/jmqwsSWSj8BcLX3p5+nmVmEWc3J7EspGdgcHJuLil1F40C1QHSxNbeKjwixE8kYgxlFiYEg5VBLk4u4qCgwfHRr745j/+Y3GDsVY6Eha5vkWuGs5DzlUrPHMNbBlOhR0D6gK4S0mtj22iWuCZW2oMzPk8KpYFgXuSE5+s5jhn7wEhQhnDWQxvCtG9tLgUGCIr25SKudhVweyBlUwvcHZ0drC5dKuEE8PfzMDN59sLJouVF/ezMuETsi1uD+djf35+629TSrlIPRcUk8Ig9eFiOUzclGYnWPJw6enLQXQ5h6hyCHWZTqH0GPkACXg+zINcZig7YGST5+YtixF3HrQHzgk+JtZcI/g2zIAoYVhLYoAhFeGvY6O7myoZe49kZov4XVtbXyXmxdrCOTozvQus4OL+xvQ0J5+wiYME88TKIS0CzWPDk7eXD61ldR2owDRdOxASA6ph2eHtjjbViFmawT5ieVtntsLOznpWdHhIqRS8BWEh04sr6Qlx8tL2DTWNTHRInwAOeLIk0iDMRrZIrM6yngA2jim7wA1riTRPkt1Z2iHBbmpu75O3p6YmBAcKm+qpuebu1mdnB4sK09BRVr7qhvo1gBFOJ0I1kSCyf9IlR0VHM7RhoFAoF0Y4osmhVGOm4LmsryyyVVnR1UslSU5ImDInJHnK5HN1MbGwM5j9aUZxer7z+GuQ2uSAkjSWwQtrV7Ze//BVAjZvAc2FxUasd4TMAJxnD5Dg2AZsPgACtCER2+9YtGitIeNoumAzDf7e0pDVFndytVFRWPB0cGGBGxCx5/Oj+qOiQybHRyBBZ9p48RAeWZhYg7zx7mxuED9nSQqIsaGpqAkkLFAfwQXd0tFvZ2gAwIvUEU6MPJWfh7N8+ImGyub7x0oVvr1y+yQkIPUCxlwQF0Xnxt2amp0jn6+rq4l0gf5iemUbW9fTJUyQSLLwG15B3dly4eI0zSKHoHR0dBd3mzoA74RoyQDMZw7i++9MfDQ4OlZVVI0kyN7f6+S9+RFPp5OrIdoKEhCiSX4hRt7Q0Zhttbl5afl6m2N8f1gEcA26VRfBILBA1o0ZLycxUtHdA1VgZsidsMYE+KCn77e8/2NkyCg8LEnq5sZ3ypTMv0LjhryqtHXzhSIGNrZV2YMjJIMzLYZUBKglGQKz9CElSUpJHxsbJgmUOcPd0T87ON3m20SHv/PDsBwYxsL0T1YG8qBMnT4BCb29thIWI2e9R+rDZ2c7EQ+BOIfnssy/bOjoJUBrWIqkbJlcBiSN+ba4wkwd0FEVifEz7/CkydnZxNHxGq3BCpIwBPmyQE0dTgieKT4qZrKTk4eHDxVx2hGG4BnneUPMyhmJ44zp8+NEn2J+Rn9y6e48aKw6RYJXJytublZPDkOri7JqXlUSuOQkTc5y1E+Pkt6EGGhrWYFOJi4vGkP7g/v3l+SVXV0F9XaO7mwcnOx7Z8HDWRvtyrgVKpD6+PlExUej9kI0BBUnDwmxs7GJSkqVRYU2N9e1tzek5WTn5+fDneDwE3h48up+cPbu6Mg+uNTcziwMVXsrF2YHOHRMF6sTE3NwBhaKivNyT1NPMTGc7O/SKYaER3MbYW3fn5TEdAjldu3Z134F9dOIoPuDDOONqazsd7S1zslLZ0izvanV1sY+Jj4yKCEfJUl5SgkafOAhMiqgDGpraKqoauUqsKWazK408UM3IyDDne+Ghg1m7s9KS49NzdyVlJZsZETiz+Gxjoabmce3TcqO1bTaCIRcMCpLZ2Np/+dkXTbX1+tk5xmJrW0tZiDT3yKGMlAQEyQFC79XlxS4igzs662ubN5fXXFy9snILAwNlKI9uXrtNCiZTEsge5+nlyzcMmwEQM5uYQItC3nfJ5dQApklUD+3tbf2afgQXPOzoCdDuQstGRkWhn3rvvfdGRkeEQgGPFXoWlaqH3UZ0kym7s5isbl+8CKWNU2Rv/p6KJ08vnDtnhdPIdGd/YSEkd4+iC+9akFQWHZNg6Sh4/KDMztbJzzeAgZwcf/oyhJzMHMiU+jWDjQ2t4IGIDx7cu4fXUCDwtrEycPkdHfLrV6+DakBmm1taMNb8x3/+idOMp1it1mCrDQgUQ8rwGVE+ORIpI0xUVDKwRAJTQAJp9RC/EECDChRSk+9jAByfg4pcGeYtA/iJPcvEhKpHuQVnohSht6RdaKyr7+vuxpfS0tjk5OggxnrlK2SUd3F0yslOz8lO83R3HBsdRgnQUNvIPHfhm7stbQNKRbeTsz2jD65w9HGwqteulxYWZedkkxD0gEcJYJNYIo5lAzD7XNiKRpXS9xyiNShCiYLhNQJQGehCSjZxwM8DsinPfA3vFAELVDofE6cxq+dsbG3oaimHQEO8FwYvSvjKCtHb5gwKlHZPV1crc9PRkcnl+QWjzRWY1uWFOdoNxko0RFD5HKpmZkyiy4A9y8vzrMAFQbbARsbeYFMje0c87KTqLA4Oqsk56exqIz+DmGfSKujwvJ6v0l5FYWuYVbf27smHbxIHBICWqVQqsiGIVIVqxEFHacFTQUuXmJxGH3b/IdLyR+gKWb2nVmkov/rpGXyKaPuSk3Csakx9PZyoFo3NTdymdATwmoCZAwMaaHa4X4RezI9UQSQGbMfmE6IaEo4s8OBHuHFB2U8v9PVjRkHAiXGVvqiuvom8CAQRL7/25tWrV7/55jJMA3wG9z0QAUGSU9N6Vl0ACdKqQElyKWmawT8BDIHFeNS5e/jRPB4nTp0kH4+IIzr3XWkpe/Pz3nz7tYKi/MiYCD8/IaZTQIfr332HhrC09PGjkmoUUDm5hfyK3IPnjSBNbgXeC0Wd59HVzU07ONRQU7cwu6AdHLaysgOc4fHAGmZkYoXUODM97Yc//CHZFoquLn//AC//AN34JEcwMLKXr5BK/KDkobJHWXzoIEp9+PbNnS02I0dFxb7++it7C4DxC1NT00CEKPMocba3tx4/rmhsasVOGhwsJTzpyNEDPNtz87NJyck8USyLkUj8jx077OfrAzkKS4Q2wcnOEcK3D9jZ1o45NTY2Nj4+rru3d2d9w8rWFobGDVWkmYVuCmHrEu2aLEQcGhxEONrdu4+ePK4lClISGDg80J+WHOVoZ7u+soythkXq57+56uJoR14UdzvSddBp9psTe+TuJSChu2jfHmoOo+0HH5xtbm7HoofAmnwHezvbY0cP7S/cy9I+1iBYGG/TQMTFE9Du6ObpjcGW1AcEipqBCeprRGQopYsDAKEznQToB8OiwfZuxuO0DWBA+LmdtS1Eu6ene0x0JKpRUgJaWjqKi4sgrEBJeaTokwDoEeCAhSNr5CYhqn9sYkrgI5R391Q3NilU6tq6hsqaWsphbW0DanVzQxr8DhmbZKvuLyo8cKiYarS4yCK3URPjnT5kFX3dP37nR0q5QQlNYPqTJ5XsggbjwdwGdxIRGd0/ONDW3jIyMvTlVxdmZ5e8vd3LSh6T1ecrlcXtzoyIDLd3tMewZW1mYm9jyfMHmMGj/qT8ibxzqKO9Pz4uGJgIUi0xPobpjSUV3379pYuVJdsmKAMVpeXa/v60tNSyhw/Lyp+Gh0Vx3KOHCwsPx8Gg7FZER0Yg7EQgrurtsbHaKczfVV7CDsWpwECWI25dvXoxJFgKgAGfmhifiIEVjLe1rUWhVKAaJfkaOQlLOh89fMRBzGLhtNSUkLDQe7dvokOm//3h93/V1VI1ru1VyJtjYsJIfeOgd3cXQWIFSWTx8cmcz4ND2mDEyY1NJDO0t9bfuHJFpx2B1k1IiE0CwJQEouTcf/gI+lUrS9tAiWzLxPzurXvAboBalAcEn1NTYBzzuN3jYmORraLf5h2RQoJkwsCNe3nxmdKqpqamggeiSkfiSxZ/wcHiDUKAlpY4QK5cLV9ZmYOnL3n0ICjQN4fAOWlQj7yjrqKSnjIiktahPy46ruR+GW3x8sISff/hg4fO/vXvmDEW5xekoZEiPxmr96rKq2luklPSEKcYWihGtplZ8k8YdjvaOwnko1Vamp8HSpVKpPT2jCNs/WVxq4HzZgGrtWVjY31DU6MJWT6ODhz9tL+xcfE0RuBmOHyoDTzX8Gi8SxRD/HUKHhwYsCdWlufKl2eGTnyTkRFJlkFUQi2Bo+UBBwKlBHK4UQYojty0fAGrwc6cOEZoQEpyytz0tAX8G3Acqw1NTTzdnfrV7HGqh7mEl4Herq9tyNqVRWixj9AjLT2VasrFYSRlMSq1ilmKmM329pYwzuKIMJVKTYniggOHghvziQB/QUxCYVKcMQXS/vILolaGQoOrwwR/pCMvm3fE20RgwuukcvN88Xu0kPxFmnvDRMg/NjgozBhDDen2ppCC5g7WlmmJcXtzdmUmR3m6OIcG+QcHEbDjzbIaHm3SZHB8spaVaRgBlo+3O1LnxflZfz8vWgoGG2Iuhob7dVOGTGMcaLi2OJ3gy8YJmZyYXFtZJ2KJ3aUWpmaI9hjco6OjCaOfGB8FY+BqW5hauLm6oenl/xxKtdWt0G28Vaok4/XIyIhapWYXM51fb2+PsqubcAM6Mx66+Lho09dfOkZUBG/v+bWAjDdB7EMBoGMBdke+JfL2hucXCYVuBJ7CBFqZA4H7iwM6OjtaWloQZjMHoF6hxeDeef9//re6pr6lte17P2B3ieyX//KLpVXD7eIh8KLeUPwA0wIDxWqNhsGR6kIIFn0KmfcwKFHR0ZQf1qMfOFh8/NjRhJREB4PwyMbbRxAYGCATi70Dfbni7OPuam+Wt7f0dXUxcGA8AuZGTjE+pnv35+/5BoaoeogMGKVnyc/Pb+9oVyoVhYUFVFOILehcmSyUcRP5Bp0ZyBizOWbEd3/+rrWFKW+BnAKgKhAl5OlwHkBPPDy0eKV41Grqzrz88kuvvOoXgNbjGdQAD8aTx5UKRU99fV1fr2ZiYpy2kXvF3cPgfYmICHV1d7IhusDcrLdvyMPDkeWNMIKhoWHfXbt97ptrfb39JaXVAjeXkJCw1ZV1vW4aZNXKwmBF8PT24TGCUaiqqTn3zUVyfYZHRjOzctw9vRB6qVSaT/7x6fGTJ/cfLMbth6SDnoUAg/SMVABk0LDo8EBmNZ42nlHi32pqWgMDfPcVZHPfYHeh72M+Zumaibk56FxtQ+funCxfcTD9FO0CkgI0ghwGTODEVdTWVA5qVI111fghjx3ei5B9UgcQ4RGHuT0jKyUhGQ30rqxMDr379x8ZPacQuLPZ5uov8uRxBuimipN7xJ4UNrsEBQXRjkEmsIKANoXzSTM4mZAU5R8QsLA0NzA4yKoppGOh4eF0ZwzNQpJHrO3aea09fc3tnbA0lnbQ5ibwLugwWOSblZkVFxf7H7/9zejIEKrvc19/jXskKjKc2AFvb8+kxHjW6pLMQIpvZEw0RAuuYRouH6EPgDbGZ+T+3T2KW/duk74HlqXT6WllHJzYA7fq5eP71WefL0zraFQRqtCSs9yKS2pnYqpqa+em3V24t+x+aXi4+OTxfZr+/qmJcfxkACqQlI62FrB8viLfLnlnVEwMOhQIjJXV1Yqn1UK/QBqy+oYGBnFkAkvLSwSsIJxmp3xjfR3uxIgwaV4eYN1mh7zZ0dkuJjZSJPLhsDt/7jyDNZG5kiAp+ZCyYOmpF44x7HYrFMB333vjzV1ZWUt0PM5OxqZGfSoVqbDmZpaxURGcjSvLC0QZZGVn0cIuLqz09Q77eIvoY1AAd3YpEa8BWNXU1np4uf34h28vLsw9La0Z6e/ZWlvxAU0TigzRWDtbMjKe/ES44Az6YW/P+IR4jvWMjHRPgSeHlMHPv7qCJoWzrL+/H4wQOsdQ2l2cqQGTk5NoKWBDhEIh4nAkTvuKD2IXOXLoTFx85AtvvnHr2nfxibEMspg9f/Tzd1e3t5pra7wD/ECDGSUfPrgvDgzkELx+6b5I6AWi8PKrr0GmyOWd2Vm7wW+i41Dtmlm7eT24ef9+WWOAr/fm9kZdQwN9sLMzMc0uSJAUXQpoLFVPL4kgtICD/f2PSqsb6zvw7CYnp/HCWA3bg2w7WPb299/a2H4GTMLQv/9AMT0UrTnnFRMeniKmOnxsqJ3JVAHKgn2kYEBZwfyZk8NjCIhhCOTZYmWgAWzkV0BXmDb0XCiNn09CQPvbHNxcGSd7OyGRWBZYG516u5U4eXqVCpohtAuI+OApmRen9Xpkz9M69nGylck2JTlNAaw8OISpXDc5hcWFHwFFRXmVd3ZBZxw+eujs2U/RZ4GyMHXQSPLK0bOAaFKRDbCsIQXUkN7+fEI1WDAxuvNNqHhMeEy3VEG+jCmQgs05xN9icuXT5Ot5X1RBoDtYBEohf3d9edHV0Z5VMvK2pu21ZWvT7eLCjKhwfzurnSCxp0SCeMD1wP48un8srTyVviypTt+FFIC9gST9BgfLuMP5I+B0KjQDCRqCkdFxLqi9HQg0wmiBt8AnSCxBa8tjRQnclZpGZbh88SohDKzugr6Nj2fLBOtwzTCAMn4gtKms7Xxa3Tal0+IcZY8grQy0FA0ZxybgJacZ7mLkuLT7pn6ernQEPDm2BJUusQfnGdMudi5EAQhEmfYofrxfgKmgiEh7Oxv6Bb5YGOhXXVWJBBfIXjMwwCPEOAUayW1HQ0QZ+Pm//MtXX3519+5d2ggcTpgWOSZWFhfzcnIJAQGTRgB2+NgxVJFpGRk5OdkIalG4OTg54B5RKjvw59XXVq8tzQ0O9LF5Q+Dlg4iqpbEefuVJyQOlooP9aoNqNQ8Vxd7HR4SN8fSLryTtKZjRjuMqs7E3d3Zx4kMFaOJ6EJNz6dKljvZ2RKoikT/qBoyZWCMXyeFsbWW96cyk7sbNG5h+PvnHZ80tLXR8nOxYup+T22sPHz7CJxAbn6Cfmrl7/z6Vvq29k9q//9hxk2dmvABukc+/uD09PcwNASr42uv/MqLV4FmhW+dTYbze3l5G3AV8D+2H21KvXwPxs7ayX1li29ZCZFjM3AwgqoW7iwcbs6i4huPDzm5CpyPsimePXiY+IYkdQfPLyzxf+O+RjTW1yJGB0IAz+3Poh4SEg8Ty0wc0GhmLz/39gSDMTc2oOhkZCVGRwda29obXf/c+EkTO9LklxHp4QJ+tra/wbOTk5SzNz5F4NKzRdLU2AytjVAoPDeESWZqZgqaODg0AC/f1a2/cuHv79r0vPr9I1vDegj00no8ePiDunaOAlZ48L0IfT1aFoPIloQPCAx8ISfgg2jTHwCkscK+sfOru7hIeFspJgYmHQxND9OKSwbl46fIVBkFsEnodScfrspDQkYnJTqXSycWdqOzV9U1OHCY/OAtnp+eCbAuzpMREEGmZJIg7U94lZwRPTkrkFAZ5AzlnKEdEqtEM2Nlbqfv7bOxt3NydWQ3PomBFd8ekfgIwAzwadt0/UCIJCkJLDdoMTZuRnk3Pq+pWLk5NmwFtra4Ok1I4pJ0f1y3oZp6WP5FFRh8+XmRvsYPprV+l5NGg5EeEhbkjALK3oYXi9kOCQGPKDOTi4Zm6a1dpWXl33yCHGgt4eSaJsCJjj82LsIBQ2jrdRFV1I5muhI1Ys8rWyhIJIu+osbGls7Mrc08BB1xzSzuuIXrq2LiYL7/4vKGhPsDfH7Lq/qOnv/233yDxyC/Y29LS/Li8QiQUw/Viy6PWTk5Oc9vj+OiS98zM4CKE78FdYoc4QqfXI2g0NzNnRDPArfoJ5FcIQeFagBwmgKI0g7hdeUdjQ/3NjQ36Gb2Di6PI3xe4tbrqKZwKMSjaodG33n6LKkKpRAEI94P7qK2tlawJtZp+VM94wZHCMMGhz6a3kPBwDIV/+dMfAQMZqzBee3m5immRAgPeeOeHU5MTn/zlbxxYAEIToyOXL10dH53iM+1V9ik7uwE5cIJzXNLa8mhExMaRjNrRqURtFpGYUvfkaXVtp5OjVVRUxPombj/P/oGh1F3ZDOmUOpzviKqAQNEe37ldBaB65uWX9hUWwnuh10fBIgoIoEPiYSdJNSY2gYWLLi5ujY3NnG8watR1+gnDx2r0DIs3yD9lH0SUbtXgPTA4/WgvcResUyT4MkojNYNBkF6acQpEkbGLokIVeT54cbWeCVxcpyYmkBGAGVy8eFFLlDNhSebmSUkJbK/EjYM/JDwixs7OmcXv5FWBsSFJSc3IuHrtDhwwiPDI8DAyTwIHZmemGJ/y9uw+d+4bgErmIeofFj3gVn4QOCfnPCo5XhC/Ut6o2bxGdDFIRpklmAL/WbB5Kg1Fjn8M0TBGvBj+C2LRf1KYvCnmpecjkym9PpsvCLgH0mTpk6uDfVJcZFdHy+iQJtBfSLG/efMGbRbi5M6ODhiOzo5OPOgYo5saG3D88APgGmkLwMaJn9RPzo+M6MFRFxfW9Hr0pyvzc8tDBGxrSVwYR43KtYSeA3FB5ElKDi8vOzvb09ursamJwY5KxGzDGMVrs3ewRvypHhzGdsLDxfDHdMGHfvnSZbCun/7ql9VPnzY2NrkLXDk/Te1I/Dc4Fq3pqkQiIYMCnR9lj1HxwoULnEdY0Vl6CaEF4+EEUyf0dXZ31U0Mg25BBD54WDI8PAIJ+cprrzMnPXr0BE3RK6+8BCbzq1++x3COsPb0C6d+/ON3RF4eWPrRvKCYx6UDp4hkufTRo7ER7dPH5Ve+vVBV8bilqf7Tf3x85cr1sbGBgoI9mTmZ7MuwYuJeXO5saYVZoagwOLNKCt4Fh2AAWKVOxwKXsDBDXszW6iqtPTEfd+/dAPOF3QwNDwVWo7m7ebPsmfFm9u6sa1fvnP3oy4lxjZ29LUmDu9JS2esIOwX2OLOwVFhYBJ5JxxMkDUYYNr/ArL86iV1ubFLg4T00PAoPd/7C5bWNbUxLu3Pz2cxMyUFWKpF4p6eT62Y/NTU9OD5vY2Hs5GTHElScBuXlTywtHHB5z88vIbSj5bSx9aiqahoem/BwRbbOVgr87+bfXbnGJk+OaVSUhI+gTkxKSQGXBlmKiYsPZi+Vu4e9o/OkfgrKAT58YkLH59ffr+Iz8fLAtDtdWvYYBBKBPjfrP2FqwLGKp5UIaD29RBe+vURuBfgppdRH5L+4ssLx5+zixoFC0nFESMja0iJGXd3oaE1lkweiGJGQkClHOwOoFRIcimYKKGl2Yc3Z2Q32bmJiurqiAWk3yCrlhz6OZAkmvEMH9/M8DPQPsZc4MT6OmxcCkt6XZYOM4Kil0IbRbhNTC/N0+epd7cg4YhA+ZVtb+5bWdm5irrOZuXXo/0/SWcDHfV5ZW0wjZmlmBANiZiYzx5Q4TtykSZomTZtCuvstdtvulpsmaRpo2LFjilm2xczMNCCaEY6YWd8zirfrn2PL8sx/3vfCueecGxwKfk5ndvvuXQANDCN4Xyh72G0ElxgyN2U1MwZ4lefOnmF6wiykrKyCIR+B+PDhw+ByzU1NQUEha8ur+G7Bzh8ZG0aEhbuQeqAfDy7qNhbtBocERsazhs1mZXXb3NwatR9LtxYWljq6ek3NLRKSkqtLykDM4KyuLC4X5OSTElqbOyHkd/apWPvOaYEaQEicm54MCwl69QevwN1wtBFwfXk7bCZ1cXWHI8bmwq72DhbZJKVnHj91HNEuBEwgG0bvMIcDggJYJcPqbu3Q8NHj+4ER9PgSPZqjA2JER1d3/h9uS0hUXExCcktTs1QuI4Ay5vT3l1PDQkJpb+28Xtr0ysXTf3zv3ZrKyuISKCpbJqbWTo7O+QXFX9/IvvjMOS8vqXZkwtLSPje3aH5uYUo3TWyCb6Kbng0JCaVMJFLA6UdbBqFJpRqiKlpf33F28/D2lQcEh7V16MsFBycn/O5B2ADxGJcQ7oGSbt2429ur5LEz+bYS6Ie4oGQAdHw3ZjxELsI/PljIFrmbVNggPdQEBfkFnNhXXvoeNHKSIrVpVHxceHT0P99//3e//R3zbzNTUywIhofHnSA892hY1oGR95EjRyCZy/z8BocH7tzLgfx16vQpdNp//OsHbIwF5CwqLLS3gdm4QwVMlNje3Z5bWD524iTte3FBHh8TgLmekzkzR3X1p7/8HxONuqqqopJirhv32FMsTs/I5MmoB+jnNaRtaqO29g7k7RQKhEESAHcQeAaoZo7oAEkbkg+RhfSCho0R1h7ySab/LpEQjnnL5mSYPT0dGhIeCx0FoZ+XQfEHDQSIAYQsKjrCn/XIYcGnz5zAVheKb0tnd4+q/6NP7mlGpqVy//7hMQ+ht7ObZ7dSia0EkEZ7e+fEBIXTJM0idHSZrw8OkHWNjRABAwJkNCS8eGiJZFzIIeQ86l39LNBIr0rEahnQS892MTEl+fF8QGtpAUl+vGACCH8LKIg0xmeN+pk3QEXI2+c3+U+E/6zTcndzps5eX11jCQxoEwvGMbl2cLDnRlODRkRGglhAmg0NDdGf8C19rUMbAF+AFgi8uaWpjXxGyLpz555S0T8+xiZerEFh6BgyWeNnCws4OJYMXLt7lPgC0vA8epSfmBgXHx8Pv8Q/wJ8aSKwH9t2hs/Up1E9ycisqKlkHP6mbD4+MiEuI4/EgLCa68ikhuBKKRB3trRiRv/Wf/15ZUfX4Sc72zoZxakIU9goajQaWLbtdeJNEh9bWNn6ubWgQib39/PxIkHTeObm5+Tk5XNTI2Eg2PoJR8hwZq5Cffvu730Ow/83//CYhKfbZC2dffOFScWHBo+x7DEiOHT1sYYoBnenZp054ujlTMgC4gaJTsyzjq7EwxyYdXO90U5PsGVeqepGvHD919M2fvx4XFzk7O9VUVfuH3/2xrbkFKCM+LkEul01NTdLJUxXaWQnQD4AZAs1DwUIqoKd9a4apsuml6LpAwDmI8EsTExOTU2KUSiUnBp89cHV1fz9sFxphZuPoZEKC/W/fvQ8j4MjhwwqFChQ5NjaeHeVsV+jtVfB8fSVyMiJ0svbOHhJJSmqGlcCWigPRKUhUamoq0Z+5NIAPrUxMhB9eJAMDQzDmgWcvXbr485//HIYLwh2m9H5+gRTKZGU0l/gdg5SCtsfERHI3pFKJSOjJoSTzEcjg2SIfdNKve3VD5mLr5MZYBkIgYYgffCVzEdp0Rob3HjzGxtPdwzMgKIh7STUXHR3d2taGZigkNILSswrz1VWmidZYBrp6iKBLwVPFi4CsTH9AXawZ7E+Kjf7qow8CvL0kXhKoFOFkRSS3vjLsrwiIRUWlM7PLhiaWeACKxF5EfN5jTU3dnTuPmGhmZWVy7qE2XP7qMhQeGg3GKj949RXYbyA+AFDcVD4L5sFd3cPRUcGRkeFAIqlpmVHRCakpqVBznVGIubhgwpycnNHY2MJ/Tegmc/NzNdoRNB5EFh9vH2774twcFdv+zIy5uWna3xMnTgChcA4lEqlILMbhiA+Ouch7775vLbCNDEcvZcTcFEUjAYqZ5dWrD4lcGRn7Ozp6XN1E6elZ31z5lqXfMTFJeBiurcKWVpJ3eL/cFlIgdlMonDHT6FYo+oe1p59+bnh8Gt306OTUyvrm7sZ6XFaaVOx55OgBPrvaykpsgMn1PB+Y2faOzkTH+9lPpmfn7Fm77OQ6v7j8+ZeXKbagxYM1UYJQv7M1fnllGf/f8spKDDugzwSHhplb2cwurghsHXcNLabmlsam5kDA9j39PRZIPbx/D9UN8R26AR8QKCjgzf74mD9+/ml/Z9dnn/wT+rSJuSkvQ+4vb2lvufT8WSoqQHsGGoPDWpgRsdHR0BcZjaOq5svoB3GhxKRJp5sWibw9PMn4LCSKPHvheaHYt79f+9d3P3zy+AmRwdnZU92vhbsuFvpw9Ag9tTWNoGiU52S4AGj6K6v0RvpP38qKBSl8yvQ3FKMEPpoKMgRcMDSaDfX1LHDG8w/NAAIMhlVPwXF1cb765ZfZDx45u3qMjaEzXQVRQOgdFR6yPytlYXYJr0RK7dHxsbbO9j/+9dOunrHnvn828cD+LqrMsgonF0f4d7WVVWRW6KA0/cC2XARYCAxisY68c+t6gMwHmBdNZEx0lI+viHNy48rX7Z1tFAEAm0Aj3d291McmZhY0xmQLOjmYaI1NzeDe2P7xRphzwtkgi1D90+1hdLUFwGhozH/i4EMD/R2QRtbntPPEOLf8gj4M+Iccg601qZD2EF0gvuGMD1n7Hhzst0jOGFDK/WVUh2RTDI2h7LV0KVTDE/2DMxHRMSubhr/58yfMqixsbNiawoHh+h8+fJC0xCyA3YrcAqAahq+4ADg5O5FXiIpQLqklSGn8xTWwTQO9UvC7V8UgknaQd2imhwDYzrRD2tM3fnutKp8mL5svBq/FI5t0SGokr+99KwaaRnx8jOChqlLXri6tbm1sCayxMQnc0gP47YHBwZy0vILisIgoX18ZXkLwSQQWVhOwKMdQ0Zj5yWR8T/5hLr6ZmcXa6gaHMzoqhiJJP0gWWAEpIdUjkuP5RakHIgIsgfkXPFZaFE+hsLmlmXEv2wt6lP0WVjYiLz22Fxwa7inyGpucKSopI3lh7s2PYc2IWjVAVwEQTTkOvFxaWkzD/stf/SdWX3srDA02Qc/4aN1cXKFuU6v3dHdrNMPs9AGNpQWEa82z2HuUBtQdyETZlLSzyx7wKe5qWmoGFqCASK+9+qMJ3Rwy8LjoSLlEUldTvQfEGc3odKD5HFPD7Q0/CTtFR2lcGOl7uLmgM4iPiQwPDZXIJej5BNYW4RFhP/1/vzx79lh3d7uir5vJ3+LMksiDDK2dGJtAXEyxExMVxZSFc1xZWq6FWTg8HBAQRDvtFxRw5+4dmLoHDx+iLWBiAS85Pz+PcNPR1cHY/MChg5Q5hJ6o6Ci5TOri4qRS9IhFwtSURD15rasbNi1WAlR8KSlp8AY5iEjsiwqL0ZfQ9rnp95Vv33uQbW/vhKnB6LiODZsY8Ch6Osk9v/717+BffEdEHh4eIeUzzQJu/ff/+I/M9CzMuATWtlSwFODcLBAwOMaQpMxMjdDDDQwocFyzsxeUV5TChcEMM2Vv/cXE5ATnCWSJPm9YOxoVn4QXu0ql5igTSjiP1FlJSck0wQuLKxKZnKymp9S6YC9A0PEmMFVX1eLLx8ug2FfDAbGwRnk6NTvv7OIG9ZJKE68t4Cb2RawtLSRFRQyr+lZmp4P9vDzdXDm1bVind3RWVtYMDmjojQh/fWo9ZZMmjCjDY/GXy2xsrdtb2zjPGDxCN2DqASTEI+WD9vcPwPa6X63EThCWNIPJ0NCIqSndvv3poD1cYwzA2GNJfcewmic/OUlrMt3a0r64uNLR1YkZrZe3NwARcyYiCnMpFoSJ8BR3d8UUjfuGK3xWBiuB1ICibItlGMlUgKzAleNTS05O9hH7ADtXV1RZCyCOCj/68LKLM6nNNy42KSgwzNxcAEOtrq6lo0sVH5+EkOPBg0doz8HkuZ1Z+/Yx2XEWi/RcJFMjN7E4Pi1NGhKhnZzpGx7JL2ywQf2gh8Q2Jf7Swuz7w9phDxdHhu3v/+OrlLRUXC0Am1B21zc0ISb2kkiPnjhBk6TVjoF5oovQ6XQKhYJBJrQDWgS4tczhMYOlt9er0rVjW7vGQ5qxiqp6lWbEzMqmrKqhpaouLTOdTVJMWxkxL7NnYW4+OTmdqp861dbC6t6dO7X1DZhXra4vp2bGt3e1trR1PfPsU9zr8MgwotvD7GyODZZi6AvJfFSEjLvgCHJuGxvhXTYEB4WbWYDiyiKj43HbuXnzblFJJbT7iXFmzJ5nz1x0dRWvr+62NHXjQSj08MWVk9qFD1ooFNnY2JD8lColmBvNcSM7NluY+GI40QvSRRakTKFZJ00mJSdZWFrx+zduXKflzdyfJfWT//n3f5iYGMWM291DBCzV2trjL5P+4qc/drRz3NncWVtmwYLJo9wcZzfnysoGzdjs9bsfHD93ZpJ56uoKHk+cq5mpyZm52cbG9ri4KGi3JB7esl8go/aAqYnRo4f2OdoK8MQJDwtvbG6FA/go+4G3j5hGkLcwNKzBSJqVT1Qt1uBmVpbWNjYMjeLjE/i0amvrYGaBK+JfszdNwwUN8dwO+QrghziD5y9gCcgq6Zy8S5IgZ1AH6K1TzM0x2GQcyG9C+KKDh1hOTuHKAIoG+kvjEyI3ttaLiosoXqlIADY6u3rg4LT3DYzNrCAnPXLsdFNzJ07TkzOzXb1d7V39DnYC+IioS5966hTmohura2pV3/VvbhUVV6gGlAQQfCHgn9rbORAEeD20pmQ1fiaR86/QmZF4eP2ETRgPfF56CTwrfEmVJjAkdsncFGekKF48xqZkTV48+W8vtRsvLS2CddPwrTOpmsUybRegGMgUNurs/CwgHHwFZAlkYa0GAHMBzrY9S8R8JRiT0y33D45PTY1zZ/39A9lFj9Wcq6sH1ZihwaaNvaVI5GZrx4J4WLU7LJ3WTY/XN9Yx2XF1dyNiAAVJJBLo97QHs/NzVPaIqqn+mUy1tHayu1vo5XX02JHU9GQbGye0T3T2I9qZxcUFAibAwPTMZFNTg0wuAwoiHB09AX9z0Rg3DcRqvr5SWzuH2fn58YlJjhqQFE7aSPlEYhHcVzaVwAFiUOTm4vLyCy+hEMIyAxqIh7uIR8muIkaU/WqFSOja2dWOWcz4pK6srIz+V08aBnzdNXzq1JnJcay5dPgBUDgU5OW8++57f337oxs373b1dDKI9JN5BQf6RUeFsRJ6dnKMHZVJmEHY2UJIoaGJT4yDGkC1KvZyn1+Y4hcyuYTOz9ndHb4yn+TC0uKDBw9AXRLj41CDfTe94JPFrxmJCSupELxTFWo1wz2d7QKBGfsu1laXGFGcPnOGcPm3dz5ISEwKDAxKS0vncTthAOrssrVr2NbRmVNQjJYmKiI2NTXt3XfeZT8Z1S+wvoujPUkUB2eYgfghpaenAaHy1mysBanJCW3NrbBffvU/vzKzssp78uTA0aN4LTCtuXv3DlcLMx0sZuFK0NFiKEahlZKS1NxM0Khz83QNCPQXe4mo2qAIMVICTGNQLZXIuzvZctBH5zeq0bBKqb2lGeenmMiIIP+grMx9YUGBeFCBEtMBg/Fy/WCmOTs7K3rpORaCg0PADaghmpoa+RyPHju6tbkFjZj135p+FStJwjHzDw6GCjQyMbm8vlFeXd3R3WNsYbW0vu3oIWrs6J5aXBPL/aJionAshMI3NTszMa2zc7BHx8QivdXN9Zy8XGY8iWSe1FTcNIBz6ewlvj4gCvzHqHasv7+fwj8mOoyPaXp6MjEh/mH2Y8jxXl6elfiDzC/cvn2XRR/VNdVnTp+xtLbwD/QHZ0NFQKRgdQPDY64owPW+/UzpVvl36A6BPhqbGiFevf23d2Qyf+iazmxvEHll7cuE1wB8yki1rasrOS2dDLe+uXbu3Ok33vjR+sbO3NzS3Nxyn6Kf6/fwUR4WM5HwVnp6aOXTMzKgP3hLpPA5oxPjmNw62LsNDo7FxmeoFNqqinpvLzlTT8b4YZGRTQ2NrGoT2Duyf7mxhY9oPCAwmISK2y2rR3WTs4uLq00tHYhwIKdAKvcQ0rWL6fJFQtHSwpKiR4n/0fL8CutUy0ur2eI3qp0sLa4cHhxZmFnUDk0AujrZ20eFRwZIZKxJ6m5rg5gzol8Rhy31zNDwaFdPD0GOOIW1phEbplgmY7gtl8CoFU5Pjh89nAm/cHVpEQICvkIba6vHjxxB+AyKQFQDzwPsAZcjK4tEnmiZbB3YQauXFOTmF3zw4QcEhMkpHSHjwH5805MpVEljMLDge3AGQCPqGxpzCvIJDZgC1DfWT01PDaj7l5YWyNPIaaCrgCTgyk8tKxAQ8belPr5BsTHLs3OPH4GBa50dnS9eel7s5VOEW9D2dkNdMwgbN4vRdkiIDIi7V6F48OiRamCwsqEBAmVkZGhMTMza5tpnX30IYbif/Z0m2KICLXRiQnv81NmayjocXvjXIBLShXlhS+/miosQEmRQGdS0iysb733wRWlFNasVjh7Wy+GbWtpgT1B/kCho+yC3iIX6JVkkCso9eEwZ6ZmFBUUWFlZsmARSo9vb2t5ggsUPygg6LaAOWiUWCoJPcID5iY+DFIJJDd0MvwlOyDaVXe45rdjODst4+aFH8ldWExJib9z8lmKUsmmEZXi9KnsnD5k8lL1SRsYWCwuL1EswPBnAe3m74eNIspkHxp2db6hvzc4th+bNTB3IDfh512CzsamHLAXxBKYY40/wTV4ZhTtQLUggmQxclCCgx0ahwvFna7gBCGjxDHc2mflRaIJI8eo5M3RhVK54B5E4SdukQP46vay1tYD3CN8ShI/vgyMEHTBtBqshgsOCHjx6gGs/7vYYmtM7Ac/QasIbYrrBSIhHmpWxH3thNhOsLM0jqTA1M4Itz/+oJccnR2YXZoxMaZr1ywBYMc3bPHLoyFD/cF5+OQorXgIRW+8BVltHgsfYjx30qDog+6Dtwe6yvr7z/sPSyqpyvEZRlmRmZF58/jncTrBFxdAfpQS9B0AdbxEuQnlZyfraKkHPGCsvulq8IagVuFRzs3M0fDa2+J6YIpbiKcGDJ+vyMdN4ZaanIpqGTFXfiKjQYGNtk600VBnFRYVZWSlYh6AOefn1H/7pD7+/fD1f3QPxRoXKOCs9Q+or9ZWIm1ub9u07wBiWoslTKJZIZUkpQJTJLLIZ1w4XFORmP3hw9/YtEpXQQzgyONjT0UmFDJlle3dDEuIn8fOxsjZzF7mJA6Uo/IUiH3Y8Pc558vBhtqOj04F9+8hPMA/RXrAykLFWfW21RjOoGR4Y0WqYXM7OTMNJAt/zl/vxQcJHJVRRfeNSAQkQxhHjGR8fX06MuZWAOnxxdTU2NR28g9Nz/sz5q1eutHd0ErthXkWEh80vrsPdOn7mzK1vb//jH1+yfZGnySYg4pGPly9jCQqIGzduItX63iuvVJSV/uo//lNgY01EACUDnERToneO2NqSolxc3wSq5dMVWFmlZ6akpCazxBXSJgAmBX51dU1nZw9KD0CE+/fuckwN8Team4V50drYVJCXq1Ioayur2a8UHRGG5oa+i+mU3t/BxBCA/puvr9Ku4RsAVkJBo1IoyD20D6jZcKuys7KEdZ0YHw233sTcLCEt09HDE8qKp5e4ob1DOaRVDGo9vH2snVwr65qm5hcYCGEqCLCyxVIhrbajpxsBrYdYOL0wB1GlAe/CtnaxtzcLSujtOHwYo4CtjI6MMbIFpoYuRETA4YKYS0rz8/c7feb022+/wy5lIAsoDLw5Rkpowg4dOpCdff/LL77gaB4/djwoKKizq4MykCF/a1srLPCVlRVSVG5ubklJMR0MiBDsxJiISKG7h7mlOcmPZ8uw9MqN685ubpoR7dbuJs0HiIreTNoEA4s5EKfHT3LxzAOYyn70RCT2pHQPCeFjDL58+YqlhRXBA8CkKL+ktbm7pbHb08Xr3bc/3tk0iAwL5YtXNldl/v59KhW6rmdfeU0uo93AwcDxzZ//DIcJtEeb6zvY5GN9kpiYwi+cXD3QPrNqx9KKYf4s3BZlr7qvR7myuCqR+O8/eMJox9Te1ikxPiUrfX9kWBTLz/Zl7E+IS0iJj99ZXQ/08xe5e8bFxuXnFTo5uzDlyS8spWUkSoLwp6Qk+vn5cuZhomv6lRJvH4VC6ebsEhsVPabVjmu0Yg8PWgwkpSDM/sEBXZ0dGIvwGRHUGN5TUsBFBDaHD4KI7dr1azdv3Tp+4vjZ82czs9JPnz4VFRVhY4PSmUZo2dJKjzFywHLychgu7xoZPnqSn5qaPMCQ1daGrwT+YZy9CLEP2MYJ2CZc7idB+zE2poXF0E3K8RRFxcckxcfhqPvxhx9QI3b3dEulEoa4MAYsEHntbIaHhXKYr3xzhZ3s5gKrgJCgjs7ehLjo7e1NH18pTj3a/gH4yYP9KkjL6EaIJ2Jp4LdXbq4ubUl95FwAa4FlSFAAsF1xcWllZbVuesHSBo2NkZtInJapt4PA8GV6ao7dyyCBnFL6SHC/72QJnH8Ia8BvyGYOHjhUUlyKoob5LudzbQMZxQpZwQq/L1PTJbKUgwO0LwYBNPSkE37W93kmeJ1YkCnJKOQWEAOI9AwF9JmGr2EhO8q89XWBQKDTsdvdBO1nUnLq11dulpS1I5UpLKphtYXEWxgWHMgeiaEhNfou+GgkFcI1JjU0lAODU309PXh9eXkLOzvbX3jhwsF9CZMT06PakYiIMJASchXVOSZt1NBAR+RpEjMMT9IbwB6vYRMhAB2PMUba0Hv1jSDpmdcHjY5iml9DLjMwMOKz3kuBemorBRO7I+hvyVLmplQX+ufGGvOjxw9jCfKXt/8WFhGSkpxRU4UR0jpmHkKRmLaKgikkLLSopGR5ftnJgY2SgM2G9JGb2zT3BgCbfJRE3UdPcocGNUxn2H9ramg2PKjxdBN7uHra2mFKsMLwhqod3AKOKyPwkZFRCwtLdIVMOkFwRSIv6Bf4DSDnpqahDvnnJx+1t3XLpJ5x8VFRUaHEV0QUxFUW+GDYRyXqaO+gL6zdHdE77ZAkl+H7rq1tb65DvyFvMbXiBIMyaYZHELom6dcVHayqqgCrFXqJQiP0GODAwAA0Dea69Bb/8q+/hTf+k9d/MNDVfv/aN0E+LhSOF86dwpvTwsQAfYhKpWpuYyWmFXZ8x4+dPHvmHCAvp7y0tKyiohyRTa9CST935tz5oODQJzk5re2dMr8AHUMXPYBuPqRUwylQ9ikgEAvMLDrbu1BVsgmWbaEy2ICGzPw0qNH19lRw9ubmGDmw/GV7a3tlcRnKCcUjgFNPdy9GOw+zn8ATI+3d/PYOY3AIJlAuJ3VTmMf6+PrCBqTtY9z9q1//xtnZ7ZkLTxMhoLYOaTUwESCYYDbEIt+SyjbIIK+89uq0bowiMS+vzMBgHcEmgAPvori0BBDx+MnTZy88V5iT+9UXl5lOI8KFykiR7eGB3yOgvAEPkLsUEBCw/+jRAaUCOEsml3/00UdcDN7me++9l5tbSEVCwiBMYwkPmXNYo2HoJQT89pUgaGO/FUO+hwU1sOCeeuokmY3SBgu09eUVcxOTGDYCGqBMtz969DDxXeTtfen7LwJNw2lGNYxii3sLf5GCgIQBChIQFw+y3NneLJFKsNyFDscwAZ8qknp9YxuWCHbIYizMST/JSUlAlFyc+blFbhr8T1xkQZ8oeMdHNW0tzbXVVUP9gyh8Q8NDEtKTU5LiopMS6dJa21oYLobo6UvsCbL9y9vvQFsHD+R7xsXFtba28t5pCIgaeJtRj6elpFDn9vX20rjExcbgREq9RchGr03tyZN57uJzieSNpCS1WhXCuwoKQhsgsBZ0dnf+/YN/VFXWcGJDQ0O5JqA8kD4WlpbaOzoAUhoaG3gmzPbf/OmPoTJhMIZXT1p6GsVfYWHBPty/aJXMLCSSgM8/vyzxlUEfsLCyiIgIBHTZtz9VKHKVyb39+F+AzN7aHJ/VQZUyIzNlRKPtaG8X2ECHMZH7+xFcqU9x3UAIMT03RQiZmZ4jnvb2KAAw3vr3/5BJZHCCgHwRHSEhoKugvZDLsW4NYDzT398PTZpqF2NV4DvYWPRtYEDZj3Iozwc1WmIQWBYdTHhklD3Om+4eCekZ1GHgt/FxcVwuKr+8vOKi4sqDB7N0Oh3hFWo4QgjeHXUJNDkyKEALQhEQnb7uvgf370dHRF56/jkQSxwzAuT+RF7sTAndgAoc74WFBRoCXhhVy3PPPZeRnv7g7p3g4EAYcPjgeAg98VO1sratbWgkbtbU1DMCgFqpVPW7uXnCsZjSze5CQthdx5PBR+Irl5P7OD7C3r7uwSEVZRkjRDY0wTHGwIqOMC0xwdRwKyYc3Yq/j68Xw1pod4+yi2Jiw5C/5+Q8prkihYjFvmh1vvjkal1zl4s921Rk2pFhaqyMzKzq6lqFQsXxZoTBSIlyk34Ln0/EFSA6fFLsVeBK2lKEOjhSGKF3Ysk2I38GEJgzpKZlDA9rIcVg2QWhBCkDJBfoIQjRCD7kODTXEHwgWwEzQt0it9HkMf0DOeQRAV3Q8JF+wNy4y7wM8gq0L6BUPui15ZXEuGh/P6luchLn7PTU5L7etsAAfwJya1vTwFA/Y4jJSR3/tI2NnjlC0uKCIJgbH124cH5/eHjQJ//8+MD+fYx+7ty+z2TkmQsXpufnS0oLuVZm5qa8KZBPzjk4LevVeFV8KFwfwgKzSYhLSPnNiYw00zC2t7ZoIiGR8rOewGNmRsmDPxRP2ASKmqUlnHOoM1SQApSAJji9zRHA+c2ExLjY2JjBQXV2di4wampKOhbqoN8A0QzsYcNStnJ4oqOim5qaVlaXfKU+MDlhV1Hld/X2VVbUtLV1cbatiAjWiAKg2a9hX0yAmoEysrRAvALJhDQELMREVsTI2tuLJwboDJsXPUl0ZISHuyuNOBAxqGNDXVtMTGhmRuztWw+WlibkEuH46BCOmEODCsPdDXoD1FChIWEY9anUSmM3F/2AlDePNASSNEUlHyLcDX6mKybT8mqwe0Zz9vHHH/f1dZ87f5aYQuyGcdevUrH0kCdF9YT1UXx8jJeb86iy9/jRgwcy0yw4ueu4uK2ZmRvrdGPKgWGRtxw+a1bmfuCFe/fu//29v5OTiPsnTp4Eh8T2lHkB+WNjc4f54rkLF/CohJ2Fi3ddXcOEflbPZgZ72B8wXFk3iOcWAnzgeE6tWj30wUc3MjKS+X0+I3g9NdW1C3NLdJNAK/TBzJAe3r8PIaW2oQm4n+8PvfiDD6+VV7bb2loeP3mKWZdY7IWXNAmQ2azcP6Cxsfmzzz4FsHrppZd5y9U1VUPDQ8hW+Of0HGPDHSRr58+eolHOfnAXKTEXhigJSxBmAXjF88+/wJ3842//Fz9QEmpISAh5uqenF8pfWFh4QVFhcnp6T2cH45OzZ85QiFHmwDAqKysl4jBnpbTh5jQ2d1kLLGBIiyGDzMwhw8/af4A5GZWdNxiiXF5YXNbUojr39PELF85SpHPl+CDDg0MuXbwIA4o0AxxK2MKvlilFQUHBjWvXwKK5pbDRbt68XlZaHBcbRaOPEJh3xVtAYNTXi70nMMU2k2AaDlB3hvxCD1cuc31Nw9rKosDCEiOV+Lh4ZM4x0ZF8N5yId7c3fL3ETAIH1KrJ8XHeA0ivq4vT0KB6cW5iaXlxZX2N6Y5c5scnwhskC4IW8cyh6fb09HR0sH1wg4fDWwD5gbil7GMdIYV4HgAAQABJREFUkunRw0egLbS1tcllMg7ptavXGKz6SrzOP/MM9y4pIRE0x9nBXiz0mJ+ZlkhkjE4prhlp/9d//xYMMzYu+tz583BrqRMpF3kg07Ozn37+GTn+/PmnQUgePHzI7YU0B5mCgfHY6AjQH5JMfl1dU7u6sXPx5R9hJUjk7erqNDUzvHvvwRs/eTUqOqSjrb68JN8vQBIRGTak7KMDM9dLuDCZnwwKCWN3CrMWBKbI4MYnJ4kajFhA22pra9FywfjnDL/11r94SeV//MOf79/P3peZAXhFfCGiEIq1Wi3JiWkCTwMzBKo06L4Li0sejNxs7YeHRwyNTPCV7R8anl9Yxj2B/T6AaUzbwM9R6QSFh3NgluYXCPSoVoICgmDTBfj7ccE5XdAlSB7Z2dnNzS0EJgbkNO3cmlo4U/PLyUnJLATA1JeVhJS54DdIxuF5Ojo6EvoZAhEKOR7k0ZjYWBod3djIoX2Zit7e1LS0f376WU5BBW1EZ3ffEkIpYzMqS9jL2CCsrhBGiaFrw8OjZRWVarWC/MqJYoGG1E/GZgGAZXIA9e6jJ3mtbT3e3kKmPnjm3bh2HZ6VjwjDb+dtA3ZfT8fFJbz86osgDOCNxUUFNGFlZZX04O6e3nmPcn/x5o+np3XAsGHhIS6Y2Lp5fPrJZXbgsAjz44+/xH+Smv7bb+94eohoKZwcnVAdUEOw8IskBukCny2oyB6eQqp/6j9iEdGfAoXl3kzZARuQkfPJcpxID+QkJGS8Zl6Vvo8y2P0OYwRm5K19R40hY5GBIIKRdDiBXCvYAGQgYgKjnO2NreNHjjJRA3Vsbmp0c3fB2wgoIioilBE4YQTjSWwFmSYJhUKxSMRcAAASkfizF04zPysqLJPKxPfvc4aj4TH9v3//i2pwAB9jZ1fnrq4O4BAKVmIFLZH5Xs9npd9GbM6FpbcmGRP5KYYg50BZJQXwvnjZ/KD24l8nB/IEOFCkaj50BsYkM/ITX0+Rqs8am+iqZ1dWFiMiw2UyaUVl2cLCDEGML+bjWFpZguYDU5aSVF89GOwQeQ4cOEBJNzGtt+jiac8vrLa1duFsxcGAzs3l5V8hB/Gvk8kAHmCnkoD5fXI8NFxqOx74nmAdNgmEegdSDAHH2tKcdpmNJWGhQe6uTgILgwf3HwcGCDGWqyyv7u3uEoucMXScwNTFxZk5q9jbt7Kq+mF2RV9fv7GhqcG2oTFrhReX14lS61u769B6tg0np6cG+/udHOxANcPDQ37/u98y6j9+7FBIWOB77777+9/+tbW1mZNx+ORJPCd50omJlJLRDTU1PZ1dxiYUO+aNLW0LK6usWOM+NLW1dfSoRWLf06fPUCh9+smn2Q+zCYIAO6RePakAgGNzi46YlShSqZ9QKOru6srPL6BURQ7J6Y+NjaODZImor3+Ag5fP3LiuqrYWxd6VK98SuIkOOt3siy9e+uSTz+kVALHVqgHGrcBW0I0Ir5h6I3OEv7pjZEYfRiGpxW7A0w10gllmRERke3snxQU6GYj4RsYIdwxLy8qp4oAyKJRW11fI05Tw7fr96ei9DBmd80Yys1IwX7781bVz587AQIEmLZP5MSwB/oKj//Zf//bqj39MD41WkaaN+oXrhPNWWET4o0fZUokkLCyMjMWodUSjiYrCTKTn2rXrILFcVxoXzt/EuPbIkcNEh4nJKWt7Z4ZeUzMzPb3K9o72tNRUMFUgx8yspFde+T41HbIWPd9sZwfPDcAoL6EQaypXD4+qqiqFog/pJEccAzPIO2gSbO1tSN5M1KOiwnDucCJXsVvAw9PFw3NQpWCIThXpxz83PTM4OEQJGh4aBp/q2JGDvBge+MkTJ2gXrn3zDbAhrVUIgczXG2MLWsz11RXYRglx8UH6YZ6dq6uTaqBvaXGBORbTflcX94qKypzHuTrdDHQ7UhHMft4Fj5rwAVUMwSa3nSUPuAbSu+u1LlvwzVC4WXEeRsZGGSSg6yXCjg4NkLwRw21vbuAwsL2xDj0YijzIzv2HDwHrGCbBnuFwcgnpAuEyMBPgjMGqHh0bYyFnd0+vekB9/NiJr766PDI5cfj892Z1Y6hcyMR0M3RdpWV1OJ5ER0bduH5tidnd8sJLLz1P/3Hz+mXDndX9J4+j4St78giaGcrhnOyHk5MT2C6aWVqTxpbQ06yv8wAnpyagDNBfEhgptW2sbePjE08+dSYwOmasf+Dbb+9B4D5x/KhaqWSGSjaivGD0wDzy+vUbEZERBsYm16/fIpcglCBeU6uZg2KZW1ZUVPNmcQlg+qpP9rHx5CcYLujTtBqth6srjuHUi5SwuEoiImKyQiWhR6jd9GsXNZhELy/DlT508BAnrauza2uNMyPC2qG8tPybq1fOPHWG0Tg1OImZoM1OGjoDyinSAC27PhdaWV2/fl03NkoN/s477zC39vMPLC6rySttxMwFOxDCPRFcKpHijDw/v2xrYw/CApyIpZRfYLCLq+fi4goSRpzH0QUZGZiOj06ykaW6saeorL6rT8Gy7piEOLhvk9PzI2MjR46dKK+pqaisxhXo8eMCYDQ00BhbhYaG3Lp1n3eUnJ5RV1kZFRbptuddRWvDhkOMahcXKQ13wyOjuUrAJwjIVKp+nW76zOnTRNvsxzm19XX1je19CiV6R9Ih93dIC2Y7Y21jy63Rsm3nxKm6+jquGDQI4gNpgOwE2A0DiLdDu0M+0EOFAFNo6WgMQXj2rGFIBnSEVCX8DmQoUiNlBElIP6DbJg+t6cYmYCcxyNTpJkgwrO5aXJpnXgOnyT8gmDPLu9XnMGNjhggwwahrvUWiQ4cPwCFgNaCDvRUMQWb/9+89SUpOfPbZ839597OvvrnvZIcgx4mxFv+8IeRPeKvIG/Rgp16bT3uK5kfPm5uFKrJEqa3nsBka8sJoFqm6ePFkPvp+Yi//OsIK/pT/pBPg91nzZGxErbaKSk+r1eBneuzYYW7lrVvfQj8JDg4lfPGgaECBGTha3CaJTAbcQmJDwYOpFouvuMJNzR0KJUt9BbDYUNA6onpaXGZowjPb3tpg1IWVwvrGCuUFkRNCAC+VH1ic863wKOAliUVCWHiYaqEVRNeB3ICC38dLSCLkqlGWhYWGRYaHANxCqnJxcvHy9PZwdSd6M/Wl7GC+iGrZ2EwAS9BgdXNrdYOKZIc1U3MAoBtbk3MLiZHBn3/+wfCA6srlL5ilP33+qQvPnBsZ0SDpOHL4SGxsLFEbjR89Mx94QEAgU8o//OEv6DpGpmY3DU23jMwcXT2LKqptnNzGp+ZX1rbYl/31lasP7j9YXJx3xBEKGzBLM1cnp+KSwqkZHf0H75nHt7Q0D4ceahm+WYBjRNhhjRalMyRyWLbeEll7XcM//vFBQ2MTDAhraxsktdQj3/vexba29tt3cp69cI7EVVtX7+iEd6oWugG8Cdp66oiQ0FBvqYzOks6GpmD//gP/9X//C3oGc5IAQQaiBqTeJ7XQdzMMIChzILx9va5euwroz52hAiovraAGpCimlvP28mQO4ecnpV5j8AvV6t79BwzEqvnna+ufeeaZ1/7lV52NtSg0Gf7zV3Au4J50dnVyOsElwI44m8tLi3ptjZWlUqGgzeW6gvWHhoYxWAWd2L9/H/Oz1vYOWPL4lH700cftbZ3YAwJvwt8B6yCAgh8WFxbtiWR3UDiolQqG4f7+foxY9IuQLC0gl5IDYPowdaMS5PsEhgTQIU1MjpWVljC6oBuDOQLd19HVA/ocwdrdHZWRB41gDUsD5hbOnjlNiUCFyG82NzfX1dVdunTJx8eHIhd4nVTEqWVKgXQhOTmZw4ARCSg0EZ8p7MDgwKlTp+itoahNTEwBTiYlpSYlppDbCBmkQDA3HBz4mNgcSS1N38/M/9DBg4Qt9ifjZolVB7379Zvfzi3wMSlLqzubampaWxupCinrgHxBtAgKMr8g9I48ar7zhWeflcikLK2kgkbCDDufBBAQEMCr5ReUIKDotbX1BKuMzCxyzw9/9J/e7taHz19wsrPGWg/ZDFeloaEdI4jj556pKMwPCQn6t3/7+ery3F/+8qfnnj9/6NABgbnp+IAqISOdXYMleXkMIDta2/UzcqgHjF/0zpnYDa+i+sARhrCM9TmzTLYeUh+A/THcraqsQusGNAeGA5EkLy9vcHCQTxO8iPEh0RN3QHZnknf8sbtmpOYroWxnYE8inJ6eI6NDgSP4ghHFxsXm5eXDbyT0YEk3NoJl0BDzKjJWd2c3hmQhQcHEPj3WZMcWMP1hkPji3RM9NTU9MT4J0ZfunEEscxVoFMC2GJvJ5TIyqB64I+rByLew+C7/0TjSbnLaiVYBfvLmppbsx08QIEegcWE1MUZ6MzPkAdA/lAM1dQ30rAvzS0zdIC2zmIX6UuZHoGRKKxJ6eO9u7Y5qJxiL4oMVERN/J6cQH/hx3ZKji2NRSenU7Iajq11kbOKTvPyGpsbMjCzWIFy+XXr6SAZeSljbY7aXl5sfHhYVHRd358YtiPUEbjYowtEd1gzTdKFkdXYFvNlycnbBgRa8Ly0jA8ic4pvRSf+gNiAoEPCT36HDI/jREM/N4TzO/MyIFIhskX6XFdzMIHiAUBm+w732CJOWwMLEZXIhn8Ke7o5WX28Nw1eSSDjeXJm9ShrnBuZwjPA484wSwE0Rvuv5a8x0CIzAGIzAWQtGMsWSm0MOpLS9DTLJnI4KZGuvwDV15xSJRcg0KTKcWKRiw3IUEsYWxhfsBvIPkP3kjVdKS2tW1+bITKQ0/sjYkLKYfEH+2wWq5XtCd6EBBQyAKglKRDSDBMSf8mopQElyQAV8xLx+3sTyyhovnITNReZ3yD0wpeGB29nagxYMDPRjenXmzHG2+tTU1FpZ2rAHnjw6PTUTGKDfpUO9QhbEgq6/fwCgub65ObeoSDc15+0tiYmJg/0LAaW+rrG+SzukVkOsGRjQYp9G/tvrAq34dxnTgB0iWwAL7O6GIDXo7GznBsuJBnd1hZob/TExmBAECx0G0uy0Dj4EVTWSJySzg+qBubk17fAIO5+7Onp1EzxInauHCxMWMBs7G2tjQFXGwoxzsfDgg8fHwNzUgE/11RfOf/ze7+oqS1D74/mE5Qdma+jZx9gmNzW9tLjCKwsN1WNZ1EqrK8scC5IzLMqGNiUwoamlYGltsxvDez+o7MEQjmEVcwB43HwAlJaY30RGhKanJmBmaGpufPLUscyMVOxaqc6NTAzocGenJyk3R0c0dQ11BYUlzM8vPP88sCTh4cqVK3w3NCXcW0zkPIXis2fO8utf/+bt9LTEV1/7YR/oz5AGPwVQFypNdf9wRmaaul9JQMTAATUbe/6ofbjzfE7YAVeVVeIl2NrG3lrd7OzCsaPHqJ44stAu4KrQzfz8rV8mpabduXUTHOGFF56H6z8+qsUx+eD+dLHY84svv+RYmxE7TMycXNwYv1Owg1e89dbP2U2h/1vWgj3LLg8BLhXbW3CoyBwCa9QOEDztgcqoK+n3CwuL4NCS/7q72etoTY+IA5CVwJINU/UNze++/2VVZbV2ajEyRPrj138YGhKCgSw2u6AVQ1hpYHNgYEClBq10eXkhPj4eZ6DKqgr6V4jdvj6+YBEKlaqxoZEMQTLDPt/WXsCgCNAyPDyMmeiQZoQc6O7j6+nqxMQPoAY8HLxrdXnlzu1Htjbmnh7ueJFz8ynMwW/BmgIDAuEdUIyTPcH5CK9CL3FXVw8XYFo3TVmNZIp0wtArLDRCo2ETka6kuAzHAOzVuABcS7Csad3U0ACavFXSGPg+8A9r1kVCMZsfGBXgN/v5l9+IfXxAVBAk1tQ3E8tE7k6sPgA85xrzGihOub1NTY0b24bsliPEBwUHQ8ymTcdyjvRGTwZxnJDITBEo6cvPv2CQk5yUwFCV4Xlbe88vfvFmVWV5R1tbbHiQTjdN2f748WPa95BAdmtMHz5+bGV+Ojo8eGZqDLnOb3/730BV967dZDIPSFtaWFRfVXf1Sv4bP3utr73HlB7Q2hYIkb6VF8ZokFFLWGgoLu2Q7UBv8PZl6IG87+uvvlKr+pOTEzgLfBl/hWPw8OFDsiCc5Fd+8DJ1W1FRGavnyY5M6FVKVWlJiaK3z93F7Qcvv3zy5PGYuNiDBw5gEQBE5unuhr420M/v/fffV6mUDGtbm1spn8ma1DLhYeE+Pr6UcfTEDBQwvkDfyd8i4ALoKZWqmuoaKYtlxSLuLmgX//MGuJD4Ao+PjaFVWEXGQPTkB1GJH2ChZHdeOSIiZDbmVtal5dXAqu2dnU899ZRI6Ekdhs8wJRTxAXGtSOzNFYMZCYZSXlkJuM6MjKOrJ065edB537p5Y3Zqpk+pYh8YzKaM9MTMjHSSGCZnmGngZTM6MQHORFBGZtzX2fHCpQvUGWwuo0apr284eOiItyf9ADDaPN+f6otbBt5IUZWXm0tVEcHiXx8vgj5vjl6W4hJILTAoOGtfJi5c/FUWHiIngMdoZWNDHQagzVtjgEf9AQMWQCIvP5+KE8kgpQDnjURLvQ7BkgKO56BPdXvNE3mC5o9agafEl+kZKDyzXT2Y9N3UBkSU18akiTaaORbLkLU0/b3dy6uYF5oLrPGxVJdXtpBRyqsbRSIPiG/0YR44X+t3tJs2NdbjJc11htABXM91oKZ3cOREO5aV1WxvG7/wvafhPdKpc4sR74G/Qwvd2tjmo6czBt7Up2dDA7Zbc954Ddxofa2NFenKCimQW0n3BhJDLlxkjohZ9p7Sn8mmM1jL9jbKFn2ZhcW2sdH8PPMpN1aIU4CCb8XHJfWrh6jeKI9gVAhF4samzvb29t7evmFAJlgqJOwdY3Rc129kj41hxiLMysiKiY1wtrdwdXPiEQYG+hL6OPmkHNIwZTS9ytjoWFhoCJ5TPj5ENSHTSWo1Tg/NKNJwQD7SM58vPPSh4QE+Xyze2F/BrBHbKT7E8jIIxb3ePkJ40qXF5SjId3fXDmRlDajVKqXS2E/ktjI3vTC9uLa06igweeHZ43Jvl5/9+IW3fvpqR23J7taqjxgJtq2pkUECroC7hgQsivTg4DAKahAA1J2s/aMn4AQolcqE5KRnnrvQ0Fjf1tZJSzs2qk2MjW9raVF091A2WlpDSHMMCwt+5vzp9LQkqVTMsmmJ1Pfss2fxSxXYWNk42tJzQ95rrqt8kn2P8sXF0/3ooYMvvfRCVHrm6EA/EDtVMMcRHKa+qRnddH3DQHx8JEf5088+B1B+65e/BAebX11qp/JtaofQRBXLOtbnnn/a1s4mvyCPshdymkwi4eyqlerP//kZBmBoIvXdNmyT5bXMrEywL8gCKpWKf+XI0UMNDQ2IDIx2dvYdPvT43h2Q6KNHDp49d4rah6VGnFTuMrcCbisuzH9//wPkNPy32NP1hz94+dub15VqpVTqS+0OSsb0GE0kr5bwUZCHGzKbROwIcPx1/ginK3TZXPu7jyrkEoTbqZRjy8uLOLNgi0xtgunlsYNpb7z+Kmgk7CY2pi4vLqr6FOtLqzCU/WVytLF8z84uNTUgi9Gf5DymTidPcP3WN6mCncFCPD05W4Ir165093aB38Jm4qPh86J3gWiO3pkLdu3KFUO2iy3rPfQwIsjMTAT8nJ7SjWpHcUshssOFCQ4MgtuG792tWzfHxye8vCVET3ZaKZRqLg8YI8gYLOTuboWDvfP42DS4oI01hP4xmOj06xRMAHGUzKD//v7+ZGVuFxQVamoyFpU+Btm4S9Q1NfsHB4FMlNc0s8Qcfyoos94+EprCrq4ummZOOYGgID+fuG9iIeDWkZk4A4Cf+LsTsrnAhAkX/FSsrYmGGIgQ+omMXZ2dUKVIZojT2dJ8+PCBGCB0S6vS0pJX33zT19vH1dne1GRHYGkWDwocEujm7ODu6SqX+jQ3VGv7h/ykAQgnrC0Exbn5g/1D7GiNxPclIBTLaBhr8JoIKizOUfYqQKcpthA94+oHlYKXAYeAoB8cFBCfEIPbYU9PN1/MaIqWApD2lddeO/XM06X5/CgGX8IOjXYKmrQ3zGlXl6SEBFZD8Any3AhqPDQcp4KCAoCaqYXBotG4Pryfa2ZmhHskHwRPAAkUP/NY6IrmF5jybpLhKKvJHKwhZO7IlwUFBdNHEs75Uxo1eGGUEasb62wQJP0AkAGIERDpb/hiZkXU4AqFAjPC9c0dpBT4qqDNIu6Tlniz+7IykxITLKwtAWZppNT9Q8gEUCvBZ4EZQKWrorsfVDc218GtX1yY8vRwYZ2Nl5fbzs76m2+8euro/sjgACd7m9iYyNBAGTUidox0P0xMPv/iOtt6F+dmQaSAT3iSAFS4l3kKvQHcCgsKYP/q50/Ly4ROtl67e7gBX8fFx3JOSCREeeay2KiSnEBBkT2QdJlSI+ogUGA3Q3tESiNpER8YjjEkJhzTVUCObWlrIW1QQ1Ok0jXtEREt4L3yxeQSjhkADz/zqEkn/CCXcLypG6AX4OLGMJ4ciYUMjRftO++FV0IUp6HxkXqjkpqZX+zpG6yp75pdWPfzk/tIfCiV1laXIYVxu/lLLo4OMMwZfrOlZ3ZuhvRgSudhbmHv6AJOQ2p2dHRpaGjCvJusRutI/8djJ0/wQgx3sf42R+UCGkRDR2dPm87fJnlTxtHucZD4cLmS+txpZcXzoZ7mEYHfkvzI69QNBBOGJhwh/XBxr/ucmdXh2R0TG6lUqUnq6HkYpjNGmFtYgsQOMEwZ9fhJoRnWx2goBXYGxuYNze0WFiQ5CzQMFZUlQ8MqodD1wIHUjKyU6OgoXg8Bh06Jl4SRDrQaVMgQozTDGhIgl4VFcjgxc1940AX5heizIYJhmAC0hp06+23mFmYpX8Z1Yw1NtbBus9ivlpZgbmnU2dlCnx0cGrSxuaxWKFlJJvX1gkhv7O9sHSj1OnEg9diB1PTE4Iyk8GdOH/bzcettrVma1+1srS3OT2sGB0ESAgJDsOUEWmHnCJxvuVxO+89nj29LXr5+I2BNdfXNWzcvXnqOB2RrZfHy97+HYQHLKbEfjQgJQjwEsxllEpO1oQF2UTrIpD4xUREB4SECR4Gp0TZu9m2NdYrujsXpidCI0KwDWUF+ckzFUdpxUR/f+RYGh6u7+z/ef18Hl3l+HrsNBqr4CZw9+xQUzfLyyovPPwv2yCdk7+b44OETnANZ8Ux0xsXgwqWL8UmxQCS0uTgQBJJD/DC+EiYmxHqJvYlKUNVdPYXnzp0FmOIOUDaSeJ45f56Gr6CgkIr+2tUr1LYv/OTfvv7kvS++uH7p0hnmbqBGODzR0EF/kMr8sX1i0rC2sUUDJPX1NNrd/Ocnn6tU6qAgGc1cQnLCq2+8jkjRVmA3pBlmNyGEYJlMihP/0uIipip4LO3bd5DGUOjhwPyVIgh9JApfb39/cn9EeCSkvq211ZrqKnYW4qmIgL2mpqpfobKxsHZxdIQ8AjLANm8c1OydbJJSEzn9qcnJC4sLVC0bWxvAs/l5RbDSHuN02lDb09udEBfDuI7RLNxXBnXsL42JiTWzssABHQc2iGcUAUQZzfAId5WygHxGHAScIUDgAtnbi+fkDDGUWlIzOl5ZXQN2RAMK4iSwtsFkDioEZ9VO4Li+tkV7DRMSEIxRBwlPJPIcGOi/d++eTqcjOnPbuX4DAwOQIOgMWKXpIfJ69DgXnnRKWmZlbV1JecPUrM5TJGaZgwZgvL1dKpUdPLAP5jp9/N07d1PT0zIPHALzIgwZmbLSxQZanr6GRXO7uWm4vYMqgE6L5AeQCIfi8KHD3PKhIQ1L4RnznDx5Au4cAMOdO7fpqJKSU/TSpdXZmKhIDE+5k11tzTdu3L737XVLc72rBQnRxtyyvKSM+OvrI3GEKe3pw/Id9CeUDmhOqEXaW1vdXd38/Pzx7yaHxUZEsBtheoolXDNIsnS6CSbikJjoY9BNgr9lHj4cFBZWXlLy+O5dLn9amj4osGCTE6uHQeWy1JQUxKAYtzITohu4fe9uSXGhXCpxcXbELIZ1FrduXH/xxRcC/ST19Y10YCwm5ZO6f+8+5l4gEFxe/mkg974+RUFBEbQPDl5ZWRkQBp8a7R/bjjAUpP/jE8HXh/jPPE8/6dAHc73gnfz3XZdTVVX94YcfYvnIltTJ6Tko05X1nUYG+lXG1CIQo7iYltZW7V1dFAfT0wvEYVaFDA71L68shIQG7uyyYKQPD5aWlprdnVXaeAc7umczG0tjG5PdlbkpgbmRye6Gu4ujsqersb4mKzUFomhecXFoSMA6Y8mVdTcXh6bGJj4ayMPw5jDKohvu7elkD1taWgZT+fnFRfI6KXJ5ZfHsuTNDw4NXv7mq7lcBSoOKK5R9La0dDQ3NuIIkJSWTxhD5kBvI4hRNsCJ3tnbxH+HJ0BnTx6Smp1rbWlMNu7h6MFQjwVhYgIJyG5hOmfO3gDHIapw9moG9zKeHDUmHnL29pKh35uQx8l+gkHpuFCkK0gSJ2tKM7IioHCktLuHE1cGhsfqWzoWZ2QA/Md5yyEAZqAsElqT8kJAAijMymhmLTLe2qdgYNpP/EN4x4ycdspCAWR5Nnf5j2oOySJPGhma0oKubq6RgZhOTuknSMM0oL5eTv5cg9Ust+HpeFzI7kh/opQ21GlZ7OItiIkoHaWKsL3H4amNDvj9CD33i3IHC5gi3ICcntwuJejM+KCrwMOzViYFcLohIemJEbY+twBRsA4O3+pZ27LdsBDDReXKmTKkFVmY1tRW3bj+wtDKFNk93S9pbmFvsQI48NYtiBax7DxzS4JPFWyZQMDUTCUXs90DaC2bJq6Kq6OrpotZPSU3hXcD48ZK4WdtazMxOAnfFxkXQT2MwjF42QO5z4sh+J3sHL5FQz2B49ey+jLQ4nvD87HBYmD8M74qKyhs3b8/ML2nGZmYXN7Tj000tXS+9/Fp7WwcVELXD559+KfWRhAaHUPUzKICgevnKN0j85YFBV67fNjC2eOHF7+fm5T14mB0Y4od3lDzAZ3pmtDAvp6+ri0zh4eyYGB+TlZlqa2OFc2O/qre2tOzerTt8kAzAPNw8AFppnnEy7enu4ZYijL381dd9CnVGxv6hQW1pSTWSm51to42l9QnNyOmTJ1g1cv3qDTwIvv/iSyBpFTX1ZlYkXweAYD4zPu9nL5wPDvBfWlxSKvux93J0dsMGgmaloakJE4jikmKlWgVP6cSJ42KRJ4MlpbKPEYitraCwIB9WDloomVyOXP7jD/4RGRV67unTconnysqiWqUI9g/IvnuvtqI8KTY2+84t5Ps/ee3lQ5mpUaEBcbHhzq6sR5ft3592+umzhw7tE3mJvvz883f++t7C8kJqSvLU1ASO4Xy0zM/85H7zswtUWJbmhgxZpqfG4YaxNJJik+6+tqrixvVvkFVBPR0ZGTp//izoPRG2pLSkT9HH7hgXRxfGvlR95VVVyoGhA0cypubnM/YfGB0bwtgIMt/M7LyFpY2RsSXbyTHram3rcnBwopUH+I1OSGIbwJ0797h4JAyZ1M83IHBqXKdSD/GUvvziakVlM56ZfYoBqAquIu/o+ITO7m5QR32HSsUIpgRtaxvDPBxYHPz9/QgZ+hUnkzr8CgBcomP1u0x7VOqapubSqir2fppZWnFaEBci5QoJDqEHBUvAjYhPCuhSJpfBBZiaWbhy8/aH//yczo8KGubvwvw0LlAA+guL00ZGG0YGW6wPYt02tBdkSazQS0hMNLYwMTI3sne0xS4Lp+Id6GSY3KwuY7fEPATaNHJ7uVxGycLdhikDIZ5OCMWyK77w0dH9qr4bV7+OjQxrrqtxshWYGGzFRYdD2ucV5hbk/9d//c/tnPYf/uDihedfwKh1dmbeSyZrbW2D5RETHWtkwLFRenuJMBGkdQMfxj+W6ge+FVMKrp+9nTWmbjChcJCmVoDMzJSlrUPJnCM2PjGUIjEsqLax9tpXn7GaMRRteLA/L54V6lCfEHhIpBLAHygMpEyYyfoJa78ahhtNIqtlGKij8/r1r/6P6pj3gjkHb5bqBG4L0YxQPjE1m5tf5CP1dXBxnV1YqG9sJrSxZg+pFrgTBipkBaWK9cWcQW/iHXA9AY4OgB4UYJSku7O9weYp+L1Y9D3MfkixQpt48eKFrMwM7nJCfExqQgS4EosZ5HIpOHhnV5sXdY67+/z0JJsL52Ymh4fU7F6hkQXUZWZz/NAhXLnAQsRCEaAZFDwLgZ2xqaWjs3txedXYxExDU3tHd5+yf9je0TU14wDUCUT0B/cfgvDMPiwqfTdnF2wdKcWgQYWER7B22EPkU1haRVfa0NwaHhHFAjks1AEtYBgRbqFv0B7R/nJsKTf5T1+JT2x8LImno6tDox2WyaWAB+OTY2ZmbNTbZF5H+7MMfUat5kympCRnP3yIu73Bnh0oOZIFL2RD0gVgKU+MzEHiIQvSG9BRkVT0iU6fMGnFjHmetFr8MXAyHxPDN32DaWRoK7BmeaRC0YePIGzT48cPxsWGbKzNoXZn3EMEwwmTtAob6+atR2Njs0jcYJeAWEJSgyND/YcbKwOw0REW/Q4DDcP63FhfMeVbU/ztpWCSMgUNLxQSDjU6eg/WrZAnSMu0JGRivpIGA4ENqYVXy1+iESQj8ovVDRYk6SUDfA1JnO6Q+S7vF0ozmX58clwo8vSW+V67eRtrCF+Z/8a2MUUP2GFsbGR3V6udnVVWZsq4VsnM3soc4yHvWXSEy7xsuv95SgmaEZjzhpChxifr61uGhzRM2RydnMPCImhVARoJcYbGhixUYRUPbqu+vj6b66tzTBenp6KjI1Avdne3zcxMM2kiyHNKdROjrIeJigr2FrtJvYU+Xu4WZjv2tua+vsLQEH83N0dT4x3c3bbZar2ypEdTvey2O7taqRvik+OjY6OHtWMDw+NK9UhHp6qqrnVqdsHYlO2pkZiBVVdWIlaifjl8cJ+Hixvc6+s3vkF5Tqi9fvMGDtpYPr//4TVsFbGYQoGbnf04NTVhcEhdWla0ubNx/PSZN95488zFC4mRYQxF6utqObtQr0EI2XY/N7vEZmcod3k5eZAUqBfOnn86Oi6hq1v57jsfrCyts7bsyKGT2Q/yZvGGnF9X9A1QsIWFBO/POgCfi1rs+ImTeBJSDtC0qQe1EeFR3964MaKd/Nmbr+I709TQgC8piMHmlgHlIUPyIY22oal5j59sCB+SH+w6BV/KyXnS2FBvbW01M41wShcUHGhmaambmvL29WGHbX1laea+LOJRS3MT3MLhgcHQwODE+IT1leWQQKAb242VRfQSzg42Uj+JSCwKj47s6mjPffwIyvut69e6O5XBoXJ6ULRiyHH8/eRUZ8DZaDB8vH2bG+q2NhYRa0XFRm2urarVSk4Yy0WgXuGN6S+X7MvKeP2N15GjoNPCY4z2i5cNCYWiCZSmp6+H4u7Gg0pFbwecwZOnT8/OTGxuLIMqjo5P+8oCdg2oYEwoY5E24mQ9P7daVdPIbWeBSF5eYWV1BxYZ2NCExMSOa8fAmYeGR30k8lOnz4ZFxmCGMDY51dc//Nyl73l7ibMf3oeCwUACrzWJVI4eGIcJRhVUiDRMvDhkCVx5QB5l/wDJrKO3Gw4SAQWVzMCgZmllEWJLbk5uT2eno5MjYDKPWiQSUgMRPkRi8dDo+O/+/DZKOdCzAP8A9I5M7H29fGytrS4+e9LFxToxIUYodEOHAJJJXR8RHe3g5mpjD5huhQCDGScmtMODg/jQVMM5qSjXkZUnJtr3AiKpF6AVVRODrpLSUphZDJEA1IIgy9gJLjx9zo1FFoH+Ig8PZ09P7NZaWlofPHgIV5ZO5djJE/LAYFK7i4c7Y3o4IB3tHaA0UZERo1oNHGOh0B04l8V+NH/AaxhA37x5y48ZnVza3N4GpSI9KysvL3+Z6GlkUl2v2tpaB3tvaK7/+vIXDHueeeZpejxiIwFOLBZyBPOLaNzN0Czqa39sgwVWG9ubTLV5Su7OLnKZHPkU/xhkPHQ1SUlJBHfAdnjR9CScW3o+1mqrBniiEynpaYEhYc4urqnp6QRm3OBggYFY0i8uLi7grMQAht4C6gP/B9JFkmCYAREPcULO48dff3WZDr67h2WtDv/6b/+alppKs2hhbrK5usxaeeyWUhJjYf2sriwBqDbU1SfGx6PsqautycygNE+CUYyt3cqSXgrs4uCoG5/cXN8+fOSoUOTj5OxBgbWxyV4q0caWgdQvqK65w8nV097JbWGZZewmqgEUwAvR4ZGuTi54QdAqcQgJysAPQJESqZTRg3pweNfYrKGlQzs2AT4IytjMIntrvSU0yLqxkSlalD1g04IRNbguGKm/v5zjNzFFwTZBuQRY6uDk0N7ZjsAF1BTsDkoR0Z/0iUbk1MmThFqY5+QCKj+9ZoDkgcwO6dcWW4ht4Z2RIUiBYGMkLfo/fiYX0kCTCLkOJB1+oSej6FE+Lo0pWw/Yl8RztrG2io4M5zCg0vbyomCy0E0BXxsQHtVqdUpKCoAqWaSzC8qemlcLX4xiBSEx3badjSAkOMDVBUBHwMPf3t4AXtJjroaGVG/fHRsjDLkNTakfYcMYwng3ZHJJFiS3GcCPgy/KdSDt6Zs8A0PQApKfhZk5Sobt7U1EiSRt2kW+krTNe2OMyjmhiKO3TM1I5RkCHlRUtmxs0z2acVrmptiftcgJnZufsrUR7N+/L/dJHjbLYD8M8xbmZmj+eFqRkREMREZHxxGMwkKhmjQ0xI58oaenD7NZkEWUNj5oefkL3GhszicnYAzsnbFFGNTk5tPnzkbHRMNkBHGRS30D5FKE2iPaISCskWFsNcfUij78E+DXbK1vDagHtii1DI1Z+wrhi9pa7i83fvPFpxitvfDSi4xt2GA3NYkIbL2lqV03OfO9S89P6abwGnj9tR+w3p5gS27H3LKutra7qxM8/W/v3nBxtTxx4TwrOgEepFLf7W094mFquH3p0oVTp46CJULz4/wnxCdJvH2Zi7TXQWh+jJYc+Ego8lYq1B4eYipiPDAryssbGhpPPnX61Z/+jNkMtS/c5dycqi46axNBQlxqeHjMxx9+ggcgrCF04u5uTq+8cokGDuiP+XnmgX3W9nZqRe/nX17r6uo+cmjf/MxUQmy4uYlRX09XSlIClSNzpp6+Xm41dW5lZcXDh4UpybCuxVxsHjc3nwqRURy/UCjUxA6gIyjR7m6eiI6p9RjxAXM72tkJxbgKeKPBh5KKSSs1dUd3d2UNlKUmZMsV1bU5uQXHT5548PDBjG46KDhUFhDA5qvcvAJXF/sjR456e0sBGIHIYHQxwOeW0ihgo767vQXqdfDgIXs7u260JQzh4+Lxf8XDhcaF8QwdQ3lJKaArqSIkKAQqY0hIKMUasRJqrlDocfjQPqGr9fryanxsRHx0zNTUZJ9S6eoq1FutuwvZHdrQ2LS0uoo2nNDJPB94c2BA36m89qPXnZ0EjY2NXCq8owQ2AnBaiVx6+PhR9MvQExkX8P5pDdvbW1595SW8ZrgkPDSiA9Z6DFInx8bgXgI9cQdINjxH0Fd0CJOTUwODcNpH5+eX3J0dsVYBvAr090e1BpZ7DF2BmRnj5CNHDtEzkM94+C0tzV9+9RWYW0RYsLOjPa3DzJSOcjgqIkQzBE3XiMmf0N2TYYBUIqWto3pdh3C8toYVFPdnm8m/meXu9i6mVo6Ozn09Csg12AZxfyi5KF0Jf6mHDiLag6k0PDQcHR1NxYY+OjU11c9Pv58W4N3ZxQVjIFtX94HBYXY+pGdmQWpNSY6nTGYJOgtu5EF+Fk4OM1pNfUMd1F1QysBg+MkCUwuzew/vww4Nj47Bw4XH7uUrGRweQUQjlcuJjWHh4clpmVzyJf3QxeynP3uzGf5AY+OrL/0gPS3jH3//oLCwhHnnpG4av/wvvrpMu5OWmoaWAWCccAwPhQhLw80sACIxkZpejYkLn2ljYzNwWUREBCeBCAgmPD7BkhCPjY0t0Ga+A3CoWqUiuCiVSqbIAK3kPIaIuB3xBcwsKWIAA/WxE7v6nV2+jNFacXExLDp+hLIbMiUFHCg2Lg6QGVo8w8uVhQXiJDKMa1e+QeaPlevNGzdBmVBWuXqQILER2YRvzOyQI8EFJEnQiAcE6WlHiLAAzZiq0NNQzxUUFdTX1WmHB9PT0jgD4By8kL0360iagUnEGL68ooI8WlFRwRfglESkh+zDYAyJDiQUmoyKyloM+Bie0VQxSGN0wvnEnb4Z7WR3DwA7Q24AQ1AQWnYqSMaivDV+5tmi1waQ4Nw6Ozoy/2JpBuaO9HEMp2kcgfsw/KusrKWvA65gamWETdKexJY3BUbHtIycx7nlLXPM9ID8nkyCNoukx6/JfPwRv+Z98Rh57yRCby8hfi/g3sAqdEL4JAisbJdXNkG8env76MUSExPr61n13UwWO3w4g6UOcC+Y9ULa4ry5uDhTAgKUxMfHOTo6jY/BIlzjtfGv83C+G+zx7vZaPb0JHH0p804mgrx4PmKAWYoh8HBwL9IfzxBtB6+NSoW/xa+pjRCkQ4ZYIXAsLyNdpz5i2mlpbgnyPDCgOnb0cHlpKfNaDH9yHpdZmjEHM6SFwK+cMh0dSU1tIyqg0PDI6zfvsosqJi4SvIcHwKYUsHe6YnpZGE/8YmZmBi0W0YBigmluXX0DGUEqkyXEx4aFhXLU+/r6gCWgjzBIonupa2hkdR1Y62m0dnCPq2u4vEBG+nS3uYuC384GT1G4C064c7q7eS/Mrd/59tHs/DKqpZ1dE4jbvlI/40/f/RU1Y0Vl1aNHOWrVIFaoRobmoaGRp06dToxPpGAJ8JcHBfjl5T0Z1gzI/aQ48DJ4gA7L3h8XN7vElPjg4IDQiDA6MIiLGJScf+Yp9kVsrSw62NqSqCEdNDU0sTsQ1gaVC8eDIpPJk0jow5Cc6bu1taOifwDWtZOL+xs/+0VcUlJ9Q+PjRzkEtKXVzbYWhauL2NNdmJCawTyM8YOLi5O/v2+gn/d//9dbeAOidz9w8ADWEXQAyt6e3/z6V1rtWFxcFAurfvrmj1nDoOzrfeuXbzFab6yvv33nTo9C1YaEoLgE2Ae3y5dffoUSA0Rfo9FyZqiDJBJpSEgI/QclHtMmAjoeECDXQCj4nTIEArTp6uwJj403MjD++uurH3z06c1bD8Z1Ey3tXcQsZuKVVTWunt6ZGeyg/2VDQ4ePj8fjR0Vc8pffeIO5I1XF0JDm5o1vL1++3NHerlQovL3Fyr4+etvDx4401tTBlcdNjvKcgCWXyO7f+vZPf/obuzWQt/ObXNeKsnJKAMI0r1CtVPcpeuno2QsDLFZaUrE/M+3lFy5OjY5TVgWFBcuCQ9E5iL0l5lZ2Yi9fKs/uvt6CwgLIKSePHwdYsLGxfpLzhN7rh6+/7uhgQ5yCYB0YFp398B6iArW6/49//hPiCrgKJoynzc16+wZwhtuflYbM3MnZiegGR04oEp4/d4Ycxv3n8+V5gtcTDsAu+OxQtuhbXpns5z/9iR63MTYKDwujik9PTQb/0QwPJScn6QEfd3e1WqXTTdL0glwBb8JSpsgNDQqAh4x9UVpqkp8ceeUE0BlNEsVEaEQktkENNbWsnTbc2VlYXsXlmQg1hrIcRbaLO/wd5mH0kVQVAEOwD4nCDx88RM0Gy+bIqROhwUHlFVWFRUWwGZOSEpnbMPPH65K8gkuDi7dsfEKXn5fPdcVrm4gA9ZpgYWlhcvvGVepYoY/Y1HB3eGiAUpxylauLJfzJsyf9g4MLS8qa2zrnlpZhAxI7qY2aW1qJwgqVxpcNxidOgTkjObx18xbf9vVXXjUxMK6vbYTYvLm5DfDe3acoKSufmp5F3wJE7+bGw1ETnR3ZXG1jAy9D33Bs71CLcSR42dATsx8+gIURERkJzka+H4Ica2uHNxVbd/hT9loTVshwjFqhBcGMpc+rrKigzueLmxob9+3LpCQiLNJRmejtH9eDQ0IJlBqtlioNAhT11iSZkuErVL2dncHBIQ4zy3UE5haQfXhhKUkIz4chTNGV8hqokKJiosnZhDZeLWUf8zOCMgmMjSv2Ts50yVQ8uObSqJHJuHptbS0U7IDhkEX5TY2GZXHjpBZaLqxzcnPyJsYnYva+J/A1ChMOG4wtdlbDNqbTRPtRVFzOIYRwQOeAXwEGyP2DGiwp+geH+IfIPhwPVPC0R7h8wbzAPYBCgXcNTczOwQHYmaaNLwIqp3FEfkLhS5IgZIMuHD9xIr+gZGFhEeCFlEnD/f9pOg+4tu8z/2P2nmIICZCQmBJ7D4PBgI0HnnEcx85O2mu60nHdd9d5vfbaplm9NM5OEydxvI0NxmYPs4dYQmJJwgyx9zD+v3/k9ad5pcQG6afveMbn+TyfhxI7zobaIfEyHw3f9jURhs/Ls+GE+EbIrHb4k/hLno2fF1wg/G1raxIsAiq+WFIWFpYMogjMw2VWBjUGricxR0REBFE7iRqLUFPb+oNXvuXl5ba2LnRiLC4tBARIyZBoc6Jphw7jkREjmSdxA2/Bv7/2wfybj0Bow1vjBCk9sjs29uh3u/K0ODZQXB6Aa0tEyz5yrkijWSO4DjbW1BE3d0Y1ONDZAvGUT80PIBEPCsJmEbuvLq9WlVeJ0d4DaXf1YJIJ5Voox0QP6IRMmedr6tr+DRJfWNiXX13e2loBwETmaWzMQBrn6eUONs5TgBVjdRcX5wDPWC6CDBBsfDZnvul+HUE0ZhnCyypTeR0dXdxc+hHFtaKTcvz69eKNjc0nz5wllxsc0MEFYUPpPw4NUQ0PG1rbOu1sHFeWt7o6+7Kz8ny8oSCMUO0Gy+WfhYUlq//84TNl9+5RzBwdRUW7GyEGTVfvgFYHTXZywgTBjF4F0vP/+eMfKK6g//Tee+f1On2oUpGemb5vf064KpK6JknMTvMKdKj1RxurC2YzVVFyC/6wubG5pZmxtFJutdFkgjvj5SWqr2tEfE8iCVSrYhYW0FoMydyTdaDoCO1Od26XmiengddoljQYxlyc3OQyGfDD0aKDvd1dLN/jp48sLc4+/vhxLy/XDz96/3s/+kFMVBRBa3srOGJDXu7eZ54+wygZFAEQ8/P28jz39NOzU+PglgQX9KCA69IGBymAuweESLcsV7SZXoHmJoSOsLwlJSWQBQBpBSuMXom3N4EPEev8/AKgB+njiMF0r6KSZomsg6dqK8svXSmVBPiuI/ZOjv3Icnxqqq3bmJ+3myT1g/c/ZYMVwfK6GvoOZx+MGtLSM+HpQcTnFrW39uF9/f19jhYVuThB/VoBVQeC6GpvB6DjfQlpYaJDNSovbzj31BNkBsR6KDlBzsS4QDGDtT86auRAcz1om+VKvPbqW+PGETog3z9/PjUlxV3kVdPcTBeOxUNLNy9fbrg8knBFlVeQn5mRKYGE4kQx1IU8mAXp6uzgguC64Gsnph4cGe6++NUleO2EBcjOzc3PwukGRxJ5uAEsgL3AmyXVgC5IHd7FxXV5Cbq5tXCbzWauN6vKxSNuwHKRLhAZvvj8MyxCdXUllUMQP3Lce/furiwv4skAi/hd/CVfN25cJ0jEa0J1gQLHEQJIcXV2eObps/BQlIrgzN27Dxw4lH/kqKalTdPcGhmh4riCSNM8zgAj6hwdrW1XLl9FiYP2uzffeJMk5n5dPXIzxArE3VykxOQkwK6hgYG4hLhglaq3q5tq2Y9/9AMnZ0edTku+IlT7rSmfbLuLfDc2tz784P33P7g4NWE8+vipoYF+N2entXXi3wEEYa5++eVjZ5+MTU5+tLHR3tYOILa4utSnG75eXNrQ1Hq3ora9q4dpf/cb21w9fM89fYa2ppLbd5E3g51B3vPO+Q/DwkJfeeX7iI472Tkh5gDrhTTRzUME9b6ru4eedxrvjh05AmAL+UipZDqaN16cvETIWsTiuKTErq4uaVAAiAXkqSCZDKuB+hIXEM8Xn5AIZWyBpq3l5ctXS0orm7idEWGhL3/72w319XgmwCjOCa+cnpHO2k5Pm0E7yBhgSWABySqWlpegW1Dww0VVV9cAl+1CaY9R8hDYd3rL8Jn0aUA6IYgJkAaQF/KT5ffKqXPDPufWh4aEcGuwulCsB3Q6cmi6IIwPppD6zMjMGBwccvd0p6uKwBRNLLgtNrAtNjYpvwG+wXo9dOiQt0gUGRlJXbOo6MiZJ58EDsHNg/RSG6b9S6lUJCUlEr4Q/cTFJ+zO2g35HsM1qKeqNMdsIytbBzhxpD5wF3COfByEEUh3kDsmMMIo0RkJKBWpVhkNRmIOnAeJsiDWQWsFd+vhNqUTAFKINmjJQ8bp7e0GBKKkR1GMi8/Rhd+CPcFVC0ne/9dYYYN4KQJBrsPON5Zfu0D+XPBJQucoMaUNIQ70SMLiyclpvBRJnosLc+isocWRV9CXMj83x9WAKo/UA8NkSG2z92RGxahoA8jKyiJ8MdE6NjpKRoiPbGvrAi3gGXC9wgW0Ebra+eLxIOKwa/gzWjI4D/wtkDh601g5eoccmT03L0iD4czx5a7u7jhLfpHoBwvAYcDN8OQ8Nq6dxACnSpDB5+YDZqSlUyDTafXA1DS8gi5CPa2qboB/zi+C3vcNYYMNP/nJK4wLvFd2e3JizB+HKfKamzXjM3g6WiZXFhe8vdyhKba3tuzwirZ4DL68kfjx8aSccfduGUgoKSiQtZxBuG706a8hwc9jkRZXVlQBqwoRoRkBSPg4YqqZwMgmo2Fqyoxt5wsOeXRMFOnQ5vLCYH9/oNjX1mrb6qVzB5CrJl4BN0dMCCfPigCkIthz48Y1J0cbPPbt2zdpw/rWt75BWwzRC838DMCCXVJZVb20tKgICx1nquP0dH1tHWUtZuAQ5dXU1BJjonnm4SnIhlF6obsZrAb/nJW9B3yPbiEAibn5BSLG9Kx0BxcHMqH79Q2eXt5wLIEpINrUN9zvam3x9HDau3e3VOLd1tYQHR3m4+2WmckY9Mi+gQEattC9Bm5neMK9sruwPbOzsmGlgpXTF6Xp7oqNiWlsrMcoy+UKAjqiTmjQBoNRJPKCzJWTk01yBssAs49x9/LywZTHRMdytzmdcXHxHAvqQD3dPVMTU5rOLhq2QJAfjE8SJl+6chUq0/Mvf0/XryHnoe0JD4HGz8ICUf/D73775c31NfPUBD4gNycXzjpRfFnZvfK7dwlbkAljq/bty8nZk8WWi7w8NtbX+vq6YWhFZezW9/TA0hb7S2rrar+6crmvT+8r9nz5u9+5du0aw605ykSsUKFaW9qpelI0ZZsHtP33G+5/XcpCPAm4nGATKxkWHX356tW7pfcGBvR1NbUwXekb/uD9dx+MjSFIAXDHHG1yTTrW6aYiJQ0NCzvz1DlNd49czgA/0fvvvr+zMowsXsS0Eaa5uXqQJgZK/TGTJpORCwbPHhkdbtTayvLwyDDXg2uDIfj6VxYWFzo70RafYSwcBgIfb2fL+Eo6Dk0QlyJVkfjgjo52T0/3IIaGK+RAwVQ0W1tbSOKUyuBzzzxDqE6UipkDYJdKJaShUOIRHtC0tKKxR+SOgsHi4hKsSTKMsanJG9evNzU2zc/M/s/f/854+8rye7A5gDdB/MBSqFLzgjxVR2fH8y8+V1p8A2Ti2e/8JFkdSmOtp6cbDf7QGrGOW5vr5EmWNvaw2CbGjAtz0+Cu2VnpVHZx2x+8/x6WjXgOA6rXDvj5SUKioilv0lvSr9Peq6yjcCVXKFdWN+lER2h4ZBTdtVk9Y+sd7H744x8QdNfVN31xo+GZcye/9c2XmCTMRCfACDTB2XdO6f/+5S8ffPghBb/enoGnzp5BLGJoaIgkm4SAvn4uM7uDEccTEDawMoFyOUAbJ4MsAIOINxodNQgURCtr8FJw7D7tABkSFT7AZ4rc+CGF4PCm4WawMnyjUsLRx3MAAEAASURBVEXyPabc0ckJ008ahSMkRiQ5oESCGWxsbMRocrU5gAkJifOL6FVuwVZg5CyHAUSRoAcHSXDGRnd2dsI2QsBWoVSg9IbPhvCs0Wg4GMeOHWVE+LBhjEDn5IljtXXV5HNz01Nwf2SBAYDkbFNMXBx1XDISfCfYA8lKe0c7ihC8xYULF2DMUpGCekN5kpgJKJv3vV1aylG/39RB9yGKtLm5e4uOHBJ5ezW3tFP4x4zyK6wPQR4GHd0GUlIRA7T8/NFdoqAbHx9vbW3LomFPSYDAAGmQEpI8srxNeC6IbbpSkCbdys8vgEPLU/GCTHpiNQCQySpZ2+XlFTwExS3+zUfmIrBivCMekNfkavD2XMyvXaNQGNz5on8G0ip1Kaw04R1KVVAcmasH7gqNq66uDoyaEBHeHDAGnqO9vR21XsDzK1euU/Hp6ekDviJwqavlJ8005+1QcGgRFtpXeEe+4X0E2trWQ7wZZ4NWRuye4N8srZCIw1kCWhLEYFj4W5BfviHPw3bBeYEHxMdhWTgk7IgQcAuaWbswCLBtAahxp8DX4MbgOpwT8B4rW6uIyDDCVn7M00PECjrZPWpr168uTRYdLoAhqMdg9fXC+UINjmZ/kCGoBHBV7W2t4KjTf6zV9vIExL7EIUyDcndxIl4Hn6QzZGBAOzw8GBWlIkfkwwt8n4110tNuzdjE+MjevcyEWRc4pR6uw6P9E5MmCJUUbbGuAYESmUwyMz+lDlO4Wu+SBYhlUj9LRuZmxMnAAS22LUOV4dwrOuWx7Ihm5e3N5J/8/FxKrOERYXRPs6kUXYCDEhLiAgODB3V64iPmLUhlwXboNdnYykJgAwqDYGbnFi12WVHONY6NLywuvffhJ1q9DgtCHAEJDVoEl4SKOpEmRevAQKlW2zMyPEgCRM812Sm9RIzvQ38ITfH9+/acOfOYVCru1/ZWVZdPT0/6SXzjkxINplE/CPLK0G0axLYtULtC14/4hSZK2DFFJ47Bre/v64fZTyJPcmbv6PT5F18yzQDdOoBxsHJKI6+88j3siMk0ilPEBQKLE0bR9EMwiEoAyRaZH04xLibGY6c+hCYCWvhQTgijiCW7uzRhCsULL730EFgBGdwFuqasCS6jIsOee+55pVwOlMkpDA0N++1v/8TIWbU6gvSur6/f0tKagZngWmzqmEBp8aRM0FBfg2ECNgxXqTYo+Swtfn7xIp3mUJMOHiqMT0qCnoqsLfEOs8zw1lqtlvzJz8+fWpqvyLettZ0b+/wLLw0ODfWgDBQTy9hxWbS6T6NhHTBnmAlnJwI9PtlMe0uTXts1a54ADqIfh+Cw4m45offU5BQgSmZODuwbWGeEYySLtGZzKuLjE4gq4uISiDP6enoY2odHhJrIpR01jIHDaBF+HtASEnKjcJyUA/mGhcVlTk6bca4MOaquriK+RknO2tYSB+9gZwvbiIkEYLztba3vvXt+ZGSYJMzJyTEmNrapufWN19+USiT4LconDyYmFAwQU6l+8bOff/Dhx0S7fBJGrgcGymLj4gmz2ZTq2uq4eI5q1IknHidFe/+fbxfuK0hMiCfzI0sQ+/lTNufaDA7qsvNyYhMTvUUe9wm7ysv2Hy8yUhOdn+YKu7kQ3s0xeMhgGKFzNiM3u67szsba4oH9+SJ3925NFwpjwTKoifllZfc4NoTVkHBcnVyDVdFWFpYQPiHFxMTEMYa+s7N31DCBAfIVez/77Fmkoqua+sNDgmn6pnSUmhD5wgvPgM9XVFQyNBob6u3rMzg81NDQMGocpZ+/r7sPZOy5Z5/E9FKmxZaFhIRg9MPDwwnRcDY0F/LFR/o6wsU0C8nNTsq1tcV0NxvGlpHl44Bp8YY9HyAVo7iWlpry7rvvRKnV2H266ZeXlrj4gIoEBwTmGDvIPsQ0HGkMN6cdk8oBZ0+BGZCJBwPD9WL98UrkmhRZgXMJXOkZoM0Nki3u0NrW5sbNm9qBQai5mE4eFVvMCQRkS0xM/PjjT/bs2QPJKysznQ4/T1dnhVyemZGmlAeS93OJYBtQIMDgGIwG0AJ6V7iVwAnUa6ladXa0q1Sq3JycO6UlrC2gK0WBts6u+80aTd9oc1vXtZu3rt0oRTnv2LET8IMgLgwO6pH+txFmIFgB3OG03N3dgNMRxMIxIZRDXkurDFMD+exYecgdNPvSb27v6My5srFDD4W5rAG052akpYGAotfh7OxCVif8PkCogwMMoIdbQu7FFWAL8CVfOzniEFw5P8Of4PwIDflztm+XgEzSXc774B23SVmwh2hMj0+O0bDhLxEz3IfKFuQysmpyTISlcIG8EeYLvQsWxMnJmTQdHQYcelR0jJOTCyo/2BY2Du/GlecteBKODW4Y44Z94JrQtclyAYzzqLhAnpmiGoynuQXaK/F2MNKFvhd+ngPJVqLGR7sU6SMVVCEtJjdk6AQqjKCfZMQbm6RcuDovLxEGnAxNkHJxsqf7ZXgQOVN7ujmPFB0+dfJ4QV7K0tLs8sykmgsQFBAbpUKFysXBQcrkWA/3IIm/j4eL1fbW5AOjlOsTpZ6ZmSLJTk1OgmO4vbYO68/P2weQQC6XATpyJHJzcxm/RadpREQY7KLwMAn9NmjwpKYl4Wrs7BlnvkU4wtljoWQyORhJQIAEsZ2pB0Z/bxFkw+LiG6yL1X/+6rvLcwtgj0+ceRIhCcYVRkQG787LdHG2kfgg1rWBRMvVq5f/549/JB9qqL/f0tZO6wmTgjXd3cRNtCIwwGx0cJS15v43NLb09evE/gFxKamp6ZnK0FBZaOhjpx+nygWFJDN9956sPRwCDAZzvCD9P9xe1w9pHZ3swe6AxaFHLi8ukVO70NRlZ0+rgEIWaDIYoYMYR42Wu6xPnz7jLRI/2gJB9mWTLR5a6LRaWr6Q9P3g/Q8pNJJi7ssvmJqbhQbC5Dayn+w9e8fGJy9fuaaOiUOckCESgJxgCKRBGBQ8yl//9haBkVgMCCkMTCCD5gxx1Ag5CWZBFaKjIkMUck8vD4JST5EXQ/L0Q9R+3J59/jkiOY7p3n0H6HSkqJuamswxTctI7+hoLy8rAwenkABx6+bNO8HBQYS33DRAKuIsNMM219f1eh1CE1mZqYTAep2Wv11Zf+jl4xsUGuYjDRzAo9jYnXjsSHJaGkQARk4jeoPNDQsLo8zjLfKhVIlNCZAEiDzo/GYU1hRzfbctd10vLu7s1RonzXkFuQRIfAriAOrVVAroK1qcMyMz7efnaTKNMIe9oa4+PTP7+NMvhipCQD5qKqtUqghQDl+xWNvbx3KFhYQtLSzQ5T00ZCguLqPGxlQsV2cGrk60tXUMDAwAK+HYaCKUI+Xu4cEacouwX9gC0i+4Tj7+YuLxxuYmxpdnZmZ0atovXbru5eN56twZChhtrW13Skpw/3hnQpOioiJyHbp8mLUDJoenxDBhfYiZmltaQGGcXV1qGxq597l5uciGIfANsr0TOD84cuRQawtyXJbPffvblbduklKAjQiOf3aW46rp1lB6pHyCsX76Wy9/9dkn5eV3SEl7Otr7uzqLTh4zj41yAzfWlx8YkBazoQS+ODejlAXZWmxDGeY+UxMlSiMx4tNxVsluOfbTZjwxOxv08Qeflt6pJO8hSr5xtYRJNWgCIL1LXhIUKE5MTEhOS/7ok88rq6qod2ZkZBQWFsLsxXBwq1EGUcUSt8Re+PwzoJ6XX/7WqRMnsjIynB1txP4+cBfJMDCdOKGYmBjWm8yM3qHBIcH/gW9HRUeXlpSQ8GEXKNcRBZIQwPPkhxFbaAbhae2EAQgxNSUpiSz2xq0Kqb8gMbW0tIjiZ2ZmJpQHygcg2+wdVhnPt7S0TGzISQNlwWfwstp+LYpFtXV1MLdZBBwAJ5Agho0mGMdzwANBZByfgD/QDgzExEUNDg4lJSWxd3RDckgoo3Z0dMJoeOrcOQwLBN6MjBRalAU0YvLBYF93ye3ixsZmzipdCklJyQcPHACJFJjx/X1UgPScf2troD/Wf/fuTPw3WC5MRVonYhJTNh5u00Lj5eNF/E3zQXV1U0lJCW0eLzz7DDZ9YnzMlinkVIbdXCHC+Ii8sZGcN8IOCnlwHTnP1D4ogvYPaIk50Esj/5ucNFNxwEVRFCNFHh4eQnoa6wEABpGNAhsOAGFoXBriokTMX3s+jMbXiCiej0SQ9QEP5HscNtE/DyP8vCAX7AAlTRComxAUwwlTlpbnI9XhjEWkn4okEYoHbVEgczCrqT5yRzAyYHo4ABwwCBBZGtYY2he0HR6Sp+X1eWWOJe/GO/JefNH/h/NjPu0OPLO0ts6oChuIMYuLSzyw4PIFbucmFTjqkcQJvC+JIPkAuCxYKgCDQCV9ZEGqitekkkrWSpSDcBo/gOVhBSBzwA5dXV3hYjo52Xl7eXR3dmk6u8mcOwAhertAOqViHxcH2+X5aZpoYXWycbNmBHTHsX5z02ab7fVdD9cRY8IS0gtPojU+NsYWowgR6CMmdiHbg3gF5ZUAlL5YwrWUVI6Ws9jfLyDAF6vDVEiDcQSnj7LmIiW9eYArGz+/gBBlJJNeCKX6+3thnrM7k2azTBkyNTM3MGKw+vsffkzm1N+vra+tpytgSNc3OztuHO5FsgHJtdHRYdJ/rkBiUlL+vn0KRVhOTl6IMoz02GR6wIfHHDvaO/X1a0mL+TiUHwMUYTqdvre7F7toGh9nbBDsHcAZuLuIC1FvT8vNUURFPlxD8XLK1cM1KETu6SZAB/RaEprBIFUqFPFx8USLwTK5oHVua9/Z2c0A4sLCgybTJGx+mTICfIl4hKnYxDLQ/6CBjI+NHz95KjQiuqoC6d2Ko8eRSGY+hLTsXkXp3XsTU2YCuprq6v6eXhDk+IR4SoMY608//ReCXrjxmJjYgADYt4tYC1wgsVVbezul6cceO4UETGszuPYuegfR9qS0zmEFuOOeHyzcf/vmTaSV/Py8h/U6sZ8vzEBq301N9xfn5iFNkRrC8Jw2Txw4UEgXLPiws5NrVWXF7VvlIvojUxPbWtqYFcKYmLAQJejMFlVNShZwsh0dFCFK+pCSmMVhx8i9Mc4dgR4XANoY7GGybUBxBhNQ97K2oO1UhKVs6+i4cPGip0g0MT3b3tldkJ3GLFygQgLMjPQMEm7yHgcHOz8fkck0SFsrRpfk7eLnVwJEjFvwBIA6dLiITJFOxGhV1Kx5+ovPLtDEjdQW60ac8WBiCp0ZmDspSYnQ9oAjqO40tbSBo9rYQB5bhNXGl1BkcnDgPzltrNLs0iLauNThsnOyyFpo7X/lRz945ac/Jf3+7S9/OzKoRRyA2B8gCGixubkJKzxqNJFq+EukVNQ5XTMzs/RIYakQJ3rimWdi4mKJCZTKEA4JIADCV0ALYHdb2xv0QRfuL/Bxc4XSwAFGC8ZHJIzIYV2JMPCsYDAv/du/oVRQXnoL+3XmidNREeEby0tby4uI8IGLVpWXAYSqIsKh7CIfNz0+RhsaeTC1GSwIffhVVTVXLl/z8faiJQxdrvuNzagRosb0+mv/aGhoTk6KD5GH6gYGCwsPw0YJlgdGRUXQpIF+IxcP/CpYFsDrUCHGIHIU6S6uqqr64tJXmbszGCsHOeill15AvQO1cW57Q21thDqC3ItTh+2OT0ggqCdpm5qYuHbtKpuORS86efJXP/s5ITz+D0uKj+nr60OCLjomzmg0Nje3gFSPj8/7+Hlg93EqN29coyyH3o23yLuluXH/vn18Ou4CJonQHq9A3QceCtkBrDc+F66XUi6JoFodRR2OLJDXrG9ocHNxV4YoSQzIKxgIScEMGhHngaCnqbUFl4lsYVJSIu0xYOw4P0p6+EKOxMGDB/G+0FBVEfCKN/o0HZWlJfdrKmn/p66JNXZ1d8vZk8PqYZ1JBzHo83MLoN99fQJDFWlqHgm0HzwTOH38wbiNvUNoVAxDmmoamANjIfSvWVp6e3vCUbr81bWluYncnCxyKVof8bu+3ozidubDYnNwG0LeZm1NxkM0LPA26cBbRM2RENeDGbkTE2ZejC98DwLWoGrANjk5uTqBiD5LrYGY2M9PjO8EWqTmTVbIYcP38ITsBW/B7+78F/xkezwNr8NO8Yc72SHiLC50vNBUQIxImQDPR4mMVoW1jeW2lvaJBxO0igOEsgjoEnCt+H2cFqJIAsw2Ze7s6MZpUcgklTRPzRAE89YknTQCsqFsJc/An/BmuFycHNkeeYKzizNALr4Zn42/5ItUkJ/fSZIpUlKYE2iiZKisBsNz+Rl2E2lvdPLYXHgkQKkWlqyVMI8QYJnfZRmNJgPoZbBC5uJkT+seSwiLwoURrzbW4Le9vRS1WjtaOkwjA5cvX50YfwBBFjtHhzyPgsY9Y4wC/MXAvwA/5K+8T9buTNRIcAF+nj5Mp8G/UruVSAAsxBH0lQkl1V0rWKPFOSwGLc7k8SSdsCLQrKGKQa/d8uJGR3tvdVXL3bu1FeV3q6pqKfkx0LSupVUklqrjky5eLrM6leJ7+bOPJCK3RPragpnb5WNvte1ob4naiJW9A1gjEq4UEkAGKLeQ2hlNxtb2dgywK+zVgACOQGVt3d/+/lqnphv76OLhzhALwDN1lApRUfJoJt8SzsBRNkKiGOiRKYPBil//05//+X/vNDe137x++15p5fXrt2lj52oxI7GyooIZpEhfzpn5GAOwG8iK+FyqyNDOjhbaP1TqcEWI7KG1BRAW7aWcv67uboD90AgVLGiupZ8kgFoj+45WC2t9p6wMqI0veuzgwoEKiny8hJGHUVG0wBOrogDMRQ1WhDDkjNj2+o0bEtj50dHg+4xyJsvlhyC140EBBIpv3mpr0SUnRm2sLLU2Np04cQLU/sq1q48/9W8wWN//8MM9e3LbmprHDWPpaWlce+wy9fne7m7dQP/d0hJahDw8XUViv8efOBGhiqysrWloajE9mIDKKJbKK2rq6RWjMoGrpgYSlZgMKw6WNmA6X/TFIO1Ic49UEsQtLyu9y8XobG+jfQcZjvnlhVBVxDq8FztUjlZtLa0eP3mCexUglxHJV1ZWceZcnJk0NkYdF+IG5w8UaHpytrGhqaYCYdHaG5cvffTeO3ptr6uz3aheiw/AWXI0bSytCMe4TlgcOKiEw1whPlhjU0v/wJC/VDq/sAS0ArmLR4VugOfjdjk7OmEOQMsT4xOAnhibTEfz3/7yBqLDP/vZL+mWu3Lp8ttv/nNzffvkqVPzfP61LUZBAdkZTePUEx0dXe7eLW9pbsPsSgUN2JMkHM6OLjSbYmKyC0/aP1obMw5DBRgaHKirReu7tK21cXhQm56WhO7RLutdtKlNjJsIWCkJV9fWwijr1fbj+dQxUXsOFvY2N/l4eu7bX1h5r+Ltt98mz9DrdUSaGVm7J8YekLsHBwcLoN+WxV00twwj9xvqUEGkYIYJcrC1P3zwIHEorV7AicivQA0bn5xgrJWnl+utW+V6neHJs2fT0zO4ohcvfkHpIiU5nhrJ5JhJ7OlKbB/g5wtCy1JQMKPlBpro6vom+BHkPKi2fV2dbe0tMfFx//r8y/VHgqwo4GpnV1fe/v2U+ug7ZobftUtXfES+WVnZIOH/8ZOfjZsm52YXVeHhTo7OI0OjAhySW8DVuN/Q+Jd//EsdFpiZmTg3O7WvIIc0/fKlawyWAeRgmgRkTqU8CL3YR5sk7osM5KITAGE56Iikp1AgIKoQTCzMz8dER0OCJ0aE5kathfQF5Kalpdk8NY6SrUjkRbWJwBFJ6rKKiriE5LjEJA4nXZVdHR1O1OGgIGJi0fd0sFaGyEAjHJ3taZ3u6GglaiGw2LTYhuAxNTsfJFc4u7miogcOSC8jTSlQbeTBSrSzR8Ym6GkjUlxeX0dJRRok0/T1MWpVER4O/g4Tpbq2ETrJ5oZAvCRBsbW39fdxX5iZqaurpaElJiYS0TvmVtG5S+MEno/8zsUNp+w8PjFJlzBEBHiUZLdAzSlJycDgxC7MnQazxAMKsk1+/i0tbYQFcbFxEL8dHJ3xZdgoodJG7zNJ3toqLwtgiE/F+3FxaQMguEeTzd6emcPri8ureBd8BjhtaKiccJkpkXtzs5KT42H5UQIgw5ufWzIaJjCBylAF7EtcIImgNCCQ1k8IDcSCWp2ut1c7t7BIjk5tBdIvcbPBaCLQZ3gI74uDBKLjpQQfxowIUjpbO/4cH/wQ6W1bZEKFmAYHybww8kVYUYjo4vMorGH3CMLxmesPGZogDJrngbnUfBS+WFjhs2Fedz1keDc3nWIWqB7Xn7od81VMY2OKIPnG8jo1YJBSNy+38elJBzfn46dOBIbIIyMUimAlOrq8Q2RkBOEH6OjUJOQEAwPv2jp7qZ0NjxqgtnG57jfUPtretLW2JORCcI3cLjYhLhwGg78YBiWzo2bnzeIAT4qCtONaWtj0agbcXDzx3eOG8Wpm9j5iBtY6hfmObm1jS7+Vna3IL2D/weMT5jkmrVbXNgQGK0+fOW317y8c2rs3LyE+mcgCzgIGCJV3shAgYEcnl/aOrr7+fhYOysy+Y0fra2puXr9G4BkSriLoQ5oHYghtPag2AEtyXnWD+vr7tZ9+9uWbb7534bNL5kkjfHewCyxgzr68jD3Z4NN4DmrJUimStatymTItbTcyE/RRNTU2NdTVweeBHkmRjFADcsQ01IVF+BoMhLKanZ00GoexbqHhof39fRhZ9pW7WlJSRuTb3d2Hyi3StXV1Db09PV9+/kVDYxPBAjEOMVpWNiFFBowg4q/UtFQil8jISHoqwHkxCqQgkLIo71KD4RAzVwEhJX4FeOezC58B/RMu8V5w0lirk8cPUtEkwgwOCqJrPq9w/99f+/vK6tzjZx7nkcDcysvuriwuTpnNHClArbjYGKiqJoMhKirS051ecq/pxeX2ri60abD4PN7cwioLcvz48QCp7IuLX0Emjo6NhasdGRYGiHfz+g2iG7wy7YDYu9Xl9Y21Tb1uEIPCEBxkIeGSoI5I1/P6ww0YJaCI5/95XhEcTMi9hOWKiiI+AjSjzldVCe+idU9WBogVdUouhoeb1+7MPfQYhiiVkZFh5EDwQRDsoQOd4HJhdo4xEWHhYR7gzr5+JKDUB0ikwAB5Hpzf7dIKgoO9e7P8JQETEw98fL3BIqCfED0SeDJiBy8bAEQYGAAC+e475yX+QW+/84/iG8WvvvrG5NSMXCZLT0veEEh3jzhgqKUsLC5Pz8zThckNbm9to/jHgDcuHEUHziM8LGxNV3vL6vxUVkG+B+LjXp64FuxvQmI8QlO7th9CrwUShOwgV8g5S+Dt+w8UhoeH4LMZYEZB5cTJE/YuzpaQtr2pe21OT05BAKGvDkYuYKCLk3NKQT5Tbbj5oEcymQIb5+TiDDis1Q6wZd5eZBG+mB7+HFHNKfM0JoHn/OWv/uvLizdgihpGJzLSMgmwiPepN+A+kRmSSMV4SoutjcL8AjYOVgLpIF4NjpgwE6K9g7pmBNNxCDtsrAkVOWzE2G0aTcmduyEKau22xgem26UlsFGkAdL3/nkegOS5Z5/jCWmhQTLx5MmTWDr+R0Ucd6XtH4iMVFP96uvvQ+Lwle9/m3MImFZ05NAbb7xFc3dcfDy5FGcCERkamSl8ko0xyZs8GoiefAWvQPGPJBLolVyHByD/3rGAG7SjYMW4AhA0zr8rtPOToLA1YBX4cp2OGoHnCy99g85Ozg/zxUWU1Lw8nXdOlJ0dlebskPDQmsqKjz/6iJSOajQ9tfCSY+ITLl3DtnhQjwDnYL/AYJpa26hBuXt6UX9apbtxdh42KQV57imHJlIdhckm66NMhRwRtIMHY+NLS6u4WjrDsPXYTRn0BIlkcXkBbjYysNSN2GiyZI4o87Ygu+DmoTLgTqjuwypANkUuD/YRia5cuWI2T1NaxfFz4jnONla2XiIRLG5M34HCA8SjnNyNjU3oxCR7QIV4PnwfNxoYidyLM0TmRFmHEj6AkDAeb2kZqiQpF07Kz1eUnJSAoQWEw1V1azq9vUXcd7Tf+KW1FWi9EpE3PLUFk2kMzjbQ943rxbBdkpNTMbYMteAEdvf007DLzlLxhfdAJIpHhPEAfonxIfPjjYBfd9EEZ4s7RMiUlA6nSAlskzQLYIbsDddmsQWLzYIbRE7IgvBjMF7WNoUGNtSy+EVST+J5HCf/x8tyQqi1o79hNptpUYUkAdhKVMQqsWvKIDmWkF4yKMHJaalUx0rvapbXzcRxgwPG3p7hrOzUM0+eAeDj4gcESPPy9u4/fHjv/qKM3XvIZPwDA6EOMPGDDAp4CfSS0xakkPGxthlRhr6mcbS07M6Nm8WT05O+Ug+NpvMXP/ttZ0cviCkxKztCOdLFzXMVdhdly4db0gD/gEA/JK4gWsYnJNXUVj96xGe0gEAEfG31vW8/V17b+sFnX126cafmftuXl4pR2EpITkQ0ub21WdPRiQWH04hU/+zEBD12LBnC/2DANOikpmdwVfp6evFD3Hl1pIql8fYVWe1yBDyAxcsMetJVTio1Sb1We/7/3r565SqT9vbm5UNBxt4R+dJ11N7WhGgfrEhkTDHZcXExNIjAFQTZk4fJXb09bC3Z720agKzt7A8dOW42Q9B/6OkpEmgX45NarQ6gm09rGDVUV5NBVc9MTxGyReAAIyLYZMR1nJyceTai+OTEZPJ7DgGwEhQ4agNEfPQ7jxqMlO6Im4BrXJ1ddmdmUmanJABUBehE2T8hIR6gKXvPHn9/f6hFBCmQAYiVsgoLaeaFprU7PT0xNfPe7WLmVDFLlkoV8D293mTPKkEVUww2wgPo9PrO/kHMxJgJUceFGTPMOquoiOCkePSENEyESUtLzs/Pe/f8O1iluNSUtqamry5eDAF9Dg8jSgD77enu1Wq13//ed3Jy95hnp0tLS7ldyWkpf331tbfe+D+cFr7NnVo6tsvdjRODCeKL+EChCElKjlGp1CSaVJtx0uMTZt2AztvHj/I40y/PIS8ZyfCHLcH/LS3HJ6fevlW2sMQUbDsuVmt7G7VJurWYIx8bF0uNg+G+XAkgcQZ/h4UqBwf17Dt1XP7KiTrHzixWzoWF1S4esmDf/tfff+fa5euvv/7m3r05oDf0A1HZRlSThSXr4qWom2ZlZVFoIX0/cGA/NSruGK/DdcX+QiEB3+PmV9wr3xCsycKocfzh5paHyIuIShUVffTYMV9/iVwmJ4OhrsluVlbXUpMgViOUSktPVYYEw8l8MKRH42JA29fa3EjlPCk5BROmVCjgs31+4XNrqAe+fsxkIOOhi4jwAg+H2aVYCSCv6eobGTWyGiQrgbLg6tp6WrjguXRo+kyIXNhZSyXSc088SarK4YTDgsVJS0sF4KUITBhBQQuIDRuK8ggDc9gCLFVcXFzhgYNKpYJzCJpEFsIDT5ppot3CN6MxA0sIcw2K9cEn/0LxjapwfFzCwtwC1CeAYv4caX/KYzCWe3p60tLSoKi4uTpCla+trVarItTq6KXl5ZCwsItfXb5TVgmzY9o8Sc3bwVFQwMJSA3AJ9nGn54fuTAIIPB94HaZcJpOx+GwrGB6xOZgYkAO4Gu8LfxVuBHRWAcoT+XIIaXxEZl2pDEXu593zF9COUEco8cSMbRsYGIiKjT1w6jGKr7/8+a/o9KF+CcGYPuGlpZX4+ATEQchdoIMHSAOmpqYJMuBXR0dToIjnuGIo6JgiBxLoPna2hBdYdrVKhduAcGWemaVSNTg0CiTD+eSTDuiHfPy8CW7A9bjO/hLJ0vIiuX4sFRA/iaCPQoZob09TOXkSr2968AB7KcR5MhkpCUAxbFgC4zVhKihBH652Kyw0nMUBecUgqNRqcL7GxiYsFTpHLP5OyW0X3pQoiuXCGfA91g9fCO5Chx8eZRK4XpjMDq8eRp7LEnEDwZat3dmzZ3p6unV6QZefSierysPgnoh2gUipKyBsC5A7pNdhfvnIKGhD8yGHg58xPDS5uEityoa0nvie5YVABMrLT4JAChVBiL50mJG17aCdxHb8GC6Qqh5/zvf8m9yOb6iJAq0TVLDvxLFkjQIWyl8IPRUCaL/zrfC7eHpUFNC2BQhFQI5uaVQalpeWoQVsbW7jNfnEHDMoTJSiu7o0jIj39ZFwHlaWZl3d7J957mmYTW+8+Y8rV26V3LlXUlKLOASXCGIqOC8j3SWBQX5iP3VsjCouniswvwJTaaitq5UU69qN6zTtQewf0OtGDaPKUOmePbn6QSMdYhhmdh/KE5KWEHbnyaodaHN0Q88NhCYxPip/b/by4px+oGd1ZZH6DqEbED2jou81tWsmJqeHDZNDw1PyYN+f/eyH1EUhdDCGG+oafLxujab4xk3UMglSThw7Ttuzq6e3WqV29/FFQRsjxfn++ONPKyqqKd3jMqFxHj5UcOb0ySMnTuw7eJAKH6gmCk8wA7kngDm0Fty/33jpEiO470Arf/65M9lZGbgW2o+YakRGgu5oiEolZZ7D+pJpRE8042An1IroPSBfRnSD9lwkZuCkIY/EMQP6o1rA0cGggAJsbgrMY0FmhctMWQjiEzQK2m3c6EBaRQdZKpVi8bG/3t7eBLMclMb7TR7uHi+9+GKoMgQMs7+v71+ffAKSSWSt1+tQMttfWEhjCttMeNLV0XXpyuXKqkrKnAxr5cAePXoEZdY5LIuvn0Imx52XV1TeKbsLEhWpCiPlqq2twakfOniAaFEcpLx05SbROnSs40eKfvz9bx3Yt6+yvAKNqQOHD3ADM9LTaFWGK5iXl08gh7oWK9/R2QX9BDCeKeRQ4bkwkFopw9CAYkOz4+Z6/4COy+ot8qRQ39en4/N192rgknBkHZ1dgFNIbRtbuuh8AqYmdNq9ezctNyurJFgsZtmNmyXZ2Zl9/bTJAS1329g7Hjn52HvvvCsc0PYOYHw3DzeYj0wTFUJdWxgTW3CORN4ibCh9wcFymYk2CSsbrj3mgN0kvcZOAXURs3Njn3/hxX+8/o8f/ujXPj5sizvGDULQ/oKC00+c5u5xYQmkaEwmMmWzQIRo/MJD8OfA15hjSIBk83/+858wB6cff2JhYemN117/4tMrvX1drU1NNdW1/Zq+teVl2rCBCu/dKy8tLg4MkhedPk29MzRYgUa5szPzBMR0ZFnZ2uj6e50dHe431huNBkJGvC9AMQm0WCqtrapRBitgw2ObRocMr/7tVZ1+kMQ0RKUWefsZhg0hIRF5+/Zb2dkB2kB7buvQEGTusnRsbdcwnXFEP0w9WC6XsQh4JoLc0NAQwmpGI9wsvoUiDPoJUBDI7PkTipp5e/M5XZgelDAI4Ogc4I64eXjidFfW1knfNV0dpEpcuqNHj+Xl5xOoM7jCXkhStymtEUFyUvR6PekCRpDzzLYuLsyJaH5aX6NqgpmgUEpXkpOT2+/+8CrT3XT6iRGj2ceb5NYFIwtlnMweTo0BnzM2JpFIeHKAL5ASgg/+BMMH+IZsB5cLH0CxjWSc1BAAXkXcGxF55coNxkHU1tavrz3EW5CHEGKCnGOI3YXagoNhWDgAAjTa0fG///On8soGTw9vCleVlbU9Pf2IB925Ww/sAbmX5j07G3vD2AMAvYzMLJqmPvj4Y2KFxhY+4xBFLU44wSvC4eiVwI8AvCU7WQWw3XxIoX18fIJIl2ZWXBByDdQ4XZwEUiV8DbKB4ZGhfqK3+HhapKhmERbwh7hJtomYBmeLKaPHAIuEDSEQwcdQV+P1OQlEdcC8XCL0C8ESOMAcS21/v6OjEyECHhLwHEeHjB/+B7vxtfOAhyKAIjbMbLCiC2t6jhHtFDewUUI3HvwGGFX0BiBEhedbXVvBLnELAIFpm6YDjY0gYSW340aTSiJld/NGMU4Odlh5eTnstqzs3ZREodryhRfkpvMrmKOdggWuTvgv8jO2g++4VjB6nJyc+WMQAzw0+R97hHnklrHL/CeZGbUMzhvXkLTejjLh5iYOnlfGTfJv3CtPzuciysQ7ijy9eV8OAxYXXgJoDW89Mz1JBExPM2EuHtFkmiDgAKgcHjIGynz/+KffgOb89nd/7Osfpizn5SuxsHJo6+rTDTEvEEWYxpZWhDP7L3zxVWX1/YGBPndPz7CYiLTM1Jzc3Ah1pH9AACRHEnRfsT/diZpeTVp6WlhYaLemB0icWAUMOEAm53CvLs/TTyWV0IHosb62FBOt9vP1pJ2XxMzN2YXzg9vGXFv5ediuLq0gAZOcoN6Xk/ric2cZI19x9w7+gebWYIUCIAQpVWa4pGfsRi2COnlPv448E6Sey3zr+nWj0XhUGDBNyL4bWtnN4utsm4rgk1ktqyuv/eUv1y99RRLDScjNz8/Jz3dxcWYFDx4pyi3Ii4+N+M53vhGqCFpdhjrhQEbv7sHEYStal+DZ36+pulVyjfa1CEHkegFCWkdH9y5LOx9fKe3etKoRScGQ5ICirDpNa8vyCiwMlgOgr7qqvbKynPYyyNZof9C5QjF2cmoK1iuwBjihRtMlEWQeGdonYs/b2lpZYnhrfIN3hIpAewooM0acbLLo8GFOHigBJR8SCpGvX2JSCvhMmCpM7C/mU+PzRodH4GXy4mg1lVfcZZ8m4FKML2btTuT4YWHPnDuLuiszZd44/xk6LwtLqPDZpCTG+vv5GQ2GBzxqZgZFSmZpTkGro1pgaTk5NgbFBkgHsOX9Dz/q7enH8BFFAqfYOdrFJ8bdvXeXDi0Ch8QkeiWjkIuEbk7+StIDyY3jiKGhpqUbQFfQTBs75mlIb0hPTwUbbWuFTGS/urLR2dlF0z2a6Ggcq9URvMWDBxNunl57Dx4tvnwFBSgyOYwpFCR4Y8JlQ9vQ2YVOBiqL3CVSfCBEw+gQFwkXyH5ghuADoF1PHwWPQfChUCpqhWHxxXn5uxkShGYV0jNAzVw8TbfQmU4Kfv7d8wDv8mDZgYMHnZ2dCGaBXLi6Fy5cKLl9i7IZcRORzeOnTkNi1HRpYF07OAgDLwf6Bul8+PWvfw2VhmYmJHhkMnlKWjoHfco0huHWdGoIUu0daf30WqHy5OqMs7R3sL1+7aowQtLKhvSRZqiW5hYAvWSBM7kSHhq+sbY1w+iM5EQWh6DNOGoo2LcvJS1Tq9W/9sYbvf1alSpapxvEJewrKPzg44/IFvBeAE9Lc7MktbCKOBhcikWorVY2UNLDIiKycnKbGpsBtcikWWe2mLSmW9N96/ZtwHZibl8/2LPoQlhg+AAhCM6AWwCic3JynnrxhS8/v4BQDiwJLAzrCs6GPcJk4vkAMzBSLBdOiIZUSEYkKADFmCe8C9QS6Gkd7R2BQQFyuRjZzRCFNCSUzDMYYWjuI4kpJxwclfwPo4b1x5Ji73CEvAKVAi4aW8BMaSriE4DqVTX9Wh1FI7hbn124yF8TSLW2aeaX1iRi730FcMALDh/JBVonmX7x5W9J/SUIDFSUV8wTQLuQKblRECJFwGMGI1Jlwzz6tZvFJV1dPQB6i4srXiJvhmODtZGgNzQ2dmm0cA7JY7jgPAwZCbkL8ejiojDUnoiYEtT9Bg3+DDEv2slhWZLejY4Yddohk3HUxs4KiiDlb1hR2O5QdRRsMpNhxE8iBnfl4eMTEkCkmZPl5OxE+o4BISrCBfDuxAHsiwCN29hMT5u9vVzhY0xMjiNEB0sL3RZhH/niR6Hh78R/2DGczQ5HDD/CyECyLTJPq7kFkkX44GibCak8BbflJbrRV+lTksuDMB04G9aBRglBPcBoWkcPen6RtwNtLi29d+b0KYYQd3V1EEYT9LDRkP6pNBEassVEnDwzj4qjEvBNGJs06VOvoyoJ6scXTZ/0RLq7C9o5q6ssICvJRgspIIsFuAo+uLGFFQWF5sNQuaV3CwPIU/G3vAAvyAdkWXh10ks+MmeeUj2ZJqRWMGUOD4XPxflZ+gXRonPG4Dy0AO1zIXqYnOI4/eb3v5RI/G/evLW4RNzyaMI87ycOPFR0VBYcSvMrSTzwmDoqys5eIMtCroQFVtdQX1ZWTI8FD8a9IILZV1jInFfqo7AIW9sNdEJCzQO4gu8DyYD+t2MnjlO6VgYHY8PJRykowqMBWIboQx8FKDDzYgUSkb098YLVz751Ri4RQ/u33bUVKBYtzkz5ensGScQkc4HBCo64uwcGH/zdDaWosrsV7u5ejAIFlIhPT38wMnrx4pfMjCYzJjQjikGpaGRE9+I3X4L2+a/33v3R979HMl50tIjo78uLX5bcKr5y8StkPMk2eH15kBSZdkZlMIk7iJn2oSHAd2QYsDy6uzXA7L5i3+y8XADcq5ev6LSDM9NzckWYp6fv2Li5orKWo6QIVlDCpE+cjYGLQVxGxI17A/pQqUPjYlXE4JOTU/gz7CyRGjMZOKv4YzI/T09PgC+8HW5vYEBLLs8BAirhRbDgZCGEw6C7DEsKoIFI4s9bEPOGhEdQroATxEwk6peBsgCaLttbWstu34ZewcuiYZ2ekR4ZqYL+Ru03Li40Ozsb+iKOP5tOptu3WXjjOPSq7ezdiU+dfRxvZGdjy7Gm7QkwSqvrZzw4hgUuLmjM7qxMwkMuPCrbbFlUVDQFDyJufDkPCcWDkwEsL5fLSbZmzLS1ManXjkpGdGwUnofSLjF1WGjY4OCQt8h7fHxKHRmJOhcacqTmpJW4OrwO0R0lbuSTEpPi5IICeDt4AqX+vUceR96/q7MbaVl/aSBvCumJcNiKIeBCEyQyg5QcbEggSEDQDYQvg50g7uTOYECTwA+6NBiUwsL99EFzSXIQNUUjNFhBxM2oVG4XJgxyDdgg2WRaRvrp04/TNkIw2Nfbwxnli8PQ0tY2PGy8V14JvvH0uXPse1dHJ3g1K6PXD7s4OmTu2fOTX/y8obaGaxAcrEC5gxfXageoojOz0N/P/69/+1vxrRsobo8aDAhYgFyh807AS2QL5omAJHRljEFXh6a+TlCARF8UfiwGrra6en5h3tHZkQQRTj/HmJGqnCIXls/dIy01jYYHDhiIs16vww8FBcmT4mNp51Wr1XQyYDcp5HR2drIIhI/qmOhPL1wAzeMye3qJWMiZ6RkSmpbWFoiUCBRwBnSDw0xwXVxcogZPkRAGINEGhbeXv/vd2tqat948/+r/fSb1dafHEZtCbIQLZJU4nMXFxRzp6OhoqIncxOnpCRb2+vUbhIaHDh4C/GhqavR0d0F77/DhwiMHc/ETFGzCwkJxvY1NjeQfHHi8nQtKXfRKT03xmmRyfGG5cHuYXQ7en//8l6zsbFgC1bV1y8tLBOzQ7Q8ePoy9xo/SmHzieBEbV36vDA8+ahxhrsW//+KXEM6vXbzEik2D1SyvoNs+Nb1ANx6Wl6CBgB3rGkDgEhxMutzc2Ibv9fDyJnah3RAlC3pko+JiyWVJuShwUbekYI+XRgWUrBRDxu0eNxn37csGwSrI33P82FF6kLo7NQNDY852lv/+41dampvgXCiV8uefe7ajo3160py4d5+N5aO7pbdp1CELRFmis0uD9BKfGu+F/yAGJZ/jrPNsdC9AIMf+49EDpD78J/E3SdXS8hKhGzduB7dwgkhCYspPPvfcc0ajgX9IhiilEajgJFyc3Qh7wat4cuY5QHSgn5gKHYkgGWlBQR5aP5988gl4z9SkGewapl5nV2+oMhgsHdm8wWFTQV4WAD78RPJNEGNCTzwZnm2HjLq844XxUoI2BUgJN5HjwTOTqxFKsonow9BpxsOzvwjFEfEA1wPwEhbg84SIhyVl5JPg0S3JCGlS5LfYVsF77sRDX8dYVlZWBCL8kbOTA6vEx+BNR4aGMHE+PiJ0auAE4P3YWbFYSmiCHArrqR3QPv3MOU7Ia6+9SvwXEx3HFo+Pz4yMmgzGyfSMzMdOHt3c2ORCAbPyW0QeSBzk79tPzYUWfaAdhLKB1urr6pG04rNnZGWlp6YogqkojYIL4BFZXD4OB/X6jZKysvIhnY67SZQAXYhwEOEOUgtWgjyYOiYIE7ECALvVR6/+V3yMWiIW0S2Pwikei0/iYOcYqoru69ffvnMXZ9/c3sGDLq2sQ911cfGg8iyhu00eXFdZxT0khgI2RKrDZBwjriQ5hK+Mms17588fOXL0N7/5L7NZEPELCpCiVV24HzrJUfpy6LiiB6v8LvH9NYnYF2ZUT2c712ZIp6dHKiQsNDohEek1Jry/++4ngAleXmx58ObmI3R3RgxjJKCB0gDAX2IZvvgwoDoJCQlYBDrrAeuJrdo7BJUoiBjACPwYdhY1UcJh9oMzwW99/vmF4pvFkFzS0lKxHSIPLzoRsYnsSX9/H9ElPlIoZTuAGKwTYFZUVnp5+8Rm5oVHxzCrzzA2BtmB2fHl9yr6NHo42LgcdJ44+3hBGsA318EY7WXyIIoY+w8fGh3Ul9+7Rwqev2/vc8+eOVa0H5IC14NPQDPDzdt3OHRPPH4coT9VZGTFvXvgaXGxsVQCCFxY3sSUNM462scYRLoXqAdYEQ5v0uCR8PRzz3d3dKwsLgH0I2WP7SBH7+ntBWoD/ABtIKADOtANDkHfIGQG6ABqx/Uyxp0TjunF8Wxvb/KowGKVFdUkIqAjBYePNlZWfnmllMVkFC0xEJQB8B4WGXsIXgSAg5UnTgKFI3LiRoEg4R24Y/iMHkb36gchfOr0WipJ1G75SQrtRHY4AFJDmn6IhlHQ4kZhy2g5545hTdidoMBAYCUa2QFk8GfSANkLzz91/MQx9pHkiCmptTVV0Ni++eLzrNLegj0d7W2Ls9MwiXDMHHEi+nfeOe8P71mlRpzoyy++PH3uyXCV+u233opSRzOEEG0tNoURjOjpU1fnMPChSP4iIiL37yvEKTPdXi6XqVRhKKuNjRkRYh4aHgyjZ1Ymp1TJ583P20s+wTd0DuA5SM1JwV2cnWjsRSAJHgqrgSfjHzSCNZrupsamLy9drqypRfaahAzEBgJ3cXEJnUj8FhR8ghCohTX1LZALGpuaqT7ACaR9qqAgPys75+NPP/2P//w93cgu6G+QLHr7YIUxRqQO+FcSFEIiviFs6unpNU9PObk4of3NuQpRhqDIM6QfQHuN6dNZGWkgbNZ0zm1gEG15HV4ETxwsV7CRQGasA+vPRvCaJBYUF7Fy/pIAQiQ6Av38/Zn0VFvXiE8k4ADRvXr9JkIvL734bFgoU4JJb1b55m5Zyfi4CRN28uyTlXfu/Pl3fzh77mkUG3r6tDZ29onJyY1NAoGNZ+ZasRrwJrHNhICgnfPzS6Tm2EG9oM5jjY+h4B0kE1L7JYpuO+QUci6QG1Wk6plnnsLHx6jVR48eLtyf/2hrramxDuWyuKiY5MT4rLQkXEhkWMjm+sqLLzyTk73b3c2F293W3EyRMD49NTQivL6mmlCJKJ96IfCvwWBkBUi2cN5isS9UJpqu4O2KRJ4N9+sjwkM93F1YZxJQen8yMjI62trxk+S1mAsuMoABkv1JCfEffPAhboeuDB4VXJQkEIAEggLAiZO9Lcq3Hq6ODFXFX9JlSOcxFQ3iXSKP8ntN4AfmKTNNooMjYwjcLy7MsOePtsFjraAXtLd1Lq9sUL+A6UJs0denBaxiJSla4qsI9IVVdXDcyf/QHkOJFD8OPc0C1RHBQ+74SH4G9waEw88T/hIEc5GJZwmG2X3uKZxP4R8Cgh04ilvJi3MSuNr8IqcdIj3+G904kksSCap+LPioYYS2EzJsto/mKMqBOB4mPHAq0Pn54Q+/19XV/ulnn0r8AwyjY5C26GMmUBt7MFVVXUl35N49OcIgbksbZ0dnik0tTc2DukEQPm6Hi4vn8sIqbM/Ntc3JBxPDOn3pzWIkZbKyU5HvcCRpcXaeGBungOzk4NLR2t3RNkDfB22Z9CkQZEB3JPLmsEHyRBYOcJUSo3+AlHq21b4UVemdEki7cA0IuPp1g6V3K5mXJA1U/O6Pf7K0sUtOSWMW1I3bd8hSvXzETq7uuNnc/DxmXAmwxvw8/VvEmOQo//2nP0VGhBpGhhDcAB85dvRoRmpqaUkpJwBmPIBkYnw0VEOaI2gkBzfjm63NNQ6oxM+H8a2gGqHMDFIE+4kl+Foi7l/84hf/+5ePBwcNu9PTmIeKhN34gylpUHBouMrPz5/wBBsBUg/QxE6CcXFpe3t7qbJQsCRqwGwR0MHoZXzrYydP4j+ADthvokg2ElRN7OuTm5NL6ZHqOjk7JpVxI/94683Kygq44DjK6Cg19TmuDQPwYCeDTdXW1jH4UKcdsMY0+0vS05MQ08nLzWWGRjSjVkJDqAaRk3nCGhQhRiDFhRKlhnEJ19YuX77U2dVBn2NQgNjH081oHK2tqRyGStPVVVZepdVPpaTHJcfHAJZyo7q6uk6fOQMF12AY5cyBZ1IAg1SNWg21QFy7jb3N8OhQTHzsf/zu93/49W9ra6ozMzIoedO+1MAkqsb7Q0Kfry3BHMUwjaabQg+nhCiPYJ7CDjE/7gSGN+RpIj4q26R0oKD+Ej/AKC+RH47qxInj6LuWlVVDNUKMcWjESDV1AytJwOHmCs+PW8GycHMIE10chaGa3Eba6cBbiKypNv/+f/8Mv7G4+GawIphyGqxOMjmYpVLEOCDgPdqWSukBsmQ7AF5wJ3zD/cFfNjcxxm+D0g6vmZKSwtw5WB441IEBrbeXJ4+gVAbDrZUGSGjMXZ6fx6yYie2nZkHVuJ/AEmGcJZkMx89HoMXl1JlTb7z6dwoGTz55FreHW+3v7SUtJppm+MrUlJm0ElESaCbwIDBYxHPUqpOTY1LTk5MzkgHN2to1/hLfiEj6IlbMU1NRzMvcZYHLWVpYJGppaWmWy+RuLi5zc+bU5ATOAGeSkUkqlRoHTzhOtXIO+v/qhtk8g2n41a9+yRADbunRI4f37Mk+efIE16qhqWVs0rzL2pJby1KEh8qjo1UkqVT7/vDHfyQmql948Wl5oNBrNNDXD/iMk8YFYp6YgDE0NPTTn/5ULTRpoJJTA/m9rr6FMX6YXYIGyGC0PShlAbR8IGtpnpxqaWrizONIIGXA9e/t6fXx9uLBuNHcI/aCZAJchF60kBBqmRYka+ERkQBNn1+8Tq2RiAWYgcwsJS2JNF0/0J+Tk5WUHA8pF31zOxur/LyctKz0ynv3Pnr/A7abagW1OgBwMj8QFGwaTO/unj6D0QSNlpgM8Y7SO2WgvHZ2YJNUWlzJsShhrG9tAMCSFpDZjIwYqE7h+4ks6TkLCVGwFKQdCWAetlaarrbNtSVM89am0GGNIqCdtTVXqbaqkoZVWtM83JzHTQZ2jRAK10EzWlRmzsrS4oTJRKZDxddoMEEXR8KNSwqLgDwe8hQxsKOj3dDIIE2TuEBCFvIq+oM7Ozpf+sY3OP9trW3E4gTWU+NTNJV//7vfqa2pLS25A8iM14GuxUQlDDd+iNoBmSs9c1aWj1ydbQ8UZMM/oCpJS0x/f/fYg7EXX3yRLBzHxvpbWdlGq8JxMwTsVla78Jpor4BIubgJYy7I2gFamTfAj62vLwuBI/xzAeRj4K2AW+OZuJX8Kn9OxsZf4RBI+ABpAKvwiDyPQPIUUggLwHzSfVijRBigINwgQax0R8ibegQ/AdKAFeK+EzDtfE+j+hrCKbwTNjNYIfPz8aJcyBJxNcBy6ZXQ6fSsIQAv+zs/N3Xu3Gmxn9eFTz/r6eqjFsurDw4Pwz+iJ9LJCTO1OT5iMBlMVFE4eETSCgXzdSK4qkQbFPiY9tDXox3WD9nb2Pl4efoj8PZws7TkZl9PlyCramlBj0SwUjmoHTQaJwIDZEQAdvbumbuz6Ra9XVLKHAhgQncPL+J4ojqgHYrrOH5/ib+Vuw1Ms0XiOIaZAZHPL28Mjoyffe6b6Csxgi5SpZYEygSexdY2HUFwuPkmfXeWNFDa2daGvCSMDHZRIpGmpqfSkUp8mpe/l0gHqOdrejajAABAAElEQVT06ScE+GR+HoPLfX74cMM8YRrU665euYTIgsTfLzxUGaWK4HhBcSQj4dihCk8RyBKpOMtdwFz0RBMseHm5R6mihweHyyuqtQODkOW6NN3Dw6Pbm4LaEAgbS4+xw9XRYQMGXQZD0to6ka+EBAtkTiwtkxKTsEcQDerq6xGRIqwLlss5shHh4WQbRCuYj9HRUe45d567ilkkSYKnFxgURJ4GdE5hkvCB8t6o0YQEFIlmd28v3r3k9g0oFdpebV1VtSxQlp29BxMZqVY5u7uD4iKhQvMf6C4xNZkBbGwmkiKf3d7ewh2grUo/KBDQFcoQWp1I0RTKgJzdaRCgCei4POlZmcCqIG7kE+3tHXrmmw+PENQAQsJxIH6BG/ib3/2OYXhMRiw6eIgXtLW2xcew2RBVDONjBEQI6ACBYmvYEVdXYXQR7oGNI4FThoTw5xwyluLBxFhCUoJY7OPg5GAYGQMWFnzwY6dGDWMNDbWBsiAYCCjMIvy/tMhkvQVuDsRrIXlaB/9090azHMKStZWXhycRKBaZCuvZJ5/sbm9nH6lckmUqlSFcN8g4sbFxuD1QI0om2DKuFpeKa0uMyT0kwr585cooMhy23G2WYQWiKbl1f3/fndJSgG562tCr4+bIg4NsmLi9toZOW2VNJblvZEQMuBoXGF9LHApGw4ZCOOzo6BjQa3FR5LsGg2lteZWsMSM9k0yxrb2NNDQ0NAyeP3E66mxQE+m2rqtvJPt3dLR58603AfkzM9Otba1xDxERKnJ9o2kMm4K/x9/cunXr+Ree5/yQuPO0THci7sZel5Xda2xsomzCyt++fVs/OIg4eqQqkoieWP6xEydoOCNhAj0mj9T09Fy9fkMaEAinFA/Bx6ZTRSELooZBIF5dXTtlniBHX19buXKlmEWG/Q/RBLOIhQP/xNCbzWaj0QgfmEXzpXIbEPjwEWXsCALkoIBAxswLHBlP5kq2N7e0kq0BlHFBMActLS2Dg0MQrFCpBgECW+Oj4VpAkEgIKB3hAUiLsKqkePQaHjp0kP0iiae0PDllxlclJMa6e7i+/vo/yE/JxjraWtPSUqLjY//691cH+nVcbRynyTTOp8PaEsNNz81S6eEcgjQePnSAtBgzAcGSuceuzKDYRKfUkQSULNM8Y7a0sWJ7MNkQ6HxEPnv35pGXnzxxYu/eXEiSvAKRH/Sb+/U1ep3WYBgknRrU63s1PcCJo6NGphISARgNQxQ38XaUPSDwEOBSOn2A0WuoOfHMsw42TBj2gxi8e/duapAQSOzshGAOSzw9Y6Z2RayG1DAVFnjpbA04B1cMfA+Znrz8fATteH6KftQdE5MSCXwpD3GiiTipHZLa0hq0LXQdWFE5w0whQouzWFmcF3m6EH1WVNV39+gQDmEH5+fnzj75RFxMrLZfp9freQB0cyho4fnoMydrBywBdauqrqOLGsPF9ZFIYLQJlVF2jSIiIRGOil8UPBjLTccITozlE75Ay3BawpgkUFjqalSduLNCwwnFP64ztTIyBP5GGKjEPONNXgZYm98UDgB5opAC7gLY4G/JwBjehH9FjYWfRNd3aHAIyT0UCoeHiNoFvCeAPnV/3yCZRKkISk6Jn5wam56cg5XIuaKewzXiyuOPWRbSEi9XD1sGGT7cNhkMs9MzXBxIp9C+yIjGH8yOmSbSU9ODZTIPGKX8nZUglxqqVIBwUDFdXlqioW5AO3D86Im5ueWWppZIVYydvSuei2CFtYK5ylnFZlHzZs3N5knUVRsbm+/cvWeVnaGenJlt1/TJQsKHTZPvfXx5dWvbzdu7gsqKg9WIaTQlPa1To/layJUG5sWFxSfOnltZXKuvrpeIkXqLM46aKisqIQ7MTc3yQJxsogBq9ZSQYbfG78ldmZ2vra4DG6e8SRng6PFTWTl7AXPF0iBKAfgoqPBU4OiPDJQF2lhZNNVVNTfV0Tx78olTkaEBO85j9dq1WyMjEygu8vMiX8+Y+Eh4Ew4ujuiWeYmg3rqRbCF+D2yIpQZIwIdB2cFQnj13li1HpIaNBQVVBCtjomMXl5gqt4nJQMkQr4ARJz6FMtfU1IzFUavVWEWSFZwJaB6VBgrEyckp8LTz8vYeP3ECz33xiy9GhwYhtfT0gDjPEFQMMhV7ePhuRTkOdXNtfXt9BQUcICl6UGkd9RJ5yf39UNtCYWt7F7MSgx9uW+oHh+FQ8WAccTRgzdTYo1WhUSoEM1FhkCuUPf19MfGJ+uGRhtb2hrYevCAXjwQUF4LL/Pkvfjk5Mf32W28eKzpIRE+VbnZhHpw9KibW08unr3egr1NrZ2WpVMimJglK5h577HCgTEpllN5SeIwQ/mSkEQLVa4U0PSRY0drcHBwot7KwDlWG1oG5uzhzI6Dyrm6ud/f3IoeBxDtXLiUpAZ4VU28RN/IVeQb5S3Y93HCytyanp8ocGEgjoLSo6NCoYRi5FklgIBUfMSS2QFnD/aaNjS2lMoS3pIzI/eHy7PhgDjUWzx7wBY41hRlVaLDIAxn9XYvz0+AZBFoL8+aiw4XQpJ1saXKld8ULys9HH35EUaqiqtbWzonp9SMGI2jS2PgD+r3gr9bW1qLuz2OX3StjPQGEP/v0OqBNVLQKuaKsnOzJcUaX+Ds7eiDNStsFuwg7w97JhV6zFVqdLXZR3gdHqatr9vOXANCp1XHTZor9y73awYnJWZB5dy+fmrqG1PRM6g1Q84n2dm1a+PtIuBow6oYG9SV3biuUQQcOFUgD/J568vTB/Hz08BKio5DeRhfYwc4GWjIc4Ff//ibzDabNkwN9A17uDt/+5vNBUmHcaGZmKlZEKvGjOoFkz5hxfG5mPjiQYexiHINpzIixI9CEdl9UVNSv7ecmAqZ5E1z7ihkaSiJO5yh5EtoDyRkZ2iHjwsbD8ppqplSEq1WUPbz9fONoqXS0D40IC5QHzS3MsnQ0sQgIyi4LSAPLghLIiu0uq6XZWcPoMD1i6PGCk0MOuHuvUjcw1NLVb56bofJNv/nSwiyJOvVyRGxfe+ttbY82RBEyYhy/U9ll72hL7MgLooaIegjRD5S3MGVotCqmprKOPmB4i4hmgKagG0AlhkwOHjg3kXm/+BIGsExPzdo+smRSWEKC+uyTj1NwWZgnV7bh41NAWl5fYxLE/eZOTMTaBindSFp6Fm1n07NTliRSQMFDhvDwMCYdctDwEQqlcnzcDFmDAeTOzjSobVy/fXNqdrajs+fdDz6iDkeOS+GMXiRIj4ByM2YzGA+N05vbmx4iDy4+A+6HR4z5+fsonvX39+AyrKwf/ftPfkBM3KXpIpgSPI0FQxDgjCClLcSmOA/I4cAkZPCE1HZ2Aii3w8lY51PExkYS1t+5VRIslb78/AuI7UgDReFhwSj5c7MgPhF5YCfJxMrK70+AJVBbnVukOsHHBJzDz9IRSM4E7skjka6R85GwkgPg5Pg/csCHFsw/EZAxvAJoJ7ePRJC/BEkQ9t2CPiIEP0kgaZChC8+CFBbXCOoDJipgp0LVcA0vzjhcBCJc2EmBF4qYwDauAang+vudrqiUhEQKwhHbD8OVwWAPX33+eUyMOjxMCUwq9Q9QhUXSjZqUkJSSnLi0ILS3LC4IPcqBUnFMjIrKzurGytzCjIOTHTX46Vkzgb6fX9D01DSpHlwHZBvQHvcV+2xtbVgRtNrYC2oV9s4BksD66lpGTJ996gkfL0YHTyekxy8vz9L5BShF0kIcRv2bmQQDvbr1xQ0mudLhGxsdbjU/qSdyOXL0yMSE+atL12dnN6JiQql7d3a20efqL/bNK8gDVoMXmp9fQGUF/4ccdn1FFfQbmVyOJ6duT4xPsy2Y+ODQ4LWrVxobWwhhrl27fu3aDWZ1ZKZnAJhcv34NRjGJHc0iBAfWVrbQDaii43XGTfAexU5OzrQEYd0I0HCKgzodfYUJaamFBfnIvnh7+wdIZOAhaekpqCwxgRoo2mQ0kp9h/cn/oEiQDVCBw7lif+GqgKJwFIBMafaHxgnbGKuBJCD4O4kU+026ACJMwxYIOAVnsFNekDjL08sLhqdx1IAmGBYKXA4omY5AMDpi1dUV+mMQshkB2gKxgWuQlJCIDz5QWKhSRdwpuY3m79TEeG9314XPPqO5hv7fxZmZy1980d3dTbROZCqWyNL2HxSLfMgViBi0O/Qf8pXc7N1zM2Za3YngJNJAtpN0SlA61euhzFGU5Rwwdg5e9vZDy5w96fQh/Pfv/5CZloK+V2trs36QIRO9ZMbww4B8CZdgJYeFhXEFAoP8Q5RBKEEAi9vbO9BuvLqxdr+xBTgL41Pf2H24MI9khWlbcTFx5Aes4Sf/+jQqSn34yBEacdjWxMR4VFURNCEigNoSE6VGj5rGZ/BDRVAQHX7u7o4IhfKCBw7s9/YWkUSSvNIOBfAFJZtMlHuF0L5CIecck7gTypHjgXaS/QP+AM3hCaDpYiegMm+uL+/aJrkPArMidE1OTjpypEgaIF2cn+dnLlz4Ii0na2PjIZlWYkoqFYXwyChio5SUZPBtUi5OBR/c2dmZf8NG4RumsjU13ScN+uurf4IMTf7EhJMpk6mgoMDbW0yWWV1dQ/Q9iamdnmHHiXgJe53s7WhnvF16+6mnnib/Pv/eh919eq1ueNTwgJwGljhcVqSo9+TmEiKTdZIBO9jYKYOVUqkUrx6fEB+BKrAyuKe3h5FARF3cSGTNqZlhI65evQJjubenh5uCzhRmMYxaejDqgGp4nPC05DvzshlUAqyCsh0nOzo67mjRgfDICMIX8DOSjKbmdoqdEXSMGChYzsfGJUAB6NcPTTCWctgA0IKYC8aQXcDoLa1vEFrHx8Wkp6cTfzBPHAooz0nCh08iNSHLpDzEk/BB+AGMIUkPUS+ZAlU40Dmh4GRlzef/5NPPsKTQxjYePiJFHtbrU1DuCKfxNHlhafV3//1nsTQgOTaexlz0UJqaNZZWFk4ugpQBvSizM2bIC1z5HXm/60bDOBAZjDNQCieEqSyoC9ptQl1fXxf5+sLUuHu3nCJoJDwxqFwBfuydl7cHlSnY4xgWzjyQTGd3v8FEhXV7dmGZB2BSMQ1UxPsDugEra0GTU62O4efpvuMDwmurrqqem54mfWxsqNF0NPuI3KwtthBQ5j1C5AFPP/1kXGyUTts/bjIV7ttHl9CseVoRLOd4rG5uYMHm55eZXs5RAWvIykqrrqnggB05WqRSqy99dQmSLagJXgQcgryKyJuInGYqVzdnSFV4O8ps1ja2pNFqterBmIG4EDUSsRiRQrf1laXPP/0c8alTp4+vrC9f/upyb0+3cCaXl6l6urm606fRo/1/JJ0HeFzlta5lyerNkkZ1VGfUe++9WLZsbLngAjYl1HA4SU4gN+WkcHNDEgIhQEiABAwGYxvcLVmSZfXeextpVGdGI4167/J9t6KHRwgxmtn73/+/yre+9a0BYHMeGYU3kGRoeSAZpKrgVeBnQgGP8gSoCI8Qr0X/n+D19lG/I8PDDIKRQCzaY8Tg44TJD+CbmEranEj4gE5JEKkasmk4U0SlZJO4cHg0ZIjsFkITjqTWzi7jvbhgPsPYzIgwTeou4WLq6pqIqveIlxuODnZry4voNz373DOTk+Pvf/BPIwNTINiqmhqFUjk9u+jpzdzv2NiYhMWl5d6uLkwf98h3JoKbH2C4I5KqVDnmtAUFN6qz85wuujg21rcW5lEp2iI1pERF7kvaynrCqREQo+bm5JQEqbvr1mOED9YJ6+nPgH0p75ezvU5kZzk7OAb5+qelJvl6Sx3srHXe/d2PGHXb0tRM7hIWFpx9LJMqEbiWr5dndGRwTEw0AqP+/oFHnkC82Bd75xscrFGN5+Y+gFx3+Ztv6eyjmEKgyPEDCgCWJBMnMScAAdTa3X2MXeNZUAygJpaamkxYhwHCsuPqnKQSfqYKShO3yMKGnjNaBxml1icTqFDz88vWNmLUpIAQHO2diRbB2Wdo1QgPRtmAtB9oB3AmwC+Akj5VHFwILBLulnIOVunGzZsUUcmHpgUJG0PUj3ILyvLySxlUh1Ok9sCqQbkW0OEpDVEMWK5SpUAJnnt0dXXl8MMOZftghlCTn52bzTp6FBEAivOcK6I53D/7JDkx4b9ee2VseBC0k/G8vj7ek+Mq0iDadwsfFcYkJP7glR+iwiaTy0Uia+QFUHsioUQcoL+jo6Gp/uDRI8T4CrjbijE/P0Kn+Z6uDioHSWnp0JHZJdQb2IV8ZaQfpMbuIXVpb+s7f+bEtRtXKopL3vjZ28b6u0czD/LhIAngXfQhdHd1OgOLuzFmbAYaEYUrur7CwsPcPT3lg8OgCrBpSssqIDFy/AblA4Byx44e3Av9mE5i4ubqJpAstjZbWls4RfEJ8XhuOEF6evrAgDg5nmlEeCg8HchHIGkB/v6kGoC3fCjwvY+vH7YS7hbFNlaYUINSEygK3g5yASEw/QyUR/kH8XqBCkRxXusxcQMunDyAn5eXF3GBHB4AHFCEoOAQsEewvo72zitfX6Gs29cvz3tYWllRjyIM4MQf3vsMUhtwNdwEtnhR8UNoogUPSxlMCSxTXVXZ2NQIKnX+3OnnLj6dlZn2lz+/f/P67ZNnjoocHMBex8ZGv73yLVnUwYx0DOUHf/sb2tx464629sa6utMnjuMDKFSMqVQZWU+gvJpXWLqzbz/z0BlJRSYBn5AVJlm8efPm3bt3KQ2ePnESDgsTQTE+GBfctlKhoA4PotjXI7OyEmF/hoaGhDXZ2ACcB0xmb7BWMJWefvrpI0cOsZjYGurr4Ff4M4QsIkLDAOiYJri8vEQ89OXlbzp7uuYWmHs3Vd/UykgQ38Cgv374MXAWahVK9WR7Jzt1FBm/2OhwtUohEllhDemNQ2GLSqqFmSkxP37OxdFZqBJtbYM5A4FxbsF1ydPIX+kKxwiurawTdeGuKCvRbhWbmIhEC/3dbR2do+SR7Nj5OSex/cHU1IaaeoRnT2WfYG7G++9/QM87PAAqoxhcACj1pIIgFA4kaB6xDnWQn7zxU0SJR0YVHFhBX3dkjKgF0A9HiNVVqMaoQeD8ECGrqm3laLPCSJzER0c/+eQp4gQAQIx1R0dnS1PL2urG3ZzcEYFYCFFvCsOPmAgBOj9MTGigd8FCwDNB2+rq6CwrqwoO9gPoxj4Y6O6fVI2mpSSGBvmqRvqjw/wJBE2oJC5Nk5dIXBz9fNyH5f0CNOLiBrUYHQmqTjxBJEgMDRjwSXUDOQJ5ZGTIwEAf4PVbb/3+8peXm5uaedzAYFgVAlwowbROenlK7cXi8ioaIk1BRRElMDU1wSmSlLDtqR8zO54sghiaqGVygjhsanJKjc6AROJeWVlLGwIJA/ULYFTyDZ7PoHxIX0+bczU3QwMPFH47LCqJNV5rZ2eb6JMtBEhuDAtFoIOSuaEm+ZiwB+yRd4MXQhjKxsZukGbh7gQUdG8sFMMiBXxS0AQAtsXICbaBb2SUhIWw+dhLnEfeFJIRCJyxKR1QOwMDspwHpVBX6I0cHprYWF2ytTF3dqYNd8dN6oRkZmFRYX1j16Oi1nG1gjBCNaEhBKcv/Pb9AvXkhH+ALwI6M9Oz8LThLcIT5EO3tpm2sQNwq2uAQp5teLggmbK4uNLV2d/eKtNMIsRIcyPCtuvEuLQGQCiFMw8T9dq318nH4Al648WiIm1tRAa6OinJMSdPgpYZIDW2sjg/OjzQ1YW48ayOl9jo/t1cKxwvNthXUFvgjimD4VGFaTJWNvQzkUKyOvhnrD9HqKGuHmEedAW4XMb4wqUiU0Y6CPRgaWkRJxcfH+8gFiOWQXScEJ/U2taek5uHscs+fkwsdoKRQnp4+/a9mqpGIEzAfY16WtY/SMv/tWs3AKO8vINsbRwRCuA1+Q9yFCOjLo5uJiamVVVVxM7oOWsmxiH/w1KjaEdtPP9BLum0EX1elDdCQ3FvtG1hfeDad0BKHBp5WPgIrIBHaG5mRMhB+g+kAJpPaIxD4qT1Dw7fvnWL1kMeLUQs9gNxE5AjJhUoFfYrnYnsJE4OaSspMm6AmIilp+xPNQwQBwynorwUUTvyIeoNH374d5Gtw3sffUxsUVNX19LSGpeYDNmHa4PLShqHOwE9z713LzI+9sjZs1HBwYScjx4VHspIh5vKfe3X0ZXJZDAniR7IFWysRcxtkPX0Sl3t42KimIO4tbYS5CdxROvCHhokpQsUmSWkaPLBgcOHDmEjOjvayWYoZtg5IAi+8yA/Lzk1DeIftbGurh758DBbWWwvkBhxRQSoEF74GdfIYYCrQv8izUZnzp9D6vZBbg6ngPL7Eu0E9tanT54gLWPiV39fL2cdhR32K0VcNiIhJBsRhuTC/AJGigoZD4ViBv6MI0rmR0EUPhKloX6Bc7u7uDALrwrPx5mkhEZ/KlaSpBBZB4pSIRGRhLHUvdDoxrPiPCwtreaX1oifa+vbsMsnTpxijvz9vEJqWlFRYRCaeGTNTW1vvvGjgX7Z8PAQg6rPnDkTHBRQWVo00NfLsA40i04cz3JysO9taYMTMTGBj1DRVghCnpf3gOSPHiPKRR//4/MJ9fRrL13EI4aEhX78yaetnd1//cencILae/olEolaOQaEAPxYWVn53fXvwACwevR0njqRPaFWKpUKEwBWS3ieBOXCVFWQBkgTJsam4N5ubhLCcMJzFFKIvbh4YGG0uYAwyBrIgzFZQEakkt6evv7evqamZmwJbR1dBn4NDg+5e7qbmAtDxg9Y2cLYQzKvqLhEMTFNLw2eaX55GcyK6FkqcYR2T7jCykOspVcE60BWTUWIVWWRhQSB7i/eV2f/9NQ08tCwn7FEfDq1q+3NHV5G3bGuto7aNpSVzz7/gpplZU1Nv1wOG4uCKJpERzMPiRAvFsgmB1pbWm7eus3dYckBbIFk4USoJ6b2M7ZX6LU3FtiDczPJKamBIcFXv72KfSfzAItzcLQXO9phcDHXTKqCCMMmJGLDIsF7IhrAz83PzLY11a9vrMbFRaMVcunSF9DFIT3FRMeq1JqVdaQvdbW0dWHt8lfaNIPCODU2CgoKJE2EbUABj9jut7/7FQAJuS/2ob623tDIlEdFm0BQgDf8zOX5KXeJ2NPfk4aksdEhxvR4e0rxc2i0GhmZ2No6soXxxwR2HE9wZhLKne01OHEKxYjUzQ3U9JNPPgMPANuHUQXSj9/y8vTJyEjjLktLS/oHFRFhgbRmEmrgSzg1NEjQS4ub4ZFBh4EVHRcXa2FhbGNjVlyKNkZDVtZhKKadnV2kPhCVeSWmmM4Wc1Mj8nt0M5zErDzXrkfAQVQF+4LUUJBzoit/vw7HgYfIB4GIYtQANlgEjBtVPTwcmR+JIpKwEEPwkeRznFn2IeeR/0V4xC/5gWeBQ+WvsBjgOuwcXBG6enhB2t8hEJgeoL8GU2kG0c3JCSkuPfW4Br9O6kvnPt3gS8tLDEv18EJQyXltY9cMxhnt+IxScnEICQki1VMolHv7UBdWFPEDdU2g2QMWpu4eUv9AHzcPMTQ9eGowCR4WFtPlzIVQQqGIvh+qrNZjwqzauga6krhaOnFdXN3u3runVIwQTyAxuoJq5awmMIDm8rkBaEeqUSYAmh8w8vZxNzMz0kkKk+I2cJiurm54PojptN/b2tih3VVXV09aRklMgBp6eqD6+AQG0qB69ZtvmQiKwYORQeAPOFBeXkE8C37ItMv0tHS6heZmFwA2gRYh9fFUqqrrSEqnNdMCCcfF7cSxbNBIAhAC3mvXr5eVVmkmp+/n5Hd2yHt6Rx49qrp2Pb+4pCYuPvpk9jGrA5akTUy+yM/LDwoJDI8M4w+9fbyqqmr++fHH9+/exe8iJTw8PAgJQCJx++jDDyUenjgJ7A4JX3h4RElpKdgscIGPj6eejhZungxPoVAwZ44HS+MK/H4eP3nMm2++gQQweS1pAd30EvJUMKuFBfY91G12Dziqq5sEVkV7Rwf1eWiQ9jZW1GNJCggRWASeJe3VuNKfvPlzqBl/eeddfnP23DmKN/hagFNoY51t7ZHRUUePPfHB++/XV1d5ubl5h4QRDTAZKiE2lkKgyJIGDRG5NckGimjXrt4MDQ6amdLcuPEdyUdIUKDUQ6pWjCFJ5C5xIxCiPIAdGUIcXa2G4wODbnhoiBAPShshFXgXhiYnt4Jh0zpIzBmZJCQmoW8JTjmHstSeii4oE0EmQSXYrJWVBQoAKpWCCDohIZGcDCufnJwMww17xARzOLT379/7x0d/5+m6S6X4TrBNjhkYLAgL7hakBcty+fI3uNvMzEyAU7wghTEEhtraWsk1yfnwshw9sQMa6GKAQWJt3gExccYz0e0ORQL6H/xbDBYttpBaicMqq6tz8/IHRxSQ0iiwQ3hh+GpCQsLxJzITEuJQyfn60jfAaMyXRwhU7OBAtxA++8qVKx0d7W5ODjGREcQLHF06FIU2AA9PtWocnEcsFgNtsZ9J42jLBa0lhxgekTO+bmigH5op3VX+wf4lpRV1DS3v/u194jmEDshTb926jXki/oNcmnXwEGDdrZu5KB4DFrHynEbijz26LGn8fnwYhx53g2oGDwXpBxwQMvQ0m2Nh92vDkYFW5sBL5YOD8FHhm4B6YXlYUrrOicPJLaKjYyjOzc/Rka0my0GbjYoOUA2sGYb6kqkTcxDeEcibm+jTcUvdMjQ4kPiJpSZb5a9w0iPDQxS/3dzc8M0A0f+JVKA1wtXCumH4QEF5GVcCgAqKM0MaNzMzqlQBSLBJlOpxsHTV+Gx8fMw/P/77AFGXTIaeQGdn5917OVIPj8EhQNlJa5El9wXsT61bInWfnkEo4ABbjlbUX//6Vw8LCyjZwmzk6OEvyFewuwPyUb8AT19fD44MODNME4CQluYOYxNjHhkvefbieaIjNk9JaRE0K3epB9wK9HURPm5u7QQhZKFsmNiwulJXX7e2uTamVJSVom8+eewYmWoq/alc/92795KSkoD9u2SDtS2y1c2db78rVShQ5J8DcEGLDoAYUgdB9ugo5DsBl/MUppzOM5EGh7W4tACDA3AY4QJEjRBvIOOnwhscHPD9d/eVY0ohitA3EFTJdh4jCMD4tsHBgYb6GrVaZWEK1U6EeyHWXGE4CXjSwhwsMoJyBhhhXpqam+GgJicnUDTs6uqgCbu0tAyEJTAgBPuDW+CZEMqDIJgaG0MdglmAiYAMQviCi2MbLCxRtJ0lBuV1XAlnih3On/ChgiMUHqpAMRV+85iZErhCPaBaSG3EXtApyH8IPQU/uCM0VOCYQdpIIvGcQmV+3y6TkHCr7BNSDjNTYybmamnvAnGD87/w8ksw4PBAERHhiQmRBw+m+vt52NpYiB0dyDT2xpAbae83kXp4R0XHRLFpD1gSGLEO3A6eWFdQEqdUbESyBNDthfvCyjE2q6urpaWztLR6fnY5LDQqwD8AB2wvtjEyhra6aWMvogjFyaKWCQGHvOXhw4dhwPGR4dpCEwch9zKj7lZXF76+/AXcOHNTY3s7ayfkKpErmVRzXnS+/PjPkdExQAck3egW9jGpcmEFy0j+VFFeubGxzSOE80bIf+L0aXfo9U2NBXkFGs0ctpK4n61ABZ4WcUI/EhGcdSUa3Y3Nnp6ebEiggPl55CDW3d3dQ0NCYEkw+vnSv/6NT4UWyNEVcCEDhjhbLK+sk0eeOJmdkppBWyvjFF555YUzZ54ieIFTiloEzVgUe4npfvmr327vbJ27cJE97e/nM09UK9Rg2P0G9NeUFhdhfPcDhkglhGBYW04dNBkoTivLS5DxbK2A5M04+uwANBXJ5GBYMV9NpVLGM1XVgQZYQYy0T9ZLLwdRPIQojh8cPe4ONAbfBuQLP3NPlkw3MjxEfz9aDxtkwHgs0ALkT9H8PXz4CJL5n376KYrbbIi+3t6KinJiZGpOIIdWFhblpaWgTkA6OFRCb7rr2cpkVPm5ubSaREREQupjZxNc1Tc00p/g5uq0F/GJXRxBhZ3cAwObystJi9taW/n38iq6JJTuPUmyMXM8ONJNLCdDVHgfwEhkKfoHRyHcUqLAUALFwNMhZeSSYJm+9sOX3VwEej2+CjQVRfauHlrgsd46BATcOIk4kRqW0T8wkGXhr4RK7WOtpKRE4HFo9zyjPSW2bdacQNXSkr71qeLikoAAoOjgvLw8B7GYnLKsrJw6JeAhz504vYHqHHFEY1NO7gMaTqiIEF+LHR0xnUyEwG6S+fn7kykFyfoH8vILOA9hERHIbNDCTJcYHW9cIfPEeTBJiQmQSglHTmQfJaOlFgsxEs9KWOvuLj158kREWAhMVnzew8IieitJibApdY1NVKqkUvfkjIOo2ZHiQ4Fup9g5M8v/mtbM0EtO2zgs2fMXnoYw+f3313CHP//1r29evwbIBQWAsCkjPZ1JIL293RJXCV1ioUF+9CDr6u6nr4Nx5wg7gA1yw3gsSvccChIyXOx//hdUo+vffQcxj+fCrobABlwGOz8kLIxGcgrAVLQ42DwOUi4ysJHRUTAiwjVPT3fgCzYqHg7xQShwA6Oa//35j+gmpF67ub7s5eEeFx0Be5bqMseepwbWurK2SpkDXA5vCgyN+BnhKYeFIh8LAocHAJz0iFCGy+MLJFwuH6TLbJ+u3vIa2iUr+CSOJFkjLNlz584AA1z/9kqgrx90g4GhYSYmIBZKuZrnRbs3ZoTxJrBjfPz8MWTePt7YXNSIMjJTCx499Pb1RV0WIwjWBrOJApKTi6O/vw96K4h2wi3Cmf30zTe7OjvJAVnnyIjQX/3vL+EBXrr0ObUoBG/ZMJRLBgYGGxpaaRuEYUu2QfF+dXWZpJZS2X//16vYfS9P14OZB8kNURT68Y//h9yG1IoIuKK+NS4lhXJja3s/IY56au6ApXViaqax6QG9/YY21giLGCGxC1Wfve3t7YsLJHPC+Ht6uSvGFMRw5FR0vLGlEUGk96ayog4QhfUBXySC8fPzp1KQ/+Bhd1eHva0V/Gm2K65HwDwMDBbn50yNjKD/0M/D+1Pkp0WH5ju0LsFRiHrg79AfEhoaTj6N8+PIEOZiZDC8uGraFsmioFX39/fj1/kNyQlGkLgQh4r/YwfCgRGSPthoQt19fS/lF37GMhAf4+H20wwH2s4FEd0IvBlejIOk33g/FFP+HxktfpRoAJ/IpeMxQWv4jpcH3IB/TrmQfcgB4dQXF5f29Q1wiIYGFcK7MUpCe1sqdcWhgiHPzi1b2dCHZwungSILJO3ZKQDnBY4qg43IoZOSE6xtGAtk4+HlToosG5AVl5TU1tbOzC7OzmxpJhaVSvoZ+uA2x8ZFhUXQlCRBc4l0a3hkROwojo2NxlyTLPb09aysLIWFhhKEUaCV9XajaJuYGAN8SH4MmYMWJja/UGHx84+JidcJ83Pl8F+7fuvG7duIPvT0MFeiubah8fatvJERJeAoNo644Hj2SU8fH63tra8vfVFRURUeGkkyDpGaBbSzsYOjnHXoMF6bDV2O49xEhny9o7ObyJ3UB+VB+JZ+3j6sKeYMdA6EBNkn0AmKtK4ubkCLpmYH4JhZWdlIpG7IZ6AcERoWOTrK9PZ5Gtdo55N6eMXExd28fbuqrmd6dib/wYPLX12xsjJ/9plnjhw+jIQ0wp5YosbGBs4AAxmIfEeHhySUtlxdw1iPkKBUgqvYaFtLU9J9GljgIPXJ+mgkELzaHOfNGvEIHN7Q8NBXly75+vlkHc4iH6JCo1KpqNiB8tEZyZPDQg0ODpIa2tnZqceVvn7ekLvu5+Rimh2cXKjbogf/3A9fwzpc+foyGAh6kRSNyW8oHEaGhxN9E5DLUQ0ODBBZWbGDcc+XLn1JhnT6ydNNdXVcGLQd9Ojl8gE2NP3arH9uXvHs9Iyfnx/blKmfYls70iaOpUQq7erpLyypKq9qxCKHR0YgmgDmyOVNIuIusjQyMaRsQNbO5lZPwK+RTU5pwBW7ujoJ8MnhfvbmT/BhEJoB+gn9yKQ7utrx3DExMWHh4Zwi2qgp8fr5+B09cpSAg4wKDJOWbynaWouLWGGuhJulHA2QgJkfHBxiSWWyvsrKqjNnniQsgI4UExuH0Oj8wiIBP6khdhZXh92nXwJZkGEYiuMaQrkXX3rl2vUbFIPTMtIzMw/Ric+IkUePinGfUMZha9fUNNLV8Nvf/CouNo7Ka2REGIyGyvIS9GzBgjD6EOeApwgkyXuMGOOsow2wurgw19LSMqmZHhoejYiMpvnVUkR7rLV/YEh3r0zf0MjLN+DWzVtUFpl9aMExtHcoKasiqiMRpIyUkBC/sgIJXs3E53u3vqdNW2Rhga78z3/+BuXbUEb8TLKw8oTYKLGt9dlzT/b2drW1tXl6e2HEoauRlmFbFheXBeB9bW2U9pvHj5cZwm5mhtovgQLOHvIdcQkF1cKiIgoHUGeha5Me5Two+Odn/8oryEOAuKa2hmuAPkPHDKB/T0cnyAFIPMAGVf3srFSJiwM1D6krTs7z4oVnQA5wftTaKTBjKwmWLS2tmG8A9Za6INktbWowQpkmbimygiqCGUS7izNLSxBxEqRHHOS9nBxSZDY2wtMlRcW4eTYkmKe+rnZMVBQhTJCgq74Ddjk5szA5O+8kvCcNRUHYmsCgwM3t7dX1zf7+IeZqIdxEFfDFF54l1WCwLYk+PTmo8PC4p6bn0tKTuMKrV2+iMEJ2CJZw48YtnPFf3nuno6ONpP+VV1/G71ZUlGGLff39hAhgGtohxlaHKyTJBu/FwRD1MyQLLPFIVqZU4ka6w/IePXr0zt17P/nJL3x8GE0TLUXof3dnZHxCz8i0sKCMqtj0FFt7Fdjm3v3CxpbOick5YBgXoXtazPGsqa7G1oEwBQYEFJU8BLtycXEiOaaCgBbdhQvnPaRSNJV4xNg98j8gn1TK+QZGV6/dam3tchJb21qZM8CZYHcNdtI+1Omkzo7ijtYWCh/GxgKn0dTMcodGA21KsNrDw8OUHj09GE6CPDK+TBekAZCAyiJgmKDoZmhAQkd4AYmPDhPUBuhOAGAD0CQdlEglYGzYWDqbSezAFYkDeJY4bM4FGClucS+hFKBRSt24THJrHCi3I+C3FGMZHknIBmWRT2crGOg5Ooq5DkwEyTqsJfyiuYkZQuMk07Nzs/gtXjc4PProUUlB/sPyipq798tu5ZSZGW/5+3nJB+SVlXVl5XV3bhcxoojZxTQyTQstJUpYM+zhmKiI7CeOiJ0YC0/b6OPa2hpES9ra23HprLSerpGpKTCfeGZmvr2js7iku7KyeEzZPzWtwZO5ukpCQoIBYEnKIRsTGdjYisBy6McnXpG4S+D6FhcXLC0x19qLeysgnRsQcIrcvEd19bQDKaGlL3R196A+cyjrCChNY0vbgHyQXQsCQJbtIXXH0ON7mJtlamKkHB2prav19w0MC4pQKZWYb+IaiGr+vn6kCGRXFAt5MEQrZeUVMBcQhYIjhLGDkjnJHCk3VyDEpMQkLy8varZsFHKFurp6knEoQCEhocRWt+/er29o6u2V3bx1p7aunjGo1MyRvmAsLWcmhJJokLeXtzdhywFzA+bYUc1yd3dH/8VWbL8wPTMoH4yJjMSZwQby8vBAQYeqG7gwXThU2k1pM9m37SmV6OnqTE9P0cuOkA1BDeiEUqUkRiYv7OntJerknACBNjU24SbZInwEO4n6FpEXhRkIWjh7dBmoXYGKf3X5m76BAcqNyPui2vCTn/3C9IDlZ//4kD4BWpEIW2htDMbhoaC2tkoatzA7V1lZTp6Kf4YmHh4eRlTBkBraSDMzMmn/lkgklBMoIwHloZKlVCgl7t7wVsIjwmntbGxsigwLm51boMpIArFvv4GltcPk1GRtR3/O3RxMWwoyRMlJWCIQjsX5WQA65L43tyi0wHsQeq0GBgbI6ghvqM72ywb++t57MN8aycnqavGyTPYhGygrL6MUwZx6gHTLAxaryyuDcjnT6fF82KA+fJ62NttueEgO2SQr64i3rx996OjRUJdl86HIevHiM4QO77z7LjMc2AkEOhj3cfUkx+bosWMIs3G+qKUplOqv7hSfyT760ksv3L59F+p8fEIic0xIggE96EW7dOkSVbHk5JSBATm92888c9Hf328AUL+j7eb312/f+M7B3trFSYxwMiEF2v9DQ8OPHj3CB+N7QEU6OzvYdXA6hPr+9k51bV1Pb398cio0uPu5+ZOaGVYVuLWts7sLFH5U3T80ln3yxMioisjA2tysvqHexNSQM0Zhnyldaekp7//hrdjYOLGz5MqVb3MflDEC19lJfPfmnWNPHGVuEQS/rZ0NImewAfXkJEAIsTxhDLAYUQK8PtBy8obq6moSES4P60MFge43XPeEZpqcbw2pT4QWaQ/c2L57r0A1NWd2wIgsGSwEBAN2uY+7B0KiSfExZ04eg3ceGxlmb21hZ2U+JOsTWZgeTk8OCQoiJ+vr7mmnA5XpdFubJHzDo2Mw5iuqKgdHR2n0pH+DpV5awTEjYmK+urEOCsXVkpOBzRJC4SaZGt3e2SHIlIyMwX9mnJP+fl0qLvbYPJGVv58f88IZEkKVpG9AXtfaPqpiENMsqCYORoj9JybwZLwjjx4rvLy8jGjy/33rLQYotne25+U/hFQJKZSN/eyzF8zMjD/44AtPLxdrK2sITVR3WDQKvYb6+yMigq2tLfwD/N5+6/egoB4eUoAZ0g4hON7YJrdGpIZElsInhFJeGeDvc/rUcYwv+ikuru5R0bFffPH5u++9D6SJfwXShwBAd0FdXQ0dZUvzq+bGRs8+/fThg4cWZhfy88q6Okab21pLK+qHleP2DlZRcdF49MryMo6ym6tzcckjsiiQZNSpoMXBKvrN738v7x/oau8CLOzukj399FPolXR2dt2/d49uSBosAQ3NDHXNjIwo2pFD2VhZOTrYAy8ykCw+NnJlddHW1kGh0owMj28LkmS6QhURBECYozQOUkihB5uj0UwTi4NBgkSaWtCVsTSpmYLNidvGKLHIzNwAosCuAmjxL/Y85AYwMOp/e4sviJFiyvBsAF18B3Pi92xI4AH2AOgxHpGsDk8HyYO6sgCHMoAXi7fnRCmm8qSoE4OvwBxmnJK+LjNDtOH7aGnvI4ehEYsoiyQTqJ85uMb6G+fOnARaq66qBhg/YEFWbQKgx1BMFCEE5QEbZvIYBfr5picnoaa7sDL76Wf/rKyqAKKjoujr429v54h5w3YBRRCPAZtB2Hr8eNvH293BznFuboUikbObOCkpgZbpvPwHcwszQDVUtmUDvVz55OQ04lP+gb5Oro49fd1wMGNiYykV9w0MLq4IR2x2brWvf0QnxMeVylB2djbFxk8/+7yluXNrG566Ifzyo1lZp86eo1QzIJPNTGuA8mtraqHLS1099HUR3RejNQUFgJWxt3fAZMPZu/TlJZVaRRZPdoXgBbxBA0N9JVp5xkYYXODmS19+CdeIsTXENRoy/6mpqiqmNz2WenpS27v89VXCRiIgd3cPVlSIQ3R0FxaXqYrA41dPTTGS5l5OvkKtzDx06NVXXnn6+R8MD49+d/1GeXn1d9fumpjov/rqywjN4PAOH8rkwYCEUxq8eTNvakpJmoUXdxaLm1uasQWgOkRtHPHqmmqwBX9/f546rg7AlhiKTIIHXVZWJpfLuUhCMESbqE8gAombp0QKGxv3aWtte+/e/ZExFaghyt0Sqcfr//3joMjUG99+efXrr4iy4ImRnmo0FJ+mifGQVJidnqV8BXWT/B2U2FokwlKDa0GVvPzV90mJsUlJKdw7KQJlVIwRCBjXw3x5eINsVew4V+Lj7/fwYeHNW7eJ5gyNzSam50DwjmcdpPgEipifn0eqgTJvW2szdgEwY24WSXEzHpO7hwdum//l5emRmpL6qPDhvTv3RSJRXEz0k2dOW4useHCEUYwK0qeZdHJarZo4dDgT3zbGxNjhkYamBgIRKDhwRo4dPz6lmYL5yZEELEF/iETq8teXcTbgmRkHD/r5+t26eRvAMz45Bbmf0vIKwEws/jvvv0+M/N01BnTdoxsHTiao/pmzp2k/tbCyDAkNYQoHsAYPghiL4wS6znPh9oODg6kskj2jHFRRXsGOImQBkHny9KmgwEAKCUCFIASUEzCR5D3evt7+Af5weCgGU1EjASWk/dfnX9OMFRUT1yuTYURYEDxQPznO6BigJVDeBE4xMhxYiY2E2mdX1/D0DCW3XZpMoP4yjzHAx7Opsfn1N/8P0rVQ2BGGzDqU0dLchNgQZZLllQVcMtYfAINgGa/MwSF3LyoqWl5eAEtnT4eHhxNWdwoQH1OKdDBDgI3sfIJlmgGsrCyjY6LpwaiqbfvFL/77h6897+PtlZ6aEhcbnX30aGR42DZja3YfQ6nIK8iBZFFYWIQQ/s72FpEcvWuAW2//8a/EkbAgdrc2YYDyWaWl5YT1uDeAd/ICtjqhLdVrPp1LglyKl9Il3QDbMjSgoELURMz/yb8+Q7cMLnFBQaGHBAoPDR1MbLYnrHv15ZeIgaBcISuP5ukMNSiUSTd2wiJCY6Kj4E+NKxVcIckB9TMiKsqTEGxeeOF5ihf/+ten+YUFpCzsMerLJHDcMmn6zKzay8sDygPMQGi0QUH+1JjJSagc7WxtvPPHP1WUV1E64uGSqWDcCXwB8wlM9/gyyEmja2/y7DMXUEojvUDUCUeNfcgrKIAmPTM9Y21lQdKD5BPxHDHzMqHo1KSboy1zYJcWlnhPTK2bG42z69ta2nZicXFpjay/gy5ssZ0d48+IpR4+LKATjcgVTgqentrby6+/hq3409tvQ9nV09d97rnn4uLiHxQUFJeWITdNxEbYZWttaWogSLRgkDhfbAkqc5gCqURCuNk3INPVo4PZZmiYFi86NWZRgbHbaxJlcjiHnaQNb0Qpl+OG98UFrm9vs9Up8uEqWMP1zU2KTfgvoY1hl7aHZQp+VKkAG6Dp8YUhJZ5mosZ/vBqOkMPCq3HhsBwQAQC3Y8eSceJFuS9+I+SCNBdSNeTJ7emL8mLeCogS/8r7Y7s0mhkWnPek1CJ4UX67T4cxgewDkKqlxZnw8MDIqLCm5qbRUYiEGn19U38/b/h0HBMqFDQV+nojf6NTVVE+Njasa6gLeI5/QckEaQ6AX4o7IktrN3oSPN3cPYSWambKMw5AZEWHFWTXA0Ds/kGMtJsuLCwkSqbBCX+xuDi/u7sNsQ8AeAy5u61NB0cHqYeUuJ9TQDX9xNlzLJdMNmhujvW117mYfZhghPQ8Lyd3v9bj82eOZaanpCbGnT2VDRtlXDFMxgrJm+Wur23YWN20MLOk7UToGaFNcnON7mkjE2MEDzA0VTXVNL8mJUZ5SCXcW11NbV1dLRgUlXhIttDKewfo7VYWPKpubq3DrEPcABk4cjjLwtr2X5cu443QILZjXMjmBsRrnitADbAzLTi0J9fW1zNEO7+sgdGXv/v9b89eeIY69p/f+/uf3vt7VWNXUXVrc698ZXU6JSO+V9bBCJ68gvzLV74B8C0sLqYkxgAD0Ojmts6q2pY16oDa+kurGx2dPe3tnYyqp2jh50NzsCdztDnlVZWVNNz3dvdBA2OckJUI5p1Vc2sbuA3jcaqraru6usnYEBddXt7Q0RFmghCjIx918uSp1IPpCzPq//vW76Atra5s01CPCBDvwyi43p5e9mJwYBBSh9Sk2Xa4XoYA8B3ajob66uLc4tqqZ0AAtXEIyzK5/Pad+0jF0+PFu43IB0GxUdGl4QHSMwoUc/NLDFcKDAls62rHSVCkxGWyj9nEPG8Oif5+HTqSp6eYobEC6dfAcP/8/AxKHU5isYe7x70791g36wNGWCUKA2x1/tTL12t7fauqrBJ6G9VWTiAhzsDQkKe3T0JySn+/bHxcVVRUDllZLh9CujM4LJSyGc4lKjIiJ+c+B/gHLzyHock4dJBEjcD5yPFjde1t+Q/zi0pKsrOP/ulPb4N159z6bn5GMzI0BFolcXW2EVk6OzoGBQXQ2fnOX96h++udv73XUF1GSmfrIM7NKyCVIBolm4HmM6ZUPiopmZjU6BmZ0ABw+InjRqYW8tHx27n5O8gm2Dj0DQyjxQwBHGAdTVfoXVMUIqiXbu+q1BP+Qf5WIkvKophyolFjeJs2tl19PTSmkLswTtrGDg6wE7AkzSxNrTLMTXBoYFx88vWrNyUuUoS9AyPCUBRWjow9efpk7v08ilip6WnY99mZCV8ft6kJJYwbDjYosZ+f99ISotwcUk15aZGnhztBBjwaU6YUra8DdJPjEuhgjEyNzdaX12ytDrz60ksZqUlSV6eFWfXZU5k/ef3lneXF9blpxdCAmOmFttYQJfrl/SNjo+xiLQPTgLAoGweX5fWd+uae+aUFsbNbb7+8qbnn9NFjDIJBitKK9lNGEOvrE0LTTUjsBcFfXwfV0MEZzTSznemF0NHSxgLY2toKDOfdXQIR3Pbs/EJDayvzoUCNvL2o44usLM0YpsmE1DNnTlJfqa4uX99aG1VPL63vMHEQkg5q+3FREbraOjPUYtc3hsemmLZoamoEYYR2ZtLOP/zhN/cf3Kwl/Vp/bG56AD1emCbkIv8pYEPwW1le6++T+Xoz8s8ToIImtMTEJHh3D+7nVFVWRYaFs89JpIwNMVlL+rqPt7eW52fVDGOPSQiVSJ1OnzmJ0abqD98E7npVZem4SrG5vGwnOqAYGZ9WT0icbBFXvn/7VoCPDyk1CQq1MZGtSFtv/+r2hmZhdlCpEontCQKMTYzdXBw0E7NVVQ3FhVUWBPo29Do6wwFENI5eH2NTI2s7kWpirKWt6fvbuUEh3v7e7ksri9UNjQ9LKne0dDd39lH4NNY3JGOmHsGeIZRHAQfsFtW3zZ1NPndta3tMOU2QChKGoAf1ZVqxs08cUanGtihckdXS+rCP2xSwSg4pUQglI8gzXLy7BPqSgbk5QrWAdDRs0ImGVdkg8TZjyLgxmYgR2SG7C4MAIQ6BZap75FVMpIINitQDP2vtQ/BFD/cGfssjowRIYRAHubMDR/QxISOzFbZ2NvHeSJMTX2K1cLXrnCW0AHC9a6uEU7S+8LckiAAnMETgElONg23g5m4bHhVQWVNFgopu8fau9gIl0EUEYkw5d1QQUVyiwAG1kP1jhdDu431IsooR0LKwIMSZmZ6anRHUnpG5wOD0dHchAyO2d0BahwDC2vIAU1WoPGo0UzFRCXExaQP9Yze+vzuu0jg6uEzPLMn6VAPysT7Z0MzUrL21Q0RYBA2pd+/cZElPP/8Cbdk5d/OGhyd1DsdHQifC/iLshM8DYiKgdnZyAGIvKSnOy0FBeNdd6k5cNjLMsAIDrV3m8JId68Ogo1OlXz6AMyONIMoQctW15d6eTi0tbTgUxsamWHyRyIogTld3H/MckFKjS8PVxQ4xCChKPCSEcDCp1GcZG8N5IJKiZYKsC2IOFXITUzNMP7W9ba0dVt/dw/3p86c+/ueHEGf+9te//eLnv2Bcp4nJAfiQTo52FsbaPl6S1KS4/r4esBSujRoARWkABJgF/OPr6w9rh6yFBJSSDGUGsIbYuNj09DRKnqamJmDlAGJARo5iMZW/nJxcIqmExISpmUmUP9vau69cyUWyFkSeMIpQDlTdyVmCf+rp66WCHBgcSG+snav0nbffys3NCQ4MPHf2DMmcSqEgfBuSQ/NTUAyDrcMupbjFTDjcPODb7bs5Ht7etEzMzs8ylIcmPBJ2AM/x8Uma8XFCbFZCrNHhMRJoJhJTTQTFArl9/b9fO/3UUywUNwULFElZYCWqESwsk6c2Nld9PL0M9AwHhKE2+wnnKQVRTaHQSN7T3dU7NT0ltmMg5zz9S1PTzPpacxDTQe8+OjjMfqDLoGsguwAAQABJREFUKj//IZj+4ScOxsYljI0pHjCmWTNJbgeuSdJJj+Mnn3zp6GiDczqanc32amtpoz02IyMDA0ovBBVWotT5xcVPv/g3ZzQ2OvI3v/rllFqde+em9uMdTvfzz15AnVIzMenmKki5A7eSFUFuOn/+3NS48so3X8UlJFJRBksnPUH3FALqlGZCPjhUXlGVkBDPeYMFheGGMkcm7erqynvg+3EN4A1TyH5ai6jwkPqQr2dkZFJ3vJ9zn+fO4+Nx89ArKirI78EDIUoQpA8PK2nJwtFKJRLKIQwagp3Y3TUAsTs2Ji7/QWFtbR0OwMLIwMfPF4QgMi4WU/b1jSI3J4v0tBSSPMB2wj4Qfqo7Qh13bZ04FCyLGjY74cSJE1wwDx1EC0dOpQd7Q7bKLcA8B3ScnF60Fh3Q0dm3OCcQEVOSEoFVpyYmgYAwQERglHKRuamqqYdXClA6Oj6bm1/a3NIxMCgTYlKd/Qj9sWLghz5eHtrI6tAKpqcL4wNWbV0D1eKNsTElqR7XQHFxL+7Zz8XY71UTWAE61QDSh4aHGxoawYu4KiZtCR0V+/etooW6tESFmMFSYMYffvAhmRCnXqmeBpRj/fElwDnEKFU1Tc5sLJEImQGsMJkc76yZmrhw4Wky+NLSYpCVcaWGShOgChubUgVEdPwKMv+Ye3K4wCB/SvLUKd7+w/+jUDI80E/plB2lGFVlZKRW19Strc6BpGGcN9aX0tMSnn/p4qHDh0GqFAxYGaLo6AG3FiZFf/+AlycVBEsA6sT4SDqmM9JT6ZxBGow6WXBICLQdojdq0i5ubogUNjY3I+aimZoC+hMSUC3aqMzhd2LrmxsbGNYGtTs5JYnlIPsNjwg98vRTlz75e3V1xcVnzl58+jz3XlRS1gIiut8QTwE8AJ2NNiGcEWPIwIEl7syeM+FeeJoM0fT29ka+oLqqBmuDbyOfnp6ZTk1O4AKam5tdnMDeIaTowvrHXpJmAYqxyFhwAk3+gJyL8AInSfoFzC74lgXmVwgddWhAwt6jxANGQh5IAY8kUkhcKO3TBSM0y5MuAk0DUAtKsGSfvPvGJmOc11gQjhsukx/4JW3+nEpqCBhzPCKPmBsBi8JN4qWARGFEki/ye3JEXrm1tbm79Xh5YX5za0EstkhLj6+uqqqtaWV3MrsVuSg9PR0UiflH4N8JX9NgckhLJiUk8A7gf2JoUY5ObGZMGSvAiE0yVD5lnqrj7CwUz73MVgfRAzSMDI3RufTb2Hh89+6DhvqWTUS0J5H+32XQU2dnD76W0yTr66ODxUnsEBERwb3n5RWszC2mHzp6MOuJlrpWnczEcHYyhMbF5SWwzfCICOrY3D+sYjoZ8HM2dsLsUx4buQ5oJMIDdNsQ3BG2gPNAOvD09GQ5+FTuH8oNU0kRNIHOC9qOuaerhiBlc3OduAxYGvyXEI/4ZGt9HerR7PS0QjGGug9YCsA3VwLKYWRsLJjOufneXmr/vXBrOIPPv/j80SeOJsTFlxSXX7jwg/y8EkszI0cHB9JwXR1tQ9CK3W03B/uzp7PLSoquXb1GtYZ15FzymAF5sDI8QEgcKCWyu4lQcPzokmAlEVpbWV0m7mNjVVZW8kqMKT8AeSclJyLANrswl5SaXFnZwO2cO38WZCM5JYUtxNbBTIwqFPSWovZDm0HmsRMNtWVfXrqEtIGX1NPCwry46BH4/NAQDMoxdjGsB66HaTggb2BuvQNy6HMPi8pB2ROSkw2NTGhTo3UdIRaYCX2yfnwniQzQB6JKzz1zMf1gOsw9WEs4vOjoWMwLffd4prbODl5JCRasgwWHYh0ZFY5UBxETJWv1JOJ42ikpyfwh7h+PAiAJhAgLlJKnSqWgWokH4vDAdabdnQeGw0ZMPTUtdXt7nTIet3b58leNTc3gdQDIBAp8EidBqRxpbGx/6txZuFjv/fkvFFrS0lJB2Nh5paWlrDDh4V/e/RuOGTo77D40emvKSxmUgINB+tzexq6hth7KH9oitTU1QAIU9OkgRDv/xnd02h3y9PIZHVUxU8CJUp/Q9rTOtYEVIaX4xBNZsMgYIopFgJIAkYfUk2vD9nHs4ZhQCwTsEpG6WFpiRzg2Q0MMi9eLj48Fc8NJ+/r64K7YDDS/DsuH0Jlg8ogeduWxVnREpFqpriitTEyMhrnV3S2PDAuGJkcBHwLU0vIS5wpg4OqVb376ize7WoW+z6OHD6Hh4uzotLW1c/P2XYqOcBTXt3atbew3KNFo6xw6chR2CXQGXDjJKPOqMC5ECUQnECABtBF5Ia1H9J+9RzRJUDStmcLW4LFYx4joGPopKAS0tHdDuZhbWG1oalWoJyFCI3zPgmNbsZJjCti7ULT84Fvs09m3ubtDK/3a5tatuzmLS2v2Ymc8HJuEVjDEqEm1iCmY3gUppqObeb9unR2dvAlO8caNW9Qyl5aX8QQ+Pt5MgKJzj5mhEXHxv/3lWx9+8C9o28S4g/LhlY1tMnJcBl8sL9/pxwfbhEJFFYekAQ4CloHA7te/+Q3FdSDHktJajDJCOjCiMWSQ+hBwGR5RkJ387y/fxP1TKefpI0JdWlx89eo3UO0fFRZiSKxtLMk98gseHjmMyIY3FiU6OsLH13NCM3737m3My4xmJjQkHExFjjapvj6aRD29Q60tnZB+sS1wIgQzvb5C/ZJT6ezK0NBeqG0ghYL3xeaur4P2w4xdmJk3NzUjGILfQLqyvLxIczBtNvKBfq3HG+4ebtDrPD095jTq5oY6jslzz1/84P2/VlbVZWQcGlWML62wwHCyHuMlcG90oVmYo4yDSbTmlBGB4ZCo2IGHY758PD1Jemg8AAabnVk0MtIbHh4ODQ7B3MN2AW4jhgOU5q/wQ5jZHeKOHWBec1gq1OdYZ6JYlD9pLyAfYvNjl/CUDFrZ+6gtEjsAHv6QkAVHhYPjQ2kX4DeU7aEL8baAJLwDJDWCNvJAivTgLiDzlKX5NHYCr8d98nA5SoK1p1mHREiPHkGMmTnvwCPGXfGdrG5rjTEj2paWBjY2JgcPJvX1dt2/3+5gbyCFEYRCvqMDNodmYnpLuBFWnivEKqJ0gT/eeqwl65fDShsaGQVcJ5KYQX9B6D9hvxiCExDNYKZQCeBDBYzUw4Od09LaQcCBhQemJu2FTgW07u3jiVinIINva02iVVdTTy7BuAUXF+mDnPzW+kayjucunNV584cvEoURlwGS0lpPzkeHEM1bKEozGIW0DEyWegy6EhqBkrfLlbAbiDj5YpPhHTnGrCmrg12mqwb421pkA6+sllmHtTU4xZaWRmqYUFdYe3YAin6e7tLkpERmGkENgPphamHJUeHYUFEjfiH1IYejD1suHz5x8qg9wwtDQqhbfP3NlStXvrvy7XVwZNAkEwNdVPfwwVgtRhchFe/jKY2LDMce6BnoMf2E+8J5UEqkzZGDjaQQuPDiwgzeC0KXm6srjBN3dzr/1mprq9lwRItYRmwJZsXH16emptLX1xteN0wTuIIN9c004tAn98Wla1KpG1zE0vIyIi50BSHBW4gsf/j6a7CqfvV/3uTARISHlzws9PHyys4+rlAosHqZhzJoS/IPCMIPUSoD8mVbw0qG7BodE6NnYGRpDebn9CD3HuwDCLHIYpWUlMJVwbE1NTXRuMNGhyXFTiVJlQ+hUalpaKKdIBcbSnsZ9GIqIjghNgmLTOs6ODMCFjHR0SwgKjMGRgJq/93334+OKfBkFBuIy8DiiHLg4/DnpmYmBA2IDgOR0cXh6OxMCkpl18XN1cPD/erVa+Rz6OmMjClZTLgSkOY5LUqF5qWXn7t7+94X3+eLzIyys2kVr8rNzb1x4+bLr77qFxAwMih/7tmzFy5egKv22Ud/W5idBm0OCQwkJ865ey8tJQ1wVd7f397WjntLS0lmwhQiABxY0EWSnj/84V0izKjIcHgHYAaLC/NensCJFkrF2OzMlMAsNzEiUsrLzaHQwsmcniZ/soTp6urqAmKM74Rhixnq6mgD38bAvfTiC1mHM7EOXV0dX36dmxgXhiBqc1Njf68Mkh7lW/InvtOcTwMPHogBCMRYxiZmsl60/cwhm2FoLEQID3l3dTNqeP3c2dMfffQFY+SiIqNopwsODu3u64M/AqPygJW1uYWop68fn+fp6eOA0OjiAhxppolCK54kXN2TKobRAB4OgxQ8RalUQcqJigyLDA9lzzP3Y3F12fSAGSJz9Q0t5FtgunqG8M60th5rM2+BfnAUjijpDciHKD5h0Sile3m7U75ZXFmCKIlmU0EhEqlbXj5+sCeApDa318FXqN0Q9YKRxSUkABqg2DA0NMwBk0o98BMbW0T9+tXV3Qx8jo6KglULhABVu6jw0aOikoiIULCEzq4eciYkVcFsQDKhPpHWYChrauow4tg1ogHMLkEGMfihzEz2JN3oLFFxUYWLkwMwMo1AZqYmFKdBerKPHz16NLOivHxuWvPrX/0v0BGSF//8x8e4B1759tvvQSX731//CCmyi8+cRlSF9siw6KiAQJ/11aXa2iqIoBjHs2fOY65xtMz2USk0eQWPHjwoRCO9p6drUjNBiUutViAwAacXo33ggIhYHyAaI05pn+jhYGYGPQmo6CFtCmkcNJtPhxhPb11GWhpmEJOysDgJrhsUGqJSjGyuLFPF9/Ly/OyfHz8qKGRuKYMwMVwYcUp01E3J/wjd6MyCsktKQCWPs0lOMzDQv7oucO4whhT6IKLzIhJT1EppKCLMpVGb49bXJyMwwmqBn2FX+UOsLiuMVUfVGNoItX9SQ8wOl4X/AFen24EsEHeBj8ER0l8BHwK8ihxuZ3sXZ8af44DxPXyRWmAT0H1BkIQomRukFsIHcsDxkJgmPpqwhmvDd7LViXq5AP4QL0h+TMcwzpLDxRvi/Hhzdg6bdmRokOE/+7S2WNL09BgGUE6oex3sbBAr3q+v29ffRwhLpEkkzSaksGdpbtnTw5xU7+6+nn//+wuFSoV9I/Btbm0vr6xF6AjOc2BgIAuJzcFKk6VaWljANoAJXN/UPDqmgnEGMIamG1VJjgNjJsFXxsdH8UoUjwGZ7O3sMTO1NY00I7pLPZn2vjC32NHYSMKg89pzT23vbEskUvQ/0Vsrqyjn/qemEb2ep35moG9EaxdVn7raBq6AcgIUGMT1eRiA8qwFRCyIBmSzZEjsPPWEGiI7XK9vr1zDvPK82EbxcVE8D8bq0LREZyVsz7aOTpgIRcUVuNLDWUewzoDsQYFBmGCSXY4TrQgcyLi4mMNHD+fl5YEUs1OpmeGoyL+ZWA+UujBH3rOqr8e+MXJ2dCC5PHP6hFqpINVwdHHipIL54KS9vH15K5Ja/hAcj61DZpCckuzk7MhdIEgB6EfR0cvLR6FQ+vqCiHJOxo8/eYqcoL2jFVMP3HP3fs7ejjEqfFROEtDW1oFCMfEUIwO1dPYRd58+lX30+FP3blzOZUjp9Cxxh8jCkjiBFJn1ZMaQrE82MjZm50BBByQWI2jg4iYhjaOAx6iUisqaypq6I0eyJscV8QnJuJeiwiJ6o8mDMSg48oMHM9m7+Xl5wSHB4MBjY2PF5WVwtYk/fHz9J8YnyHIwKOS45qYmxCXUBthhrBhoMCgH85UaG5tgY+JQjdD/5cHqGbChOTZoB6O8CieF4VZTM9PQbXEtrDN5DBYMqIoB1rzJ5W++pgasb2Qq/J5Ic2MDSQFwvxdfuMDuHxgYUI2NnD19gsCW40EqjwoP2xR7d/ToodCQwN6urq8+/YReGcLb6MioNgqr3T3sS9QkiO+OHDkCxYBb8Pf3n0GGcX1N6iFh+glGFp+BwnZBQcn62nJcTAzzrq2sUPgy3aelxSpVVFbgFCk80wlLkK7RTKPH1tzUDNmHCUSALaTyhKtYYpo3CJVIxCWuLhPjalBQX28fqZvQz9PT1UO2wtEFIiOTsLezJQhIiI+D5u7i6swTHGEqlXwYMhFgCVkgo123tjdcXMTIL3z++ReR8XH29pYYdyh8nBcgaWAMlM0rKupIjyZB1czMB+TDEqItiRsmlOdOd13eg3x0wykOQcC2p9lN7FBUXML7t3SN4pWfuXCO0wv3EqttaS2i8NLT04fMLWjTwvIagTiRPTjVPgHQonbz2M1NwmY7YMZsGglADi3bW5trpoLQ1C4ZHwQ9GKrMEW3r7COTDgr0I91h74FmU2ljd4EOEdPQ24e4IGaGqkFjE4LmW1mZSYEBfvQAYHrGxlRtaEj3yHhGEGQqKqoJkUNDw/DuvA/P3ckJGaNxThOt2XAl4P2Cm2EBWH2Qrh//6PUFGun27yfdHxsZCw6m5OIHY4hnQr+BFAMklf7z40/TUpN5JSJf165dHRyUc3MpKSlgSPfu5/7ut7/c3EIDeh/vv6u1m3HsGCTwOzeuw/lC9QL/FxgQrGLkzdQ8lOSbt+/dvoNqmpqIMDo6Wgo7wdfbxMxkfFxhicKwFd29s7BeCDo7OjoxrcTHxGTRUcwN9UebV09nf1hIKHoO2AcEu319Pd09pPfu59Q3trtJrJ96+pyZpUV/bw/lAwoH7S3NV7+5ymhxDjWVVEg6mgk1gZers6Ourg7mkQEaCCiScvFFksBOgyWXlJTEHgQdQi0bSic1PI4DeTDrSVsqB1Y+NEr4DgrNMvKMcJCYWc4tVUB0dmB7wse2tDQnR4GHMT+3QOJH+zueF8uMKD+uEQiXHY8L5BNwgctLK2R+mBESSr7zM0cVRw3aucUEeT09GuoJiMnzBIQbKo0+ECs5/D5ugbASq/Kfv1pCxXcN1Q57QnwuiYeIG+U3e9mnkBTR9aittTM7qz5gYRwZEUjax8c4ih3x6D2yfpRRD2akg1rRkcxTw7sLhKa1tcXlhbT0dCxbQ2MnV+vo5Gjv4EhTcObB9IyUZBpDQZXZz9hnyrR4Yhp2W9paoU3j+OEGk6cSZGO4iAbMTC3IFjs6mmlr5kRoJjSoCwUHhsTGxBLYOdg5YGT4aHxBb1+3zqvPnQcnxAgC0vAY6L2lSIBP51SQk0G54ZDlFxTIZAMwp0kBmTZHtqFvqEeCQnbCB9ftfeG3wHbB02eZrDyLnimwlgHF9l/+8mfuUjeE6kAXQZWfeuopcOW2jo7u7qGFpfWU1OSAkFCqYhxRPpTtSPsz17DLIdje/ekbPwXGMbc48MSxbAyWoD/JNO0+GTaYSC08zP+ll198+unzAQG+KuXYocx0LOzlS1/Qnaqlo0UqSw8i4YkQRe21i5KdQAVk9Tm35IUNDY2kQc7OrlGR0Y5ip9u37oCfREVFtbe3go8hjBQRG8lEQ+AXv6AgXQMjpjkRtrNWLJwgYUexWOsx8LtqfBIW8D8++fukauT3v/vt2IgSN//6D1/e3tgG0Kf9A4fRP0A1TpelG1MoaUExNjYIDQ0hemAduL6iR2Vw0Nn59CHARYpLTsJS9/b00i0LTTctLYO4HiicSpi7J+9HyXC+oLBQqVDS5ba4skyuzHnDVnIQCP8FoZBFhFc2oQ+w4EhI05c5PDQMHZl+FU4UdGsuiQI4CikcGErlfX19p0+fFtmIOtraUlJT56dn0GufmZsDE6b4T7M2NMh7twVup2Z2HiKfyJrQzRov+1+v/RD7CP2PEuPZk8eBB6qqqkA6BNh5P1OO+bIExRgekEGYpNAYFxsPVNDQ2EIrORoCAAAYC4p8Eqmb1N0NBwJSxGDS0rKS1PTU4tISwpeMg4fgmDU0tkFIdRTbHT2ShWPo65cB5BA2YQsw5ZRL4QHBcUJOJTgoGAiLaJRjP6Eex60C+XJVaNOAUqYkJ8IMrKyouPLNN5gq+scpWRGZwYJWKhVAo/Av8K88Wc0ks7rkh7Iy5uYWJmmxnJ4D2yIFpOyKFQF0NdDVDQkJg6+Lpszvfve70rIySqdU0nFywPgcabwvvFy6MdLTM6CkYuKJ2zi6XHB1TS10eS8fb6pCSpU6JjZuVKWqbagHw/H2cElJiqVQwx7APvJXTJSkkUlflz0TwcRwOv451XwK0L2e/n4TUwYmLFBZh0aBlYJxo4/Ap442RFCixq3NHcAfPmKUEqCubmpqCvpzRKWBQUEpyamubm6caKACzBcr6e7uYcKs4LJyyorkcNTkAP9Aq6BQUrm8du078hI3qEouLuhCGBobHT9+3MziALuL7JBgtAeZNx0dnn5razuFzIyMdK7fydEBcy+RSk6ezpYhNmts+NFH/+YWso8dgoOGs2HwFmV1VySoursD/P0gvra2NP7mt78velTo5OTADomPjyWHS01PtLe3ufzVZfoaMcdPPnWxOP9BSe79YnpGxxS+3n5h4dE1tY3t7d2jY5rGlo7p2QVWkAgDsv7gkDwoOJD6d0CAH7DT5e/zbSyMeZSI7/v4BdY3Cokpu4XgG7VFpgdA2gQKZsOsr6+ACkVFhzOzh647mm4zMpKcXOyxul3tnTW19aXF5RTqsrNPErvTyNHTPYL2U1CA5wHGt6qVeGu8H0iqg50tnmivxVkH5wSah9MCw+eoAr9bW4kgl7DNaI2lY7WlowvGF24QoWOQS5hxOAna3fDQsNhdnJyQ76ClDsMLc1vg/G5tAtHRfELeiRoXlC4iLVJGIg8gV4y48MOuAGNiUf/jw3B+PCm++E92JLsONBOBe4JFHfpoQQiwbXBh2EbkE3slRJwc/vI/jhCojNSCgGZnC/0pezwib0iG8J/kEhdF95eFhRlcFVs7c2wCCYZaPcMJbW7u7OwaA6KDssTT9/H2YXwMQPTgnlIxn0UjKegUOXpiQkJ0dBRnkwoLOMHy/BxtJ/QjUDUjQkOopLSslPY8SDhEWjgO5CBoDSeyqa9vhacDhZBHiUgynaMmJjSCa5eWVD/IfUTxGMoozZ3c1JhiWDU+hlKFzhuvvURQQBSPP6f1WwetQi0hwuSeraxtiWfr6qmBqYhniQtQ3cRYs2TU6GSyPtBYUL6ODnBYQaiUgAKmE5kElpeIeGpKczL7uKc7HfTKIH9/cO2efoHiyGNGMMI3wA8VMBt7JiK4UfoGnuHEtrW18+ZBwUGWViLULCVuEgr4oWERlHABPGkLIcQgVD9gavzCD55NP5hME3dHT+ehrIMTk0qQ1etXr1IRpnaib6jP00Jjhc2KLyeYunnzPgfgmYvPwW9Eu6G5uZXQSyJxtzgAiLS/paWV5JlHKJPJqmuqfHy8Hu9uT01NPHHqREtT4x///G5v/wirSfUTYAcoki8iESolQJrEWadPHj97/txf//D/Sh4VZ2WknT6ZbW1hyY3U1tfhskCo8ccI30KbIg+rrO9KTQh/8nQ2T5SWaoHAubfRrK1FVFZ8vSUpKamERa3NrUw8cHV1IyzgQ7lsat2E20CLt+/chWX48is/JO5C4+3Mk0+KLK0QYic1ARxHWJ3HQZC1tLgCwgZ8jbQpYQ3IBhe+R/h6TDkeG0r4xBdcX4Zix8bFwhTFF7L5qFdTdlCqVG5SKfCCnh7LqY/WyfZjLUQOtXXpp5mnCE+8ZS2yFBoEdXTYr06OzjU1NdgOFoRIQip1xwvStogQwdDgAO+DAhFLcfPW3faOLhhlV69ep8kBZRNq/YbGBr//43v2Dra0hzLonCVxcnXGxJPuUBLg0TQ11hHIZ2ak05/T2NKMgUtOSaNPlogkLj6RGIcudlw7KSAYJhhjd3c36VpDfT3ZDDCRp5dHeGgwgTMkaGLwuroGSLBkjVwq0RE1bdZ2EZk9sT1RIPgHHbV5+flp6cnA6Y2NDJ6NJQyHDwXAha1h2anLQ9CdmlmIi4t996+fiJ1xrkk59/O8vX33hIqEkhgIDNa/s7NvenqKvRcXGzPQjyi55fXr3zXUNzo4iulU4sTRiWFjByW1F7YJzwKXDrCGlXFxdCx4kNfS0ky3bmpyilDopfttYQlqMdkMdFa45sxKpe1PaxfxwVVryHimxkQJMPgBsCorqyfV006OLlUV1VT4rCytKOBK3FxhISFBl5SYxAYYHhwmnqBKxzvSDUHkz0b9/sYNIoDMjAxCLiookRHh9F3cuXNnaXXl+PEnzEhnTE0YBc5V+AcGUOmAtzU0PAwawRc8WwwC9oQk247pD6B3Zkwk2P7Rj1+Hx4S2X3FRoUIxTiclJRsSJpKMoKBAYg7gGVwm/vvzf3+2srSIOGbW4YPuyBNurKOdzVMj5gBfIcrh9CUlpX3wl3fUyvGIiGgsVXo64meI+1TcuHGvrLyztLKTRIpUm8oChozOsObuEVsrk6ysg8TogJMjI4rmpvbUlCT1xLSfvz9OkR5oaiukRf39fTT/hIeF8H9HhuWMRIiMDPP28SDLhP+5s7MZHhVBv7yuvlFBYYlGQ5Vq5VFRE/mWt5dvVlYW91tV3rG9vnAsK8Xfy6O+phmFFC8vdx4RQDrWjKSLO1IqlRy02NhoFgpfg5NGs0KtmemWDXTL5DOLq9tawlQjiJwETPgxkjP2g0Ag3KFR2EwqdeU8g+sCK2DnoRsR3PBFgE5dkLIIpA02Nuwh/oDbwp+xDwVfh2zNXgkQd8U784WjE9ykjjbVNeHttzepJWD6KAAb6AkzGbgC3hBfwBevx7BgMfgOckN0SzTJLeDz+E9+T5woGJSNDW5TInE1s2Bcn4y4NiYm4fr3t2/dLCR8p+MFjir2PMCfICQAvA2tQXNzUAp9D3cpDZSopCJxwH0xpae5uYlS4eryEpVzaBzcqQstJSKRfEiuGldzyySrZDg4JhhZ//PT/4L8+PnlfGdnMh0btjdqtGNjKvSqyHAQ5Tc0ICgX9ff3W1lbOTs7dHZ1LC4tQPXQ+Z9Xf0CSRJjMKqempXl6e3DP3C3yHNz06KiC79RXKFf+x53gRaHmc2VE+FgNSCvcP56Js03eyNANQEtSUbDHQP8A7ALl4rWVRTi67Z3dgyPjGGJmdpB3t3f1qiamH+voKlUMV2BQkQrHybJEx8YeOpwVFBJCxGxhKUpOP+gm8SBpBSjBvnv6eIWFBIvtbcF5lOrR1fUV9YRqbX352LEnWulPWkAaWMq9o+oB4EDNhmhXMz1TUFCIJteJkyepUMJDY9rr4OAwHcbYViSYMX79/YOyPhlxDdEM/fjI/fX0di8vziPVE5+eoR5XV1V3+vt7MZtDo5lla/IASFsjwsPoeuTWnsjKaqqu+fD9D10c7E4dzzY3QkNg9OJLL6HFRnjLugGz+AcGLy5T2Vlhw3hL7P18vMRiMU+UIwewQ6GFkXWuLrQ22aJXpxodKyouIgskEaESc/rUGW9vH/AcQNT2zs6hoaEXXnoR/82DYx9BVHv0sBC8hJAXOi5Qj6GB8dbmFr2b7I+BIXlPdx+JI+UfziGEWwiKhFG8gJ4tdg8BEeSxoqJH9XUNTNVAAtTWBr5oF4Vx8jZgdxw5uNa4ehxVBUSkJmcWOTYkstwM/N62thbcobeXV1NjM7v23PmnAMpkfX2XLn3Z1dXJxYNjQ3IhREUVE+X0/oEhkobxCQ1Vh5de/MHoCFm+BXkI+CGOig7xjq5OnjIpso+3Lx6OF7N6LAVoKgOqAGyZZ4wFQDmM3Lq2voHqcVJKqmZqpl8uR1seJKS5qYkkDLZCRkYG34OCgkhVyUuIlykzQ6JLTIjz9vIklSds+vOf38/Nf4iMjko9jqXZczQgh2RHkDU87Wwd2ts69PQMpBJPvDhnkijbwdHh8dauzg7qCgiNupuYGX/55Vc/ePFF6CGMtqACBnhmJbKkio8G0NTUrLOz47PPXCAzxkQpFcrB4WHSccJHuj+xVvweR1hW00Aln9pfgL9XUIAfS4riRF9XN2JmkFQplJJ3uzo7U30MCPAnsoe/7e3tjnQXbSforFIa5/BRFYO8sUn1val1WD5mamLa1NCMZYyLi6PaxD+0ymFoIPsglABKAxEUhirUJCBxombC/I7OLgRciPzxFuxenm9x8SOlQgFUkJCYmJoKo4pZxOhJbisUhCYW9+7d5ZkylsjExBjfRhyM78d6kElwlFxdxXCQSVYAe2qqK0lfCKmjo0KiY8IFSMmIe7fBa2JUoVITMRc8LHj0qNjZ0f7UyeOkYiXFxf6+vhBPhoeH/v7RB+hNE4OWFDfUVDcGBfq4SzyVo4r4uAQxFfS8R+0dMiMTq5m5lf2AcNq6FMRSD6aNqtQVtW1vvHb+zLnTtTXVmmkNHZYnjx9hG1H3IkDEL+AV5HI5rpHZxSRFOztbYBwkaujIwN6g2EGbHfKeMAO8fbyCI8LpbyoqKs15kG9qSvOIiC3a2tKDigq+AnlY0QFt5WC/lZnQaBQc4EXCwPlCc4diFeIhbAlCeTwu5hvfj43CsxDZyAaGaO1VT8+Oa2Z2kWPSNdwVRs5qAU5yeRQREVqj65SMHGSPzIg6HPAs10lxGn+Dn9LTM6LxC1wXHI7aAf5PyGSo223T1MCWRAmW74JeAckfZ57wFO+FUyRA5Dd0QU/BQzQ0gA1B2zugK15wv2DOsfeM4d3kI3gHfuBksUqUAGGNcUd4Gjwit8MPAIFAptQOCZ6GhgdW1pZwBAMDI9mnzqhU07W1radOn6PCRTTp4uzCgDkggZ6eThaKuVREGyuLC2R8nLy7d27X1dawG1Em465x3XJZP1gO8SWyiIhiE0PQIw++QkgNoLW+te7gYPPSKy9CnCwve8jVgSoZ6Rujg0JDWnh4BCAZV4iHd/eQEFLMzEwFhgSMjA1BTjQ2NdR55bmzAP2C4py+Hhk0IZ6pqQkS+GD6VA5BuuFJ4jmIfFkMUhYyACEw2K8DBIRnZjl4BsAI/CPk19B2DY27OrspI6MFw/xo+qIUCkEbaWNzh6YllhjQjOESQsgyg8+aHSBS0NXx9/OFd84xk/r5GRyw1dXWQneNaasIFejQYiGyNiLYoJNIJLZ1tHd3FPuHBIGd0SEeGBgMKEedBkaGk9gJu0lFdG52CjSVnjBgK6gZUg/3pKQ44lOeMSxEwkwPiYSqT3VFuXpcRaF6oL8PTj/8BYVSQWujp6cXaQ0Gka5jJwfb08++YGrCywXRBK6e1mMPd9cLT52NjomYmpigwYgAvODBA0JsehwZMkBOhk1nVXCTOMvyigox8IWdw517OVDUdrfWtR6vnjiRTTiDB4LpPjWFpLoDAXNtbe0LLz7vFhhWmpfb09vDdiUOe+6ZZ2miZ2Phbls72rBWgcFBArFiYZ48A3KjoIAqaNoCY0CAprdTOyk5FbsAoRSBmGXB7y7DutpAt3CvW5axqPgwnhknBLvIaeHewcqpZDmKbQ8dymQUML/debyPPxlRKO/cyTl79oyK0LW3b3ZxDYaaob4OnOzkpHjq/PjdQ5kZ7S1thAI4PEBvYI0//vFtB7HjU0+dByEANWWIO7ownV2ym3dyEaEQiaxBCbE+p0+dNDXWa2xuov/PyspU1t+PAXV1dYXzBuMLgOvzL75ETwQqTXdnByb77JOng4MCaT8tYlhrfx9mR+wohr+jUo3C26Tu0tIEc71X7ASH2RyQkJkyLCkIG41HaO7QTV9YXFRW3sg/N+88TEqJR7H+N2+9C0FbgkK5kysXNjg0jKWg5o3LWFxc8fHywT+x9TiQgBwk4QmJsYA/lCPsbR04jXCF/IP8mhpBStQ/ev31hro6VoDyF7RGECtQx7Ag/4sXLyD1UlJaBmaIn+7u6QejMzQxIeOk6mYhsuJII/JLqS8lIfJwZgoaIuAc5HZTU+r4+DhXNMnWNylVFJWWPXxUoZkeT0tLIzEaVylFttZU4Lgy0kfhAG7vjI2OUWybm5lHGIsKACaAfh4IzyBIJG0k2dwn6Q5QFIE/GScukHIA/0k6Arj/oODhmFLB46DZ4yc/e6Oo8CHqQikpKbCmgwL9qQvxN5ikxsZGgdy4uwvMBdi4xx4ywrLwS0dHMRUQ6uUYKSsbCwo3bA8UBSG8kEsBGBBKk8rgDKRSCY064FRYni/+fameOcm+vhB40TPhoIGs2tqLnn3+mfFxZWtrM3YpPDKqtqalp3dYgHJ1UfnSf+Lkk7iJX/z8t65uUjMzS3xwVEQEsTiBKtyZlpaOrc2VN37yorvU6drVb2/eysEoIriMk4OaAfwmdXPSTCj9fD1rq6sQ24OCm5Ge9uyzz+IYCgpyZbJuOFmaGYa6zH319eWMzIOnnn1GMz5BBvnndz5aWUHMZ2dufoVMIDYubmRs/OrVG/DbKSSbmxljJbhswAyGtJAMYaZ1qRMa0Zq5BAsG3h9PjU1OCAXLaWx8koiwk3mHygk6WMh0Kenhn+DMbywvmhobhQQF2DGTyFAPCSTWn2xtL2w1NzE1IsWj0o1jg2VDMyuWgWbWri4ZrcyCGzM2JgXkBxy54N23mRGvi5fCfPOfmGt+QOaGdwDy5GfcA7x94FHSTRwnf0e+SEfgXjpIfwh0QBM+HSPDc8QlwqjHd5D5ELDCb0DHBpqCNg51exPYmdFn6omZ5raJuDg/ZKu//+572pfoUSGKBdqlpNXR2YmjxbihWFTX0DwxoQGEoMUOFBcyAWvIFkXjUDEyQu/n4cwMD0/p/PwstgvYAHCVzwXeAkHb3lpD7zMlNe7/k3QW8G2f1/o3o8xsyyTJKDMzJrZTN5w0aZtyu25rt7XDO+i9d7vbf0zttg7apUmbtA2zEzMnZmZZtiUZJbNlhv/353n9dKljkN7feQ885znPIZ1Cqhc1Sshl5ItegpNc5P1i5eQxqCVgujxo+n84MWuRFXSEgYFBE7SDB/oZOOqBMg7cFMhSWRcXuntMB+blRzU1NQP4EPApIFCUgTtLr5zFfprRMU6QzAdPAaBhZmpIlCWSWdnajqpmRIxk7mxXVpb7+HjYWluAd5lZWre3ttCZoEVPhkUKdignlRFRQGruwJxukZQFTfTf/vZ3gaHh5D6tbW14oujoqIO5QveCRIN3TgjGnYPyOru7+/v5s0PX2VbizRkYmOysL73309+NKRUw1sxFDm7OosnpWaS3ocnBNRBaU8ZG/n5eSGtSOdubG7o7Wp3/93lM5733fgL71FlkKvaXbhoZ/+mPfy4uq0WXWyz2u3jxU1JdkY3L637yjLT0K5rPA6XeSWdO0NxSjYzev36JduCB3HyyBMJMZJgcrxQRGUFNRnUPAE5B09zSxNAPFu/q5PCkrmpGo/VjfYjIWju/qJqeDotO2NJMrm5tDI0otfMLREQ7B1te7GDrE9JhrG10RIWPUmlUoKlUJxgKpkeJjhdbX12Z0IzP67RjCsXmGroeAomZmRx6Obr5pctf3mawCSxldnHOwMSQ1UIb26woMpiZ1pGS+/l4kQ3QrzbcQ2EBVwg25sSvoAbF6Fm+aGa4Q9LT0dPn6imGU7c4D76oR205KixEPfVEmEzQ77q6CDtNSh89At1qaXhy4thhFwdR0d2bdtZntjcI8EfeevfbD+/eg1xQ19DI0iiSWbom3ihI+riBsVhvrMAPVI+PPa6soUYBrUKVH/FCTB6BT+UAVPv1yjr+KuXgwbyG+irjPTYAWz24f3tlcYkc4u2vvZSWm5XI3leasmama/pFUgRUQZ95/gi5MJapX1qxELFhbjc5K43cxczSamNlub+nhwj0748vaWAPmRoEhMfeLK6wQbzR30+jmgR7T0nOROkYk0ZUbmNjnrsD+xF8Y3/tNoIaRiyw5GICTU/ppsjE59dWEBRwdnSPiYyrq6yuTU3Pycnsbm1bXph3gY9nYZYeGbG0ut7X3vH3i593DSnBSzntbWNhGT15O+tX4LniYNTjqoggvzOnWfwkI5Nh8mlrbZWiTh4qJUJt7hgVl5UPjQ4zW+0T5MeiGgJVYX7BGmn2sn5QoYyOiiRhVTNF6uQ8t7Lm4Svj50PoF0aPtgQnDlgdEhLi7eOFx9QvL1uaGDnZO5OC7KND5mAJgEngBFfuIpVQTR3JLP/P/t/P9BtE3rX4pNiWtiYqzuUlLSfT3NJOdzkxMaGzs6e2tgG/CW380LE8AC7qCj9JwJh6PMQ3mPWcze0droKcP87AGuYIBrm6uBQoYxJu4u+ff5SXl6abnayoqo9NSAYpcaN6prIcVRkL+5JMLl++9N3vvZOZnV5ZXUKNaO9s+6TxcboJezQzB1kUMqnVr+++9pWvbu6a/vyXvw+NTkRdxXh9ydfDaXt1TiJ2NNiSNjW3RUYnpmckNLW2flyH/JNVakoEubi1lc3k+DCgRWpSpNTbbnPd1MJw9e2vvgD5fkgxevdOK6J0rLc5mJ2COoqB0Z6LgwPMQEmgb3ZeDrtLp3Szv/jFH0dHJpFj1q8ZUjobGLElwVvXo1rbtfjsVsXB7KScjKTtjUW1ZmydFQq2NkMj/T6SADaO4aB1C1OM7Y2MjQUHhuknZivKa3z9Ze5e3oamIlNzwsEWKek8c7pIWm9vM1oZFRZMSg35AEll+jsWIut1/doevSpTE5r9W2S8hgTMLVPjHdgUXj5u3X29qxv4+t352Zk1ZjX5e1IbkHRj3syeMfawuS0kc+bCRhGiGDeF0EVJJxQ15pZAnIB9+FN4DyDPFHlUt3s7m3wvlT0aOkbme84O9gJwhFSFOYozNONojzCxuLtntOPs4UwjjB62jSNx0UI9pp0c1xvsGFRVluQejDt54qC1hSWD8+DwlD7AWkXFpTJZAI0zxBVm5jcNzG3QACqqrGPCsry6np2jtlYiWxBXWxtpckxwgJgBQWd7S1dXDxrbw6OjE6MjrY2D0TG+9jbmoaHee7sopE+y9XlmeYlR+om9TXNDiA4GY+xFsbclTRQGSzZRjbG1MLVQDCrE3l5mxpYLOrXJlatXuD94EAYPwOXKysogccSyCjUioqqirKSkBF4oHyQQ1ASImi/Oz/Z1drFXkwdj7WBLOsA4FpfaFojE0nx9axsKDC0ywiGUIQhyTEeZW4juPihRqqaQvbGgUDS1wnGwyJ6BPanUn+IFsBu6FMKJyMnXNzSvbxoGBvm98tobJPjOdqKq6orr168zbcbIV3NLC9UjERGqS8HhY7RGnUGIXJx2NrbQXxlXq5APIPoPDyrndCsmRpYjenVoSBjpJ1GQSpWYR0lEZXDpxj9BFfjPUy+8AaQAI4D5hJdefvbkyaOpacnMWpA4ADElJiTw4FVDgz4y2TffffcXP/3fn//f/7380gvk5hm5OTMaDeWCcmzUWywmJZmdnyMvZlKCftipk6fu3L1LMw9GYEHBUyADkEfi40Jo0QKnzC5CtpiNoJ9oa6PVaumv6PWLHZ1Dx48eoPvb1NQyMak59/yLHBc96qioCAT1dTotqBTtMb6etw+1DA56Y2MjnS3eBc1CLg/EJZAHckcW/WDnofKQuaV5Ck3oBqgAOznaUMpDbkT2kJkQ/aJey46ZuU2UJkKSExHYvPblDX4XmV5laTu/eqBvoH9QyZwh7QGKiSPHjn/x2Wf8IghuS4sQKDYhDhw+cri5QdDMk8tDb12/Bg8WyivKLNR/9VU1YNfQdq7euKnSzHMX//CHnwHrg1Kyuio3O4USFjlymUQSERev6O0Wi1MJ5IjsaNSj5Df3iu77iT2jwuVlpQ/hGTKGWFmjSk1Le+2dt2QSKa+KO/DJh39fZTOnuytjT7T2SfwZwYIXR+rn7ycBdyVdohRntINobWBmbOfqcTBIfuTwcfQcaBeRLc5qpxBq1c3O1j3u3Ns2AB09fuJoUdFDYF6RjTVZ8z46guLGtpORE14AQIkDH9hXH1UtL7FIj34VTOaC/EJ7kf2Hf/07G3e9ffw7Z+cHhkf7O2k45bi4ezx49GhaNxMeCYBpRlvI3l7YRsR1Qb1laWG5bvTJxMRSdBgkFhN6wDrWVGlULPnb2kEQxxomi2p8Fpr3xkAfYjegKdw4ogp1GEHFwYVFXRvDwwpyeTBGVEQDgkIgHFHzSWSoq6z29HTR2+EzeFL2MRpsA2+6o0sA2wxQYWlZX1ZRamxsgvAftkGX3dPdvbq68/y/fpGRlV585zYSux+8/+fYmAjI1Y8bm8nSZucWxyZmWpracHuTM1pEbTTjKrjvx0+chJBSUlYGTxg7FLt7CCvSLUVSf5licLimqu6lF5+1txF1dbQszM9o1COVVVu0sxIS08TeYlpKpqYm9x7cKzhwIDou5pNPPiLxzUhLKXv0oLu7E/x/QK22ZVuFwU56eoyjA2NzmpDQUCOjjV/87HfVNX3UWDbmWzFRoRCf6T1vbC5GRQUnJcekZ6ZzcZgAOX3mGYjEAtxhzFC2NTv/uPFUeKj/MegiCwzmy27eusf4yhSM4pUNTgb1rKefLqh/XMPWMFcPt//73/d2Nrc6mpoQh4IigFQC4Ba5OMfOdWZoe3AIGNYatepHxbUkXueePcy0Ilr0nt5e3HLtHNgkzDl0GhYQfd5lOEHQQ/AMDAjs6uljBs7bW0wfl846T5NNllA96VolJ8Z5uLrsZ5zLtPSMjYDGjEjnyGOITAsb69MTi3SBl1YWGOFlbLS7fxAaub2Dp5uHy/z8CkJy/BCgC/wbmTR+gMOB/E95iT8nEPK7uBd4fqRkGI/hGGlpQS0BPQGow8xgCRF32VfLt1AUkosIgCrfs/9dpAjLS1BR1kH+hCzT3Hx+aYlWI/Ta1ZXFXaNdZLYCZdL19cWKstrpr0+wZbu5oQ/hNEI9QZjuAOAztwlOhoebB7TEWa3OgP/ACs3M5aFhRffuQqvn4jNrxBLuju5emtYgsx6ePlCTGCjw9fE//JSdkREcPZXEN2h1eVc5NDE1sbS2tjPvtmZmbC1ysPSX0K1DsWcRwhE4Girmw2MaZvCMTPfQrmASwddfikaoIJgSFRWdkJA4OTlFhpuWlo52CUD8Oj080ieB+DAL1IYOGOKEm+t6bq+1na2ApaOmaoJYqgkj6nZs4ESVY4sNyCAHc5S6vBPK7fHxCXtHV5g1bp5+M7NLswtLVISK4RGKUMg/PIu+nj66mpwdgRAZGlCFbwNevPEGNxP85Pq1K+fPo5LsHRYmJ6UljNGzhJYWKpdD2aIVidBcR2szuxB1U+OPHj7YWteXPipubmj29BAjWBcbExceETUzpSXITdDt0c42dfVW1Te0dvcpNVN9w2rovTpWsIpsvb3dJtUjLHB3dXY8XFjIgB3zmLhj8HrqFziHAE3Hnn1ePTjw4d//QWoVAH3OSiSVBkDaJKEm8NB3hfBEZzEtLY27ATGJ0TQIu9B8IIOdPXuWQMJyDKRMdLNaiY+EkpG2Yl119QxiqVNzZBSnTx9OSUttZkZtcIA3u7MN2deYzKCttfnIsWNQNrh/0Hxod3EI9Nhg5ELhIeVHMYKeNpkc6Ar/YPF8GeUFyRomj7vlBRDUqfDmZrWUzZRuHi5uAA3CiHpqCrwj7dQEp43yXl5uBtAxJVpJWV1PzzC99kCpP4qswLxgoew80Qs7p0y8xcI6AjhjtKwgegwODUJAff311yGpkpL4+Ukp7j/8J3uxPsvITCXh4h7SxIUv09XZjWAphC/Sgu/9+L3sA7nXLl8i69do1NxYisV//uPjlJQUmISBUgmuHOQ8IiLiQOGhc6++nHMgWzMxXldTo+gbPP/Rv/T6Zfp8nAY/YHmR6R9/EyPzstKKgf6hmRldVWXt1ISQebOdvKiouLO9o/FJw7UrX0KqHB0ZRbKsvKSYbs/zZ8+Ym5va2iKKG67T4TUIN3azc1qpzC84JBDwHX+BGVMLkkWBC8GOJneOi49j4mJcTU9iLTsju6KsgsRlZ2u3v3eI2FD0sBjYi2azvZMTSaEaZirsTWsLsaeYQEufDExp34Rk4JazOp3IylSCToG3L1AzckjI7iwtr4A/cc/h86BiFRUdjZ8qL2+wMDNC+wAWFVuf6I4IGVVQQFNjA4kd1EF4S9GxcRRArL9g7giiB6kS+WgAHQ4fsYuDrdjNBd47RYFuFrUEw6Ki+329vQcL8gGFFMNDmgnmmtoO5Cb/z3//6Mbnl/t6uxkOYT01+rG90DQW9VPTs0wdQAtaXtswsxBBkwaSY8na4hKoYxdVyZMnbTmZOYh0D7ANLSICRKrwqUO//82fEDMLlwdjOdwvBjaA6Q7k5WVn584v6u/evd/Y2HzzXk1yXEhkROidWzdTk+J/+OPvU8fM6aYYjoQuQdERHCAITcBiHlEqzp49VlVR3N7RglQpzZoDObGHCjKR8lnfXLV3csjOAR5IhOYAEov+FvCySj3BwdbV1VRUVl+5+rCjs6WxsYk8FXJue2d/dFwyowQ3bz8ICmH7NzJDVohtjmvGmIjgVBHLPXH8GI3Juqqa7Y2tBd08TRycPsOOSFaC2QQEyDY21uDREB4IY/Roi0o61aM96ekpoMQUxzNanVwegR1CKmbnLRAu/hbHDdTPLSackL4REaF6YmMMyMITOXL4sFgshhUsBKxNUIF1EBTMhgu+R0YDjWhfC5S3zzow6ipY/tAmrl+9SbNpfctIo57iW4iajvZORDWcgIW5EAIxYwo4Mjk+6OoR/HC5mDTul71oQsMPCWIKUEGujzkZI/Jdvh1OJkk2IZDPC81FqDQG6LRZgVKCYPPN/GCCK30cI0F9bQdv4+rk6Cv2QoABgJZteDPT6iCZDIrDlctf/ucqQZWC7QgNAjx8n11IFPTEsEkQEUoEVs3NzmQJCa8Wtw8uSrY0ptYsLutZ8KJQjtBf36Ies7FlrEgzNsPSoYNoP83qf/ebj6YmFgIDQx0dXBhshfEA00sYN7AUIQrA22Q+ACIE8ZqmIERVxrUdXVyNc5LYtW1J5Vb8qPjOnbuFhU/TV2MEAsTG2twYL5mUGM/IOGDz6gpbuKZ2yKdYH8U+YhvUXox5Tg62tvuyGkJHgbjFhAqVGZUB6YCvn//R4ydROQUeUU+ggbkKisIV7ezslctDIJuhGQ0rJCw8nIcBBptOmhcb39TcfPHTT+/duw/fbHJcg5GJhQaDJfcZj0/1wwfWgNpBdIScpj0zZ2xBBM4DrOtsbyGbDpBIyfgoXwAK5nTa4uKHCBqxnby2vv7WwwfaWS2kWSo21Lpfff2VuIRYCLXwmAP9fbC/stJSqroAeSidX2ROaZLDmwLyvnX1SkhgYH5hIegtHDWGIAlCxPKZGW1dbd0yyhMwqt3cecY04ejTxsXHFhwqYICEL+Bv6TMBxCsUwxqNpqtbQVp45rlzgOmWpgj0sRB7MTDI28nVMTU39+rlS6y8Cg4J8fP3U6M1vL5GPkteAceBvhooOVU79+nyZZZuSzDc+Ph4mt6kSxD54CvSRWdgGeuhWOQD6BR65/SkFjWj0NAgkhswAVB9TypyU9OgoMDsjIwaBpJrnkB+jgyXHTtyhNSGRQ2wyLw8HVn9hXqqt9g9SCqFEUOEQ9LsO99+N/9ANlNBXL9rV6+gnMUoCyVrZFQMqU5UQiIDMz//f79sbe/43e9/lZt7IDAokEKbNklJSblSMfWtb7zKCPzxkyeI1sW37xALff1ZUuhCFxrDY2QCRhd0NEhPqWmpYRFhCYnxhqZGPd2dFz+7+Ovf/FoeEsJgGW8kNTUde1hbFTbh0SpHFgSQhPY/fxaQG0Pj5OQ0MAAKQe4APZCFxRXaJLQTGJUVe3hQYvZ2dvDeV9b0ERGh73znW089cyo8LBRxbUcXJygt3E/GD+jeM5dGOU6qixmwgJ29rFRxATIJUpqUEbS9uzu7ddpZpNNMjcwYdEFUjB5KQmJiRGQU4gm9Q/1Nbd12jiI7GzuW0aBvSRENVYA5FnBhpjkZx0biEECaTJyLQ0MF8xYckzFzxwwDO5JiM8BA5EA6nPwPkKqvtx+RGUMDJp0NcLVMl66sADQu1dQ9XlldI1lGxQ9ZdpAwrnCgzB9pbw8XdhZYklehZwTfkNYRWZosMIBUrLmluaSshCbu3t7Ol19egkBFZkbhDjAFxkMDWzM5ZyFywA0hfeLAqvpdgzXAU0G4BJ4E6ZcF/p0HMTI64yN2l4cGz0xO0zh9DrMAAEAASURBVIKytEQFYuXi+c+c7c2Z3JX4U216r4LQWVq2tveyB6roYTmdDSoVS5Pd40cLJjXqzNSk2Jgw1ryMq0f8JcjwOnd3dbL3kh6/cljBSFxifOJg/6CDnV14aPiB7Oyzpw9B3uvtHkZlBhYCDhl98E8//fLW7Tt0o9MysxVDI6zPxKFnZ2WTcJPSIlY1Pc2mF312Ts7M7ByVa3JaWv/QIKgvDTukMBgGZXUQMxIsRqDpEB4exl4qMLWVBRhyi6vbW57eYlIWKJHwyEg9qWagzhImUwTCmlP+waSDBw8w0oMZcOvp1qvVmvHxGXqHLGGAjkc6vgnSZSRQUfAYUqmUt0P4BJbgzLmtqK3CV+ClkjEzHNXc3M7lpVLkdpM5UVoQ+fhB9IwpPBB9tRHZMxfBjhowSSiHCwurWAWSoRgq1ku4JXjxCV4nHprIZ/wfZXbW4VJ9m5igFkSAJJnDaxDbhGqZaAahFMBzZ5vSH7eOhyFgM432H2oJoRnfQq+d9gEFJba3tLLKCyN6GRgaxsfGWpmbVlfWjE+oWaoFdoiC+rGTpxT9A3ChgV5po8hkMrIQ2JTL+2pTxFfuBS+ScSn2VIO0k2TArwHK4tUyCQNsQ28ewdut7V2+hR4eXVgWTTNMQqceQZ/5efb0NegA/wRM0lIzOalUwZRkl6GNAHJsMAppgtwMONMy+ugL7JSI5U/kKMZBPm4cCpkFnOajR47Qxnz06NGIciQ5OZGZmNq6ehqSODtIrg72NkQdoVlN6w9RCiZIrK04XQ4jMT4OXT5oIEQLJsnAZHj1u4a7EokUrI+RKYbhIFZAGYDLS3Lj6el24sSxqHCsKywlJZWSheKJUuje/fufXb7c2t4OKpufX5Cbm5sQHzs7qyM/4g3TwfKjsNrf8AcUjrUxW0OGPawYhDiEQaCdyvZUXuH0tMbM0mh1fUkxDKeyF+k7Z1f72LhIGKThYfKEuChXJ1a0ex0/csjcxGhpXmdquOtkb5uUkEBJx4PkXQQGBkETQCKAaoZqva+3Z2tzi5owMT4BgBdGIj2no4ePIsbwpLEBghkpt0Qq4QrxZvsH+vFieEZWyTOOykHzvBnVp8Q5fvxETU0NBFcSjKPHjy3qtGAjxKHgIP/+3j5poIy+8T8+/DszI2np6bfu3KmsqqXwxTOyOot2TldXF3kACAZY7n8ODQtAqgoTFOBQ6gVDIyEGon0rKCptAzigc8ELo3NuZyfC4arVY3ySv4IARh7H0nn4/QrFEKnWKy89S7Md8uTG9lZvb9/ZM6fdPRANR7vVBR6a2EvMjGZNTe2rL7/MuDR4HUkSGxvoffKalSNK6t34hMTg8Ah6uu+++50x1biLm6vQWjA2oW05NDDIpRweHDz7zNFvfeubhPD7t2831z85mJcPTMc4B0wTyGaULmSy9fVNOGsW2XAP4UF8/Mm/y8urmPXRTGoYKqKPhcS/lbWIJqtSyZpDc2DpqOhYbjf8Oo16QqvVEfPs7BzYJ45doRn/qLiYvIrUITE+6ZvfeIuoAMtAHhL0pL6O8IjqFNKsX1z+oqG6bmt7nUoiMjHWx8OVWpxqjBEnXga5LRkuuw/B3nmnvHduB3lbR1sHrkEYRoTNVF/v7+eDQ0Fnh5QPaDE+McnZ1YVy/kljK0QHeufAJOhiMDBHQ4E2PXP6xFGge8TfuRf4HCAW4FCpNCBEHsajZBiJ9S4IpiuVyqcK8uWh8q6OThwQqICZuRGpISQ1vhiZKsZ1IQDj2WHQgt/ibXF5IDeMSSQnxFHvrutX2GtBNF3QrwDQkeN/ceUq9T04MHQhxmaYNvvbP/9BHllVUsKmw6WFpeiYGBo3WoY/VjaW1xBC05qZW1nb2C0gJrS4zG/ADZiZkg8IBBXcX2x0BIyShblZuEucdnllTWNTC4ucKO/oh1NUAQUCgVy4eJ0BExgie4zuicgwNuQhspmp8bwDmb7eHkCUZHRITwTLQ/p7e5hehb8M/OTgAPdH+uXn19RjwJMA5mhx60aU43duPaC2o6EVEhzOvqGurkE2U4nFvmv6HdRATp48de7551YEMb9xa1tbequOjq6GxsZSWQCjOOVVZYOKQVMLU3+Zb0NDc0JixMYm+/bEgsgwO3tdnL77w/9qxXKm0VUw6e3uoxZiyofHhLMmYIBDMPUPdQhIgHobMUK8WUxszL379xiDWxTGJTdJAeWhEXu7RgzhtLa0r66s0nmDaM2gN4EPW8K/4bJojTBPDe8Bj9/Z3lpT0wBTb3pamP+DMkXySi4upHWUYHT1DAwBYMwFwRe01tamkTtf29Dq5hXDo/PLKJxBUbQgN6H+w8awXioTfg6FECGPqEjYw4eQFhDkiIEYKgkTX0Z8FYlE6CmTU8JpQjCWvyXHFCrCfWYp30iKz3uHWEfrhwKX4EQaSpTll1IU4utI1iF2UrsDFMNZpRDCPEaGR6PRUA+S0huanNT5+orR0RweVlLdQl8CM3N0dHZ2duQxLwtaoEvWVmb5efm8VD0DkWglz8xi53Da+/r6efuoedDe1qhGmcEH1UCnSShZtzbhv9AppsQNDPTGUbAICeL78NAwyRBYLQ+R0wa5pQbAEpnQIJqC2xmffOoATwK4kik6HPedO3fIWehgBwUFkSD39AEZTeHieWXQygMCZCwZEJC9xUVqPnlIMLyMpwsLs3OymY8uLS0rKa9s6+xgaaJ+bQUdspa2lpKSh7OzWo6uo2PAzGQnNyfthefPvPLyOeYFSbLCYqKhsX3+xef/Pv/v5uZmwAEQW+pC4iiuDdwPrGZlZZnMl0KKHJwcmadLqsIzg7Dj4e39uLaa/IVUGlI1T4UYiexLaHhQbALc68TouKj4hNi0jFR5eMjG1hp5/bwOjsg8SyHlQQFSX9+iu7cBxLY31oRv9JOQN6vUmqbmlsCgYG/WYLa0qdTj3Hf8FHkAlZ9QzBmbEiGoLbhUjU1NFpaWoaFybiA4HiPGJEEEGNgrNKI5sYcPi3WCR4ZHZ9Te3oEgws9++tO8g9kajcrJDhHwIZ0O5YJVEva52QVy/LkFaMTDlESVVXVqzQTvdFSlBmSDfs38V2dnJ2dCKkEKhuelSQbfBAwWJ8LNAQTF7gk5QCv8HyRDug6MoEZEhMfGRPHt/DpODziT9BPRWOa+IGXRwAPxi4uJQEyzr68P5np8UhIFWXdnx7xOJ/H1ofqHPU9O0NvfDzLG8PKsdhpuN28QWp2XWEy2W1pS8srrb6RlZGNSf/nr36CRIW5A/MPIuH51NdVhYWEZaWlQ2p45c4b5Tmyd90KeC9+y6NEDNOHsHe0hTAPcc0MmJmEhJhujXkiyiUimqVlvv6KxCdR3mXNArNLaSgRczyHANsJOWJlCwkuWh6cjteTdczgAmFQYAOw3b92kACVP9PL0+O/3fogkafGjhxw1d55aii0KmTm5u3s7F6/XriINOT+hm56MDAm+ceM6OZmLsxvdAfyFo6MTP7a1tR2uHHkSxsYKAkR5gFfa29tZ3R4ZLm9oeKydmfESuxibGpDVc54AAPLQUKgTq/oVzhPQkoZQa0tLRkbyD3/0A6olewdbc3OTiMgwEZKOFqbj4+phRjv2DIBK6fs+Ki1jBoMq7fd/eH90eESY/lvRjypHSIZSMjP4AroLMH3Ac5D3BFnq6YZiZ/nrX/0CaIQlRshKgdWBKUFHnhrXTE2Mg4riaiwZSLC0/uLLq6RWoWFhGDwCQx2dHVnZOXHRMf/469/gQmNFNXV1MP4Zk+efzR1qBTpYoPN7QDHAXwBN5M30daBKg7bjx5k/eeb0KbLk9//6IUPK9GIRGco9mEPqwA2i/mAIAWrG6vouGLvY11e/Bs6yNaNdQDfL28s1ITbS28NtbXWJ5m5JaQmHRpKnGBmJjU/68otrLClLTMm696BUqVT39g7ff1D1qKpDNSJgMCrV1MnTJ/gCiAHDw2pY+AlMs8elkAkMDo1CAwY2Dg+P4G2SuSJksb6+YylCIsq1q6fD0dn+YN5BUj1Wxm5tLYcgTODn6cD2bkuRo4NdXt6B2qoKblloaNjNW3dt7RytbRzgX+JDIUMQCajnhgaG4FYwuUdmnJiYRFV9nyU1D0u8xN5wYWhz8uDy8gtof9y4fmN+dpGRWTJU6NzQbh3s7cGTgLW5TdRbxDN+5urKMoIvJsYG3MRQeWgcbeHoMOiRXAdIztRnEDaJZPw/tx7uCT4HqjoNpq7efnybAfGcr4PdYmEu/MydHS4CpkvUhWNMEwQXQRQj+AlOgu40w9xA2Ds7mBz/LURceyHy8TX7iaIVaBAXjc/zb74X3JRP8GP5oJAFkCQGbzKCtb/CnstIqKUjQIJl5yBycqaDDs/HkQVksBBe/eqLo8rh7o4e9plytSsrqrnvJDd2tqw6MLARJMWNmIGJjYsmESQYBwQF0NKkulhaRKvWGmga4UYosPSqaBMCPQbI/KNjQn193fATjDW7u3oUHiqwsbEyY9EFaxuWtzlnZu3gBPCTyfBoalLO0iACvwTsZYSJvM34YFrSvXsPqB7OnXv+6tVrpNXkudTsvHoYmDt7WyTCxHZeMcxJ3jbhGwiFm784N9vT3UlMCQoKhAPZ0NSkQ7gI4cHVNVmgX3RMBJmRyMaC2Vj6xGMjgxmpUV/7ysvPnT0ZER5Ch5GHyKwuA22/+/3vSstK2Q5M0CVtoVFCEcn8FgH15s0bJOzQZGll4Z1hEsMPITUAOgNwi09Ja22g8hU0Ia2h/xkaoW5KqUlqqZmcoMlcWV2LyCSl9r0Hj+rqG5Qjqura+lGlenp6USSydnf3ICYh4vHmV7526KmnLays6XXD0+Gi0EfxFHvLE9PZD8fYmb+vN2svOD54FqTaDCSgNT4DnDo7CzCNwQ0ODtGT4NQp0UAkhpVqRmufeeYU3CLFEAIfMqpYkhRfXz8KR61uZkjY6LjN7ivwEwBM7icvg9ZOSLCc6Ule5M72XkNDI4U/xGK8FQRarrpiaEClUpMK4OVx35TFVCHESBw0Boo5YtN4K8yZGEy+w28kS2fXPFUyTwoqKcU6tCMiZFpKikqjMjCC1O77qLgqJi4SMI0iWwt1XaeNiol5DBOgqtxOZEWGxsgYKQiZVG39Y0szEwRWAOLgqZORcCsoank933jn2wXHjp3/+BNMCnIYCk9kW+gE0xju7u7WjKmQvafbT18BxIpsF7YOo+vgpYwxFRQU0Lkh3lBNzM7Nc1ViYqO4k8YMJien4IhD5eHZOZmgOHAr/FmR6eFFNwXQAs6Ovb1Te3sn3QidFonzusWlOaA2Yg/pF9cfkQrShZra6rff+vq5556BOzA/O3vz+nXYTFoEhfcMKZ6QeFVpJtSq8Sg5H/7cE0LLkVMnQW6RJNVoJii4qTiBnxlZA8ZhQhH3wt+6OjpSysO01k5PujjZJScLcMWdO7XnzuUbGu8wfocwZk11LU8B5JYEe2xEodNq8bbMaDP6Io+LkQRKQuLjo+KjA5Asi4ti00haZnp8fFxGVqZ/gAxmPWs3yDC6u3sZ8v3qm2/AdqMGwNppMRIkcHy1T2Bodmp1c4wSw2QhO8nLzRK7uZY+etDbrXB2EGVlpNrhEcxQYmSczBELFAh8pgBTjEi6xcYlENQ7u3qo1cgVcHl/+8tfKT0Dg0Lpl6D49YQG556hNCAYcVbGHBi9wFmTfXIHeRy4UE6ZsTIUuxChJOUnW8VL7uNjTgzBsEQee65pGzpemPeDH3yv/knTtG4evhvreZmrJL7yjMDkUcM5fvTpsBDZ7hakFbMnzY3unh6hYXLmcT3EvpSgZcVVuQfzyytqVJOTKEmS4dk6iFydbCKjo7ieqLUB93V1dwHJsJaS7G0HvglNMgoEa7oYSIY2PSquYdgX+hk5aFkFEqbjQtdsc8uXHSNmFjxoFLNA+GHAUQOBD+5ubsfHx6DV8P5fPggNj5hdWK6ubbCycTIyt9zfwACXZJNv5D5yc1nJe+zoMaoKrKW8ogIerVQWSLWMI7VEsWVigv58UFCIv7+UpAFQhzyewEPjbXl5iWYw3XSQeQxGLg9lDxQHy7QfSRvDzQyMo2Ds5g6/GBACTjLDggIzhTgm3HYTZO1s9SgHrm6oJiYRVCMoUZOzDVQA6oxwhMzDIW9Lu1FAa9kluF+7Ev6ECT9eAzQCPsjXuW5CpBRyZ2MYHrTG8CfEY2YaSXGA3OgRUvBT6wMCEh2puciEeB2EcxwNro+cCYMkcFAdGYPHGBqubehhUaADurzIF2+QQGfmJEWEhVz74kFWdipHwc2lYcQT2Ra2agB9q9f0y6TpOGfI9kwpwOfCY0hoAdg5+Hh6kcQDlUOxkfj5pEKSiY2C5rm0ugS+NTQ0VFFZU1pabWhompmZDvER+ujEJL1ShnR3eKzk8bgyQY6BARVjA73AjbAKDAjCVCDSwSlZOHPmzM0btzra23GFhF8IBUREtBkZnCAHoNXJ2TE6wRA3ds+CMX+xt4uzMz8QL8OkICUwUxFslbNxtIcpQ+MkVB4sDwtmXSh0mqBA/9Onjr3w3Ck/H7fNDZr5gBUdPT3drBOsr39MaJFIpG6w9QEPnZ0JZgQMMBMedGRkRFpaMtkln6GQQpmJB0aazPMrLCyEvjEwOARCRTJLkgUnpaa2jhvi5y8bn5wfUqhhR0ZGxltY2Y9P6MwtbIJDI13dvA8VnkDJZZnFh07u1jaOickZAcFhaxs7aEkg6k6S+6ShifktiKwJabkiSzOW1ZkbGwZLfTklWUCgra29QqF8VFwC+WRqSgefLQylpdVV3Dd4+oxWCxKFE/nNb39taswWklVAQhIa0qujx45nZ+eUl5VXVVfBe09LT8HWnzx5wmz+rG7+88tfrOrXv/md7zPrDaduaRFYa4PHY2VpgxWCeTCXQl8EUI7HQSs0IiKCbICKkMYgVwJ7Av0k9aNbsLwMM4K6cJ0DwYxROOKp7exu+Pt5x8XGZGdmPXnS8Li+QQ9JbnPv6rVPWa9DTSMWe+AHCJO0srJyc9nf6+vrNTmuBgVFRiE5LdXNSwwKGhYSQv9vaGhwYGAARJr5UQqvb7z7bmJG7g+/851/nz/PbZiYIkWZZqU3cBV9KVLdF587qx5TFz0qkUn8wsPDkO8j4WWuCGMDCKU+ADRjXpRXzkdnZ39tbTNATkBQEGxbmpQ29DpsHWQSGQsNne0d91uqClplNFLJY5zZVW3P4irrUSXrvIb8/MkOPbnJnAkXAwGIgAAZ98rLzRGKN41hbm9MTNxvf/8XfpeJmQVKH12dPQh15h3IeOXVVwnkPmIvcE7+TX7NaTMFCAiMkV/49B7IUyQCyVEx3B+6RHiNuTkdewAY/YyKCfZwd/D2topPiDA3MwI9I2EiSa+veRwokURHhDnbO1iJzAODZPTYix8WfXnh/OPqyqWp8ZHerrG+rhFF//zMFFP2yNRZ2SMYYufp403xzfT1H//0/urKJuLdWlistvbw0CGzUISZi6yLy2tXN7Z4/mOjY4xS+Pt4DfT1ND2uQ6Q4IjwoOSE2JFAGhk22hC3QS8A8mG9pa++iUmlpaQXkBK8jNUR/4LXX36AuhwQM/tE3MEhywDB3Q2NLeGS0g5MrxCKaQAS//fFITteQWMhD3N7ecrK1dHd2IEMf12hwtbhmwHkW6w0yC7g0byxsSdt5/dUz/Iqbt++rNNNoSW9tG7JgF9eMOIabq/NTBXk7m3p6E+bGe+UVpZa29kCsoOiUgJSnxBjENOrqm0FDVzdWv7x2laEAI6ogE8P9OikE7aLePuQLDM48exoaP22jMbUSlQa6QRQt9Eogf129VjQ8rIiJi8EXq9RjXFtICdOambHh8b6eQR16FzvMGvk/rn1saWphbWHt5+MBLnjr9g3WLCEhzW5RX0mQboFhQAOZxJd4MK4RBp/wBoefPkIfo6W5Ff958cIlTIb8z8jUHBYGE1zA3c72dphRV1cvPXsggQf3ingWjPzDb2e+DbwR2h18OMoUDo97x3UAKXV3dYV/sry6xCHTOdzeWgeIshZZoAi2uDQPIk/mTTDGwJC+UuMxVtZ2DI3JLIyEAWZT+ABULvhqHhlgG/M5/BjSQlwE94JKRijpqPNoNDs4EMOIWzxQMmniIo1uslvCJA5tD56LCFkcYVkEfoashwBJ/s2LJWoCreKlKTdF1jZMRnB/8Tc0pFdXt1bWVwcVfUxFT07OjY2R8lpr52awvudfPNvV0kZgprV54/oDFmkkJyWx2AgqO7wNZgqwVUrAmZlpnldjYyMjrSSa7LCH/8zSYSQgMGkPV+fhwf4q4Lvi0sjoWIlEdv/BA+30kq21m2IIb6ZFJxJGy9z8mm5GS8ELvEzko00G1IIXBbQAfyDYsH4H7No4KTaCjkV3LwPEfVRgWCSUhOzslLy8A5euXMPW0LAg/gnDJeZCk2xaO4uZA2Th96mH6GyTjQBNUgJzcISiYCb75MGkxv3dnf5ij9TEmJjwEF9Pt9H+7vmpie72tgma6iN0pNj96CQJCKS8gKgD+tfb20uewckyJySVIGsbygQhbh8PCDQaEBBADsKT41FlZGVxCxufPOE1wD7lkXiJvUeUo6QV6WkwR5ZHxybIc6MiY+ITklBb1KgnIyLgqUXHxia4e4k///IqaodJqWlwFz3FPkzEQ8KjscP1pveJ0vfAgAJ85rlzp5hC++yzz9g3wNFDX3ZydsvMPqAYGSVxRnoYbfUh5TCNdNb7YbjkoQz20mxOS0kireMy8KrAkGnjPX38KInSV77yJhooWMz29qpU4o9XpYwjWtWhdj23QC0YHRP3Pz/9KdpyJFuMW+xTjS1AFEmv4Mza2ojcPNz9BMjLn4RgvySl8bOIKfOAsU6ODkulk4eSNQkaaDbgPhUhbtTd05NuUlt7p6+vz/PPPrdDr2WcmVRGaHTffvfttTX9mFo9KCzMWnvc0HX21FGqyMAAGZAd0Qzs96nCp1UqzYXznwQHSNCFoHilnkDcAWt79vnnMaafv/ejzp5eIJRuOLHLS0A0m+sbaEAwoJqZltbc0MovKziUx9LLnl7WFHdXVlXS6yIEwqNhVJa0hgKCwWreNZJgUqlfXl6us6sjU/BMrAfIAoyMTBn3hvDp4yNtaW0l9QkLjyDLplHh6ubOkFPd4zqg1JOnTpBCMlEEMAXQBE7L8eYVFISGhmCvgNXdiE3rV9ENL3pUX1CYx/7I/v7+xeUlkoji4gpQgc3NbdYW4iYgfBsbmXKFaAv1dHdTOkfIZUDKaBpQ/3R3taVnpFIrK5XDJBbA3RKpV0xshCe1rpsrGjofX7jGoNXM3DLb0EYhsy0t82WAU8Zm5kzx2Ds4+vvLUEDlETc1t965fb+6sooc6/qX1y98cplQA2vm0oVPSJKgW+OyHhYVkSNjYwDXCChbIJpsafWouIz0iQvBnCWGB48nKz2NnDcqPCw1JQkvTylMWd/URLBr8xSLSdNJsC59/kVd7ZPlZX16Rib3jhYOzb13vvvd+seP79+7x2500hryOZqj4EBNzV1otNrYMNTbJhJZobIA3rWxuU2cgyANsMYvjZTLsUyKfroYNG4hEyiGhykUADmhMJCF0SzLSomlOqyqrCT+MbcKdYcSnzNJTo7/8x9/P9jfA1SO7sEvf/UbFIjoa4By6/WrLHznXii5nGMq0EgKAhI1eUgoOCQOHQiRMbbS0vJr1ysxpa+99WZ3T0/947qOjnZ6E8CShGSOhdKf7qMVKxD2KyFoVHRe2CmyC7PDgIEuMkVcK/vT9dwUcCZilbOzW2x83MefXBQoR6pJ5SiTKbNt7b2KEZYRjhnvbQN3h4dHBgQEtja3QIO6fOkSTXFnJ6eIyBCJRAKIBVTT3NRAbYEHI6gA1ZAsoIWbmJYWFRX9xeefa+fmaXFhvQDsbi5MLRu7ubpChAG4gxUFlEdpAZpDzUJBBkOHqU06gnwZrRzYD2z8QD6AGDQ+OYn72i+7nWkA4SWEKoUlDBvo0YflZGVCFadKRPyMzHUPjVBhilro1FBF4L6oJgG98Rtw7oDcKcohCuBbeLgAWkQ+6hM++C5ybF7PPsDEqmZhKJBvZ/CaLgxdOoIlpSNgK28Td8SRAh3pV1YARdfZjWznTEpuZmlIA9jD0fZIYT5bICyt7SAJkW9Bl8X58OvQuoGPHREVzToXsH0krHCPBB3a58uwkOihCmWrLQq0aCAQcak16WLkFuTTCGJEFYlrKyvqsUW4hFTP7mIx7gWdiqmpcS4RHpwghmtyphPgYOsEwIWGlqUFAd747LPHkWHs6x/iMpBxNDW1k1j/4x9/uPT5p9fuPGRntHZ2ntKeX4lcJzPdVjb20FuJdgODCgaDlsgqqXu2d7y9kBZxRxQQgL6mony4r1fqLT576rj53vbE6LBGOejl5Mgs5ebqZnxsPBMLk1PzXT2D3X0D9U+QOtwEaJJIA7iW5BoYExUrTxpdIl49T4WWAyeL0jo8uhBkHIKD//bBByhA0nWHRuXq7AK8QCVRVVUVGBjMMQG1+fl600AeVgx1tLd5uLs6ONiqRkcHBvtGR4enp8YLCws48VU9olAmev2ipaUpGoYgt9BeqJoB2di9cuLo03RJ4ZF6+/rA4Wrr6iG5M7e2mV1YfFhaQbnDzWBsllYNuBw8Qwh+bEP0oodhZ4MiZXd/P8KPsGlwwdV19S+//EpkVHT+oUPXrl9PT08GBCfV567iGihlJDIpONj1G9ebm5uxfmBP9saD5GCdTE/yG+GAKpUjfQMDhFXGHLk8QHxzs7Pb27T84P4ZMs+3Rpa8xczMDvQnY0h25jZk0ABxBibm9KqHR8YRZab+Fnu4fu8739wfnp3pau86XHiI+1xbUzeKnt48bIWlrJRkB1trEp3k5FTmhQMDgesSK0pL6GYlxEfL5cHgYBCyAU3z8/J4QChocxWOnThGJdfd3QXmyffSJ3vjlZdhrCG9MTs/+/obL+PCuLEdnV2QJHz8fIJCQ5hBnhjXoIMDpAN3KyExAUQdllt4RDAJPop3cCUyMzNIIbHs23eYNSjXrzIItRwVHYUoF9eYKo2+hhWDctbmsbExhBaVahxVGJY5oOHASbl7eME0RvJbOTber1B19Q31DQwPKkacnG0ys3MZwuEmDQ71kyzzG3mCH38kLCgQWA+7JglxCX3dXaSPgbIAaikWGAUFSpaXZtvbGmpraxycWVrNt5BiWyiGh9CyKTh0YG5O6+bt/49Pbzd1jmwZmkwvbFrRaJ/SPqxojo4LtXN0+fCfn+BStnZgS9rNL9Da25qbo9sx8OrLbyTEp01Nz4NLDypG0VdysLXzE7vfunoVkipCPBXlZanp6VGxcUZmFg1NrbAT6O7Rp8F9r4JU+4jZr4tjo3pgVZl6fLyxtZnUflQ9duPmfeWIOjUt/ePzFxqbW1knFBMZ7ePtExUVMzIC720kKioS+YiP//2xH3oOKGWSg/r4AMvnHTjQ1tICyx94anlpHq0TSEHY1fTsPKZLhmRnYx0kk25tbNfWPUb4MCI8Ylmv7+nr4QoHB8lwPdNTM+7ObmJX+4M5WdQ35z+9qV9d2uV5WVM9z+XmZPz4h+92d7XfuHbt7bffRnTrl797n/z1QGaat5cPme766jo5qI/Y29XZaWR4gOWXXs5eTnb22snpCcKbgxOoIXjEi+dOvvDSC1V19R988CGDz3kHDgUHyqX+AQnRCbZWdiB2m9vLTC9ArGMsJyRQChUDIUJPNycNGwTYe8S+XysT1k6t6PWUVvjx3LyC4sq6v/zjFrtbnVx9rKxJBjxTUjJysnOTExOZkiSzE3t5Yuq//s1HIyPdXmICLsi8juAHgxaYLjQowMUB9gAcwQCGVfDdBDbe8p1bd6BcwBMuLisj0C6u6En96YQ5ODqv0diD62Jk4OTsOLswqxlXrywvcGgcrAXZtpEpeS33Fz0EAiEUWl4ngZbXzGg5bDUfH3QtDNxc7GH7mxjsBEn9XnvpnG5as7ayGMQ+uDVYz+wctgLuZsKQUMZqeQsrEfUfa9r4M00uAhskeSowIBD+CIdToJYzary0srkp7Bg3gRRragzKur7BkQrCRuurAgxASgGmzRcwr0EwpowTbGZlZYsgu2eKdsX27hZzeHSa5uaXceNvvvMu30hvlYVxgMMAMODJAq3KeJe8DbJVSTlUkm0wUp6SGe+VUZA9Nq0abu0amluJHFzcquoartyqXl7biUtJKKt+ODyKhAgDOOz9dLV1tEUvbRWOK5tZl+ecHW3ZSYKfJ10TiSwd7GygKRoZbEI+ZS8V6ud29iJjudSzt7uTHgktdAIv8fzixX8NKRS//u0fMXmtVsdEICdCTU3ZHh4uj4wIZxhwYlwtlMaCMM8OsYcLgxQFifywcqSqphKbeOP119DlI7kYUyohd1Bj9SHvr1CtbGw+KC6/fe/Ro7Iq1s1C9UlITHm68GlYvydPnQTnpO0HZaOtrW1gYJCkY3+Y1IRQgbODNIWrzczMHOjrgxspVLLu7gChzs5QRQwoIjEymAKMDcBtoSlFRMzIyABHpZjEXcKDAL9LSErKysqirOQLSD2o/XkjeEmG4dAE4LdT38hkoPZb0dExHn7+zBEzuTXQ31dVWcVvd3ByJqppxicI2zy1MEaOg4JQTCXcwoylOAbEio6KAg1A+MbLW0xT8/z585cufiqRSt/7759c+uwSRY/Qdfdly4FVd083iKKLM5RLH06v/vETPDIZE5GP6wQSQcpGbMDjsCEhKyuDaobimMyLPBTOFRGOHJPieHtrB2VB8HcKHb6d72PrCgRDer+YJk+BCoAnyAYPmgSUYnML8z9+74fWVuZtbc0c7IEDBygvaHox4QThFPmYzPQUyjUaGyqNBtIg0OafPvgQruPBvGyalw0NDeTLMpmsvEyonEhswR550SBGpBESqYwZJnjhiYmJzOVxAq+9cg53fPv2bR4NOeJPfvyD/Pz84eERshmmf0jw/f39KLxolZG5g/65uLhwyKDKQYGIha5QXPJeZAEy7PDjjz5zcBSxBpMHyhFhMHwx/ybng9QK0MfnQfL/k8ACVHKwarUaaQUKR/4MYBAZGcn7ZUu1WCzmC3Be9GBgtWFyZJ10SV588UXQISq8p48dheZz89ZtvAYcXZYbk3qScl6/cdPJ2YNWLjgS2rOacRWGMTuL3k2Yi4vTxPTCD977i4O9Bcg0AABMQs7Ez8uJa5KUnKyb037w8U2SgLJHlaurOvH+HPRzz50lFYAAAKBSUl5L8zs1lbnJSbqJra3NsIS+9a13mDKE3Up5z8QITG6YWXBQadqYmRiidZJ3IAeuTX9/z+BgH494dGxENzeLX4SOmJ+fB77NUQFck6Y6OTrRoDW1MMda2traKRpSU1P//pe/ykPliN7R1uX0KO65WTzTyspKzIfGDHER17a+uU1FBsWDURBYGyeOHUHwoaKsgq+Mi2NDk+Xi8iI0QjKhzs4uEAvGpNIzUhLiouPiYmpqq6gbIsNDCB+cs8RX/PqrL924ev3LS5cPoT127NiXn3/BDEZmWmpOZvbExCSWDyLHBmmuNimpRq0OlYexmefDv/+TYmJiGkqwOeqIMFePHD1cXFp+4cJnsbFxOVk5mDs0SHJ8ohRhFEKinSOAoRFeBfYT1w3ymrubO80XdoIeOlQQHOBvjsaNuztcLYpLmVSKu+wbHE7PSEpJSX7h3AsQ9MOE6TRb6iFqtZlJYcU0We+FCxfY7BkdHYXFCu7R1sYX+SlXF5JvD1eWX7kDXW4KU0mGvBiwQ6IEMlI1NTVPFRZCUOyCi2hs3PC4mWURERFyaxHJkk1ZWRmHz52GjTww0E+px1wblxfKN3xpSkAqNUtLCzwE1T+FMiaBPgOgn5eXmDIAtwaoJpXibCSQJ7hZeDaeO3kRnpx2jzBhT9VmZra2uY5z2WJsDMTJwkyjUVOvc2vo/9F3pIVGd5nwRtOB8yQLxwao6khV+WIcF02ExcUVohTtQkpPGHhCub/MlDVYiwlJMO8FJgtNPohmvFgKd8pIFA110xNpibGpBUe6WpupYWiDsk+bQIsXc3MV4MY7d+86OrlA76KbRt4AZYQJEJwDZwVKh8sFaUDB4/GTuoAA/8KnD5VWlj98WIrPQ9Nmbm4R2gRjRKRi+Ec91fPMDBp98uAgN+SwDbZtrc1tLM0okWluElPAivAzxt6Oxujq0jgGu+of0vzxD79gh8t///SnnDnXBmoQfhSkDeoFmRTK19RkILbs2EFDgWYsZy4iazBg9t6U/Y019fWyYOnxE0dw6FVVlfBTWHvY09O/rF9j4XXVk1bFmFq/sZOUlhkaFrmwxMLJkBdeeEkovS3M6PMTzLh7lJjEJ2wF587FRq0Ym1AqlRArCg4dwuURrvg3Ho0vA93mRnF2lCaxsbHEM/wXD6m2tpZTw1Mz0sAfNOPj/HB8n9gblXrTocFB4iVfye/ii4sePLh//z7eMzwsjPSzo72D/I1/3MVelFR1tVW4mrS0dLzP3Nz8gYMHWfTT2dkBO8CfGQIvd2rW+upqkBaqES8PDzRtcU+G+4rPH3/8Mbn297//3a+/9TZoxvvv/4mdZO7C8usdeopMFMDYbGkR9i+SRgA28mCwYwgg3t5i3jjRRRhLl0oYJx8HC9MIQ75MSpG1AYwAQBGQ6Ktju3CLsA9kVKnXiQRcNsjxfNJaZG1obAJ8Pb/IDg1TLy8P0r1bt8p6u1u/8c7XAwODykpLJAGSvPz8gd6egAB2LWF2hmfPnYO+/LD4kUDIDpPTPSwur0PsMTomHHiK8pRitK2tc1qrI8KBU4HOoe+HiC1dwJbmlpycXJwLgAj/ydYelUrNs6MXAi+UCh60/M9//jOXJ0AqvXnjBlcUQwTuGx/XkFhgThxFTU1dQnwC7RZiG70j7jAqRyyy1q8K6DGsaHBjIh+Ww4fw9jeRERAk7bEfAhvnSVTDa2MhnD9EF3KdtLTUwKAA8CI4cRxvc0sTt5fw4OnpwZdhP1gglkbIJKQRRY6ePtPfP0C7urN7qKGxw9XdVSoLgFJog/6SrQjeE6gvecDs7IxSOezn7xkRHt7e0X6/qHxgeIqWO3eW0TgKSkRucVvQUcbUo04uDrERoYr+nqzM6MOHD4FLRchDGDEcVgzzuAEwevtg3m9HRUfiVeglozDOrAPpwosvvUqujd8EBeC9VFTUM/kArUzsBTYYkJ9/oL6uCqobRvvw4QO0Q8EbMHiCBwR+Lgum09bWNaIcCw4NsrCxJqcBokf2gXjFsh7GOXy4yZ4eMTExJJF4nOzsbP6Axi59Yq4hySLsCETzwZx1ulkW8sFNeO7Mic8vf97QPHTsSD4lPqANhkFB+fBhSVu7At8bGBbUN9i3u7N5KD8XpSmJj1t0RGRyUgoyeEvz87CL//3vm/Jg6f/+5L9Q13z44L48OPjUqVMIedy6eQtgDSibFhG/EXfj4uIIzaqza3BEPQ1HISouOSYmEiYjOryPG5sYpEErxEaEDhYiMgYUx4DGQEYsiHdwQi3WHL5MbEwcjRuuGBULkeOLL74gIkLhpxgg/vljat5ezg5oq7hCDwmPiMSYW1uar1y5fuvW7X99fKnhcR0ZGBUSa42xNzAYHEt6ejrZNgdlLRIBw6BxzxeAk29DxiaLtTCnI0DfjMAAGIMIGVxiInFHRwcmimnFxMTm5GbxggODAvuAzWSSsvLKza1NMjx+PqFqn6u5B0ucsUuSAAIVPwpIjGqVW4xLxG5xYnhCnhRuDUfH53l8JJqkMhKJhF/0H0iTCm5+aYUknTBGxCItZiEuXUfKDJgvAtEJx7e5jvui1GGamftI2OMiMNbFteJ+ETZ4FwCzhDvOE/V2ilB+Fzk36RRoFsdOGAYysLGxws9wlQiipgQxlI5NGII0dXFz2tvST6jGUtJSUnMOPq4sb2pq5Grw8xn/oLlOMjGm0jg6uTIORxBF6gQuMXFnX4yUbRIWAs0NisTuDmqX514409jMysAu3ewyE6jMDpWWV45PTtNMAUHe3dpd1Gp5T3wHD8LLXdisQDvbAp70/vw0v5R7xLkZixEpNGDMxahvQP2j//r6uRde+OAvf+3s7Abu34T5p1+Rh4aQqzJOR9d6aGhgdEQpPGDqjh32lvmxmJQyi5fFs5kYn7C2tYxPiuHakIQGBAaxwLe9vXt4RNXY3Obm7ZeemytycLZxcIGcotJMDg+PgbAZGxpXVpWDAPAseaIYFgU+RkYwo+8FTZRnihfjw9/f/8SJE3QsqFfc3N3YAUQnDGVtXCEpEu8a8+Lac6vpo5IBRe/vmqdnRm5LBxtjlQUEsCH6P5/B33FjMTXSpYbGBjKCZ555hkMpKiqiRDty5AgmBeUHcBgVabEY8qEDrw3DxYPTKrh65SrTDgESP8gydTU1ZPp5ufj9Q2Ai1eXUn1U7hoIh0taDw3LyxCkczS9/8XMm5PA01NAajWpzcxsDpfOHreC4ef2go+xPICqTXk1rtb29vbRx+F9pWWX146aJ8RGQGyBQbBG7xHYpB8lM8d2w4OgaEe1oNNJVxzUAmJCZkg1juTgSgT0BX2tni18Gcw8q5eCgYnVZ99pb3wyLDLt88UIiAySRyHnYpKUkV1RUJCQnc5JMyDDWSfYAal/41IFjJ46S9UMPIRWgc0x3OCwsnNkg6iSCHPcWBc6K8vKC/IKnnnqaooe3T7z87LOLLB/AuCnfuZZELGKMwPuysUFvhRY0b5yCDCYUikIuLnhtGrVL3DTwHnAb7htqQ9BoV/SLmNmxY4UUwjQDiD08x/88d34mBk3Mg++K6+Tz/GoeH4bBoycAYBK9vT3MMvNX9Ff4OSMsH/jgAwwVA6NlyOcxHnwZP5ZrzyOANfPU4cO8GMaTedyDQwoWxiISRPeC1e2Njc3cReyHt1laVkYUfP2NV3t6e6CAOrt6ctkWFnhARkBPuAbkrNbX9OTjNvaiW3dvRUaH5h3MsrOzoTBHUtnLQ4B8oTVBigZob2lpBi+BQAE7HO/Z09VLDxuR8QnNxLNfeXOgq4vThuq3MDcPbEX/el/8lybH4ohSAQ+ZHJyaDDlsvCc1N3keOAqPnjdCy/nokcMqjbqls50bRFkRKJPRgIT/DsYYKJXSAhyfnuQQIVvxpDjb0tJS/hPHOjo6FiALZK0TKn1xsVFsMDx6pJDKlUfJMAMJytVrN7ATfOsT4epNRkXKXd1cSqtrGDD/+tdeqyh5RNgb6h8g1aXj1dfTu7K80t3RnpEa98pLzzva2V04f761pSk5IZH+MdI2ZWUVfCObSXlSnl4oyIvQZDEyMffwlBQWPu3s6pSUGFNZVQ+ZNSIqSqUed3HCG8yQS+GCaZewDndvd4sD4djJ4ZjPI5wwS3X79l0SrP2cmKxxGzSLuUk6qTSEwMpAyXw8PTlzii0V2mmDg3QWKSjx40Sf11+nlfEy+hus48C3YLSYNEeEx8BgcFnkwWxPIF2A1QLcR47LT16mcKejYWtDaksUITFlBUlnd3d7R9+rr748o9WCfhF6Q+ShZBcEj4jIcMxVKpWCLgCrcO/YjcxqMKGjIQChq/xe+kSMBpHm7uu9MBtKVc1whStsDIo2ACCI/6BZWD4fvFmCIqGLys/IROjwmVlC6UD+lLBkhMQ5FR7oDggsjo7XTTTlsszvj2JzI4BAgTFwKbx+dDnAPdmaQDSFjGRlZUOdg5cmpgKf0hSgthayBGsb6GDQS/E8xD+hj8j0nyGwFrMZLFBEFE1namCIc07OzK4sKYWcZWFpAoEhPTWVRJD+BdBrZVX1yspa4VN5IHBUkNCGSbmg+BELtnc3FcODCYlxkKvv3bvb0zfEUZx78cUTJ08xzEZbiN42U5KgNfa2jkYmFpNTOtwkcxtcLlAZWiawHWnEkhjRBYDIavzzH3wVheKqhtGvvfHMj//7vy5c+PTa9RuM0KckpdDrBu5Azj/vYA5UVCi2K4sLDGSMDCvu3XvIRBCHCybGQWMH5N1wkJ597lkyGtIJ8lmUROofNyQmJMNAARRihcTY+PSYmsV1bKWfA/ah80m/7+7duyqNCuVvHCLpP/QE8j5aYvwQxmLoZ1L8dHV1UWV/4zvfATejOMH4KHF48C++9pqfVCrorpLXCWW4EAj5A08RwJAv410T5AifwF9xcXEkUAylIcaBjUI0qoMvX1VN++TM6WdOHj8B7nThk09cXVxysrNxMVToVBsQFmYmNRB8eXecHw3k4pLSjKxsDw+vsrJSW3ZymJnGxESB7KVnZeIT/vXRRyWlpVRO84uzILekhHJ5KEtcoZb85tfvZ6QnR0VGkHNg5cRUChqeVVpq2nPPP4/BNTe38oy4gThpLgwwH0Oj/JmBYoi1JG8kmxgEL4mThwSIFyNQ4a95jqy3BkuBOgQKaoKRmpoR9VVjLMJOQPCFDg0Xle+cnpqmixMYKI2Uy8hbm+rr8woO0VwcHRoSHOLCHBNs0zPatLQMkH1yKPwpVTIvJnifnYSlomdRWVFVXFwyPKwsL68EFuN2MTTdOzCC6Ep2dhZYBNJ3PBG+iytUXl42NwdrY02hUAA28lB4JTwmSBMQm4Xccp9splap8bakPpgBTwo9i97efqIm77S5sQnyMMwFuTwEBIZpCyobohdxi+eL7VHrcOdJoYg3JASENH4ITvzGjRtNTU38NLIcviY8PBy4hhfAy7p48SK/jqwI3Imfg/fE9vAXOCB+BZGDn0zNyka4e0UPmNxAMXlkTM1ep+CQ4PtFD2BmgomRjnCfCbcxsTGYipWlKCwsmpKjtr5xe3vP2MR8B3kIYVGLCemWtbVle1e7o4sjw9RayueZGXoKQEYjCgXSXxgV8+kw6JikhI1J9kMDDB4QxowkiJeXT1lpGWnmG2+9BQReWVkFxd9GZNHbPSiV+LI6nMLiUEE+uRS3CeIV//DuOGfOlkdAkU2ygouit1paXo6c3onjJ772ta8xbfaoqAi+T2xMDAg4PEwsIyEhAeyEq0RWARjHYdLx9ZdKSB+lcHikEghoXMn09LT6urrTzzwD9YYXqVCMpKenAk7wWGEqnjp9gsMpq264fesy4+3V5WXnzj5LV4+UnySJEyssPKQcHkV+JicrgyChUAx5urmdOnGCVaiNTS30ybA63sLk9LQ8LJy0g9xuY3OX9Lijo51xUjirHBFkbC9vb6HS3TNoaWp//KQlLDSIK1BXWwPAS3OJdJOp68UlPVgLR8HAS1ZWNr1Pnq+QY+3t0R0kdHV3toNtci+giRibCcNaZI0gBODwJ08ey83OptoG1UT1FKAClXzINKCInDYf2AzGjLVQLVjCS3J2xn6QgiOc4BIbGxsYv2GmGzPHtiFwAVoSSB6VNIbRr/SX3Lx1XaubRv6J96vjY3aWZII8DJKLRjPOxgP0UKYoKBaYNDDFNZG/Eub5M/JD/DT+Wqeb4+3zY3levK7tHWFfGMbM++VG8ElMgB9OGKJHjq/AOOYXFwwFRhATaMI6Wa4DUZvowoHzK+CQc5v4T2BkPiAGM05DhCPTJq6w54vWCaOAJEYUdtRPJjTyV/UhwUH0WqnmEcajK0lByW9k5QVIqFCGQpNhiHATGe01sCu83Jx2OjknC+/U2dZCjgvWhXxjS1urVgvzYZnzb2zsQfY4OSFep0Pekul7qJ2gncz07DFPxXD98PAgnZox1RIrCN988xzEgL6+HnbnEbA9PTxbW3tX1rctrG03tvdYRLWFCB7e0c6RMETdMDTIBnh7WqE4VePXniuANhkT5ffGm6+VFj/81a/+AEUY3RY4JggL5OZkMfYL64CdKdOT41QJbs5OK8tL4RGh1L5UfrTZcCL4nZAQSOEeeMNhhXJ4SEkJRAYkD5FnZeWsrjJ47u/q7olSS1XlYxDUgMBgOCAk70SB+Pi4rOwsoCrOFOshoAKaYS4gv5mZGQykwKulJfP6m29Cr/ron/8kE+eKcovAamDe93d18bABwbgJfJSVlfG95L94RqyTJJ3XRrcDh4iB8TAIZQQk1A0Elfe9PebrszIy8eN3796BlwhHFk4pzRWqK2i4rogPOTj2tLdoJlSYEd6TZmdJaRne5PTzz6tGlEibMWwAdBwVG9PW3lpcUkJmQRGEVkB3dycqR/yP5giu587t21Aq3vvJj6lcaSNRryCLwBXi0J4+ctTVz6+06CERguvRP4j6hY5ZXf52mQkHml5WVlgGeT2OwNzMAvPFsYFqIrPLlQPYAeFHkZ+KjfyM4gBHw8AWmTuc5sOH8oXxI9UYfSMyuGfPnEhJTtROT2Ho9FEUytG2xiZmHry8xP1QOm1s1aCaUzqKfjsbG64E0RTQODw8LFweBsJCtQpX8OrVG6DBfn4SjWaiu7sHyigUDLSmDtKRCg4Gt+QzPCBOvqammsgXHR1FCBxEGubsWYpv0ialUsnhy6QBVKXgLWR/fIanT4znQpIccBRLSyuAzxhJbW0dpI/AwOD5uUW673DWuJl8PVEWL4Oz5skS84BHcP38FckEr5M/UKOA7PHn1tbWlJQUHAhwPX4QaQlMBaoChTK/lGvAO/2P2RAOsRxMERvDBjgWMiEKKX424R8lnZjomKtXrrCeG3fF9wpQm4PdW2+9pVFrWls7kOOCeEKUwtStRPQmd8mUIXajjQL9akAxeOr0mfv3K2hyAMjQXGENNC0raAdk7u5eXjx9ZA9JQZg75CRJtmndUADAevD3879y9SrTR199910uI6g7oifTkxM9Xf1xsZGFhwqpBqoqq5nchy4IP5OfANrJ2+HRhMnDiEw4Sra9E7PffvsbEXJ58cNHgCXf/Oa3QKXg61JGLK2ssDfKRmTDBcT2OEaAPnII/CmTkSSROi38WEfYBuQ0kxMTgDQzuvna6hp5aCisOHRlmSSmUiS9w1VRrZ45e+xATuZbb7z1VP4BKDaKwSFPT3FMXDwj5DCBvaFZe2D4vkphR03Dm994G1ISu0gTEcd3cwb1Je/BnyhHVS2thD2NUjFaV4tYkiktCugoWh10U2xnjxERfL2hMWwAlB9Mxsfp1S3QDiPAs18TZ01qAgmVoWfayRKJP08EU2R4H80/by8CEu5t9fQzp3z8vKe0U0y5eIk9IS6TRNLVowrR6bRisRdOgxkuwjkAHWVNdXU1LgXYACQNoII8m0eDj8a5MxRESk4Goh7XYKX0j/eVBZWEny1hn+U8/ClHR6qTaQ4KXHpyUiOTSShV0b8Fn/RCnVEWXF1TC+Dn4yuhXmNqBeSHIo+ZbCAlakHwYRwBTo9Ai4Vg2LwGEhFsnh4es8g8fnJHHCBfQzWCoQKKgBILqaGVFUOQ3DKcw45QSu6aGAqqafwHsdzR0WHf1IXpQ+ip29s7iFzyHomXlCUqtYZLDZNWv7IKYAs7hiJv3ztpA6Sy4ICAu7fvEKtgsPCrjfDOUBCMEKwAERFCoICUmhoDbOK1Hj0qnlGPFpx8NjEhakw5iBj6qFI5ODhEfIXMD47l7GgFIQiFWxwRL4N/eIFU15TUZDmE3rS0FGB/nD8yqwUFmchE9/V1UoQTaFHwhxk/t7gKGZ5+J+rKyHfQXWbIFU0iP29vGytznAOVEu7FuLasUix2e+fb79y+extqHyp8EfLQw4WHkaLY3lkHoyAjQBoUVgiBYx2JXhqMCCfY2+HHTz9zmjF53ArwAigcWO3k+NSYUqMZ0zCUDSQFi4He+/TMNFd5dnZhVKnygbqWneOM1vMC64N38OPomnPE1KgcLtG0p6cHL8kv5Znx78rKCo6eGPbO975HQONOEgjr6+t5wGRJBlvbdEfJekhX+WIuLc8Yg8DyuPzcZIlEgqcbGhrC5fH5vt5enjs/nyeEp8bNARVSQvCfdID5GolEmpGRjnHzkHhL5FAQscdHBuisESZBCQCsljEovZ6+Y0REJLUZFRUH8smVF8ZXAABAAElEQVT5882tLYPDSoD7tKz0sspKEFnIeYLVOjqCnDCwyDOjdMMi/fzZfcxEhqvgrD1QSffZRt9+YaGxsVkYojCnp7WHM6JARLUHNiO3iBwc4hjWCcKMgyYZ4nwoL4SMbHWVSgoEDNCG8zQ3ZzkkVPBtUNz0pHh0w5k6Ent5YZdhcmqYoPf/9AEC6EQ13CWYKJzjTz4+b4fDFonQOa0sq/z08+LEhPC0rKzPzn/S091DGsuSLRhXxF/0AP7wxz+DwMTGx6PmTJVBlMLQHZ0d8/OyOWFOTCoNGBtT8TiY7q+uruGx8ky4Y/hQ4iI9V9ICTpjDJzmgM43j43rwTuHfsq6dz/O3XV2dfDGNJRZWzM0tV1Qxkz63tcmgJL3uFa4BX4ZPwYL5pWCM2ANRk5BBRKSkw6IwCZ4ROCeWoFAoEhLiyB8JTt09XXANOC6KJRoc/C0IgpDx2NjgF0ie+AOvljdCnzclNxs0AHdPnaQYGuQcKCxQLSd9garM6/Sk/+PuGhQkAxnu7RlcWtInJsaLfTwBM3GCEM0F3Gl3JzwyhD4E1AaGOj69WvT9d76Kqa/QDBeWbqwznwRQww5FhkpJmvheyiAQzoG+frQt6O3v7O7xTgH/L1267CcWv/TVN+dmJnlTM5OTQE3Z2bkD/QNFD4obm9r4MrqPgIH6lSV8BmdIj4P3yLvkQWCH8IcjQsNQHSNmQ/fA0vDXLHFE1wJhQqBv3CgGxr85Cm4BH1zAxMRkqi4Izx5uThBEyX3BJ9Iy0PC7V1bW2NTUDM788GFxX19vSmpKcEjIg/sPlhaXzz139je/+LWvl8crL7yIqP7W5k5VTS09EXjgkVFhzL/zasHoLlz8hF2GssCAv//1LwEhwapxNWMM2ANRmMJlYx33Z2BsZO4Nu8zDhZKxqrqSR3cgN2dWp2XYC7QTDiJF9sT4mJMjoc3eyMgUybqlBR7r9sDAyL17D9CG9fPzl0j9cHw8dH4viQueGIi+r79X7OOVlp3uBiTt6cZ0DeoQXC3gxpbW5vLycootbg11HmEAphL6O2QnnKuXlxc+HnvjFmNsHC/BgBEdLgVPEKI/quU8UwASIERKT09PLyo2XgBNQR4lrdlbt4rCwwOkEj/cO78FHjjeEregUglNcVohLC2CqD85oxM+7+qKywK+IviROILr8hqWGehZXMK5j2vG1QxdovoBjWVnm0vB3+IYyed4szg9ACdrSwirqwzdA2AQ4aj7OAoYfPxAOKncIEIgn6GjyPAfHUPeGhcKsjrmwSQSwZsqkMJOQFyNKcrXmcKkiGK8ANfhj26lvUN7ayu4OsdC2QqUCIMBSV06JvjYnR3AG2RZjJjU5CRB0YseVm6vLhQcKwR46O/pKrpfolZNgHsDhGLwxCceCHkndSrBmylmzBJ4HNMGZkAwluCHUmNyckxmepyx0Y5GpezobDUy3gMOFiKljQ1ZJux3hlhcnez1S0s70CYAMucX3F2d/P194EzQyaJ6No4O8//R//54bER5/dqXTU1t6alJp06cFFlYQQS3sRNhYBiZyMYahYvpiQk6N9DUeHPeEt+U9HQ0M1kKSAkAl50XRE5tamSxPL+6uLASEhSMkwdO5NEsLS3Ap29v7YwKj46KjNTOTJP3cYLkjCYWJo4uaDkyY2TIXIQK+zA2joqKUgpy4MICBdK2EydPfuXrX4dx6uDszBFjbRwxBsqXEYC53HhbnjE2io/GROgzCTx1hYJ/BwUG8rfkR4lJSXCsmCIg8QGfJLmTSKV8PfGMtO7/l3Qf0F3f2ZnwQUKAkBASkmgSoN4LAokmejem2OMynnEdT89MMtnJJpvJ2ZN9c86bbN7svrs7yZvx2JNp8UzcbVzozYgmJJpQQb0LCTVU6eX9/DH28cEg/fX7fcu9z33uc+/FEFoyXio3N1vc4zQ4BMyiIpoQ8ONhACcStQoZjeFNSEhekJAABaRkZN69OXzkyAFjhTR8il+4gJjnuz/4fu6i/EIR/rIilnHV+g03AtHnGM7NEzoYBw8ekN1tampgZJ1U3ktqjuphVkwM/4oHy1+Up+W088dguQkSP0yziT+LCharFo+JjlYs5U8slM5qYnFuD+k0PILceBgeLruhPR6EGCIsMBludKA/Ny+XYRV50GsQ/jQ1tufnpcybE89GYBdZ/I427dZ7w6epLm95atfuyAjjkIYT4ucrMFyzehXYiFgg8NEj+Bdv/sJN4HKAADZFt7OATnv8FiaQJ/bM3pE4noTENtWQdlytX7FimbhfAE1TV3E5MPKXXG9aWBjqW39tQEsKSv9oFgRn4suysjLtvuQWOgiUmTmTh8vUr/JISdnwwHDh4mU5uZkdHW3MDbjjGPhG9p3xFfA5Es4G7yjQdHiwuD7Bb3xxQG5zrdNP9y2+ke3jEcVhkwJd/wOyGpsOA9kpC9LX1w/g5+XlqjWkybx0oVx2bXho8OWXXzp8+JCqSn18tm3fuW79moUL4nY/tdvXlJ27QE9XV9swa/bMJUX5xDK6ddy590Dhttr5TRvXmrr3zZde/Zd/+eXQ4PAPvvft40eOdHd2WfMvtT+9cUONfsjUyQRRJ06elyXFSEdHmZKKCpk6UR4rEMEPkIyL7n77uz/kZKTsfOaZE8eP//KtD3PSk6MiZ5pu39PTq85dIgQRTRzMiYMIVkCG1QZ5I3fEkRsfGTPXDB9euKRQPc+XJSXKTHWcNHzqa88+I2NNPQs6sNRNTU1+Aw3oFKpZ0p49e9SYm2ciB81/0BY2t3Vw5Js2FHNNra2Ny5av2PbEVqGPWA2OR/OePXmamH3D2jUTHz6aGTkTg1LX1HL2/MWGpmatjVyQc2Wl7733jpv47HPPiq0p/dQDDN4YiIqKlIrjzji/W+O3zTrVpXX6tGlGfAv7li8rVE+9tKhw+/Zt4TqJPFTQPSk0fOrSpUuys9KTk9L27PkCyB4eGo2cMbOkpBSxPHtWlONkQaQt2SvY0bK06gHf0TZrTuz1vt6IqBkJqUkGALD4LE9NVY3xC3Fx84j1dS8y4odLkDNz+xxRIRcv6MAjqHwmNwMMBSSjooygIFC12ZTXcW0xlvFn8QsWys8pkJAww47II/CR6Dx3qr+/92zp2XlxswBcONg55CNpfd2kpOQU6dLR0fHW9g7l/A8eTtBaiZOKipyhFTNQMDXgB/XLDgB3eIX55QsDKbA7d/yNM2y7eUHXgR3zAHDn/dt3NS4WOVo0IbK8LLHHQw8fGk4xp44Zn8Q1uikUOvComzJrzmxpSHuBnwj4oUAfBoQkNxx6/wHnMOr6cINgoPBRXsfBk9GUhrEcahScadEYiDk+epOz9GwyNpjFU6dOYVmBbnOkbw71rUUppSSVHD5FEajgRNsEccKsWTFQYGzMTCZd50eG2rVlW9xQt8LKf/LxF+dKyx7cG42YHtp7vfPu3RHRSG5OFoaAIn1h/LzIsMnTpwbNigwLdG+YGbE0LzduVsyF0ycZSZUfJAWABdIuuLz0g0mPbv3mzTfEm5zB1i3b5scvUF4Dm1/huCorNQ3ZuGGD/CE5MuP6zVde/uarryWlpH/2+T59K2rrmnA+8h/Xuns/+WRvQ0OTxSpciuxYqqBPgq6tq5OkDcjdsnkrl7fvwD6lONRXTqS2Tw60vkTl58pqaqquXeuYFjZ17lwLF1RTUyma2bHjiV07d6xft1aGGZl+2VSY0rMk14AYbpq/GefYg3VxmwAUXdSBs72Dm3z//Q8uX7oYgPArVwKniru/8Y1voMIuXbzoBMOJ2BVoDhF88NChlpYWRpwMiZMgKOZyOA9fwKqCkFgdPsb1SE5Nzl+5ylAQicO8lcU5i/IjQsnKJ9y9OU7/uePppxcXLgUaNNrWuRVuvzUyYsC0+ElXlOysHEGJKJ4e3blURPXliRNJ2h8lJuMSnWBl7CpaaASSkpJZHHpUjZI9Azmyo09ONWHiJGI89F1HZzsXvmnTellfuXRKGojSmdXT396Bdxy5cSpoQ7eUoyksWIQv+mL//kdBE2bNnltbX9/c0sz0t3f2GB974VJVQ329Uyu4IRDXwh9YUTC1MCmprqHh2LEjCUkLlhQuJsCDmARhp8+WapQF20KgLNrSZUv5znOlpbJWne3txNmEZBzJpYuXjx45dvLUGeCDNyooyPd4jp14KSZmJqQZGxvttrBEXD6BLi3d/IXzu3u7T5462Tc40NjUXFldXbxqjVZ2ra0dT2zfSQCUkJhAT3GxIkB6NzTUiQLXrF7DDVs9gZ0TFTsrBiyoqLwiIudo3//gQ1w0jCzhBBIwT8Ykaay/ccMmWAqNaXECWEd0NRWxo9XP5MdQacym86nIg5ycHDB/sPd6Q13dpQsXeeuiwiUCuz17PnssXTMRL45bErUXryre98U+Lh/hvf90ZeyMqYsXF3R2c0jtSOnpYeG0nQjPnMzMocHRjz47OjN80s4nN/tMvUtISwWUuNnT5y7OjJm9csWa2JnRTQ0NbFNRYYFSxanhVnvyBQ0/p0wS/iJaUtNTPv38M8U4z7/83RtdrS0tzRhyzArDV1JykkVm9dgIGhyf7JyDLPcD4vQH4E5LU0tEWDg9e26OBqUZAAGZufMjEmEc582JW758hdfft28vYL5y5XLtSBoaZN0qxcE3bgxiNTibCxfOM7nEGkqYHz16kJuVYfSuuHPbto2BYYcdbVnp6QSfZaVn747feuapnRpzNTXXT51GjXWf8DglVVo5S0inJIOibfPWbTt37yw9V+oMJKal6DJv5gDZAjUofkDahpTZ/oRHROoEJls5RXbn3kM1yjog1hhoMz3ij3/8wBgd0dKkoJCKS1eio50E8q97tGPgYGLq/MVFebhN1WyJSQkzY6KQhIIoeO3I4UNKC6AxqXMUzmzOLTXNQc3KzRnVdz44qLCokEpTSMFwTQqadP1a9+QAHBG5ak6tlP6ec4jjYZRBDSbewLzKmuqPPt4zeGNE0XBmZnZ6ZoZLKgpExF26fFl1r7oRiNAcvqTkhU/u3LZ4cZ4CSr+iYwObNWt2TENjHd1HbEwUQnt4fFzSUd2XEgvJGyw1ZaLcUGMjMytSeoSNQ5wqb5dBwH5TqfBJJE4BUvTmbbZrWmiYSC5MpYA7oF/l1ADUwwygkXhTZ4vg30XAKGv4Zz7GzdFhsoOZrEn4NFJO9qqnnwTvFl7J7y0d/jMgn1HqEZhUH2hN7EdaH6EIgKXltcX3JKMjyubvwM2iTyaspa1FtK6acMWyIov2VUwZERGauHDetWud3a0NBUvyn/rms71djafLyqdOC7UVkhragZq4a06Dg9fS0gjLykrKuhSvLk5OSdH6bmjkhg5z13sHpkydxtHrSRcWNkNzCsC6r6c7I2mh2hvvMtelmjFdwbeZqdMkbCdPUqoo/HULMGfBf/mdjf/6P/7R9eb2ZsyIjotfQIOkk0h1TZU2a4qXV61ee/f+PbdOcPP6d78rAPr92388dqqUh69v0ualY/asuNjZZqDcnR4xk5h7+/ZNCxIXdHR3lECDZ87Kbt4kzomOpTPWFsaByM7WODiOFkO3AX3shFPTp4du2LCmID83QKHqA9/TtW7t6m+88Jxw1avKQKjL1pKUTsT6AilQTCDiCycVQeOMghJ7Pt+rjo2KdeOWLfCIbncrli+TA/O9O3Y8KRjB43OKzK588mxe9vFg+is1VdNYKHq50dHk5BTAn0XGTGK4ACjiF1CuvqFpzxefuiF7P/iYzFLTv9rLl9skE+pqQ0Onzk9O+fiDD//nP/7TH3//x7OnTnmsfdiNzz67UFZ28UJFU1PrlUtX9Ity5dgjR5mF7em5fq78wsaNW7S4PHLs+L/8yy9SpLmyc9p0qJk+nXYcCHXTExYk+Hoo+O5dE1JotxzfYHoo6mGn0D9aEgS6xjx6FDUjPHbGdL5ddwL+j0uTLZcLkS+8fOXylu1bi9esqtb7oLH5saUI0uTpVoCiCzR0yMnJTk1LiZ8/j2mbO3c21q2xuXFx0XLhyN4D+9IyU3Nys5A5BnyQ5zE9QyM3GxqaFy5IQP4ExkTUXgX2TdTp7upMSUrNycoGXU+eOKVVHkWMJnahYeFwd1Ji3IP7dy9frlSArzUVCbECRBpaGJMEMTUjrXegD4/oPQNtaSc8YoxCp07ft/8I8yem0c2HAd3+5PaU1MR3P/igpak5L1dAnk87YJvc56nTpuAV2A66qjGXeGRkxcoVSIGhwaEF8xdo0l9x8QpEv2TJYlKwX//brysqrlglQEGx8/r1G63GoYNHmX6cIUAtd2hnoXIX+DCVyqUKwit2Q1iAUZcSDDUn7+EjUgWFlzcGbqxYtZraQpV/Tk5W8gJd1CeFTYscGhprbensHxwU5aMu58bM0i1RPZFOWviZtWuXNjbWOPZstNkL8r2Do/euXm3KycpRmz1dy2YBx6xoAHtodEirXQHZnXsM3MTiVasUWpl6cfjQ8TWri7/5ndf94LDp4QhUgprOrs6oqOnIGJdj2mRdmme0tbWq3bXUoEN5+QXpNPT40qIleDlkZgj14+DAXSKI6GjaEI6HEUecQBX4SQ5YtpVWrr6h1tXLzTLKY7weyOX5kKsjw/QmaLj6uquGUaSnp6g3NVhttfazbS03x0Y2bVgXE5jmM21GFAZuCgm+ypk9n+7/5OP9hw9+qXJcrO8KfOc738HtK6LVb62mvkYeYdrUGVlZOax8sCEUyNve6/peyqvUNjS3dF6LiJ5dU9/8YEKwNKQ2N0nJqSrBhofHh26MK76S/FNWT5zsPJvMypfcuT9e31Q9NTSE1U9OSeQh/BNqrBIF3/XeefFx+Mb7qm0eBnrQgwUowbsPHuUWFIzdHnN9pBsZe4V9oi7dWtw7YQAKHVMqI8Wd+FgxK5cjZqB44S0uV1QqG6fi4bARd1VXq3AMLAnEBqa0trVqSD0lNCQ2NiowlT04KD4uXkbATh0+fBCIWTB/HuN+89aILhypWTkEzHRpWoSFhU5KWjjfZJuW5ma8YsBBDg9f6+n5KjUu2OCLRDbLly1zPvHnvDt6wC0A76JkMThesIhSJfBLQj2ENFcWBViSXqWyi42Kio2aERPgh1lQHfqmj964UdtQe3/iQzkvBW90QIJdvt/Cym2bteL7hZ6IH9fZQiGBwGvTzYyt7uroCgAsZashQf4rZQ4t8cLsCVA1Nnpz2tRpIUEBtfzunduhpT/89u2FCyKf+fru6VEzyOmv9w4ZYuMLJj2cGKk3eTTQoFPHSjzH+++/j2WdEzc7Oy+LTk0/6SmhM7Rv6ewy8KROm9BTp0vJLe3ysKqaIfhpou1wlvRkYFsidWiZMgkbHDjM9bXgafDsECTh6rj4hNq6ADUHVal4q6ysACSl0LNzcmjAzOL97g9/uPnJ7UP9g0T6Z8+e44yBiAvnz0+bMnXzxg2L8nOXFRYWF69cs2plZ2e7lJs+IGg0GwB9iPpzcnItODSKzIHQ3LHLV64IkJEDQloKpfj4OGGNl4enPMbBgwf37dvPGxVv3Hzwiy9wDhkZmc5oZWVldnYO1l25qPCIJ9IpFE43QZSBUNQi5YCzRUvV1tURrWzYsMHpbG9vV8pKHs0eNTU2yjn7h8NPS0/Pyc71Ex3oZUuX+ls2Dvuvk5Pf8LU22Cmvbai7XHGlt7tXPCeY++C9DxV6Hz16nCBi1aatrZ3Nh788rhHMk0/tfOkHPy47d2bClBCpMrZN8KcMVqZE1E8s0N/fX1FR4QLgE3QHxTiR9nVfG3j1tZdUg+OBiXUB8OUrl1tJp5zvkfX9CnVK7cTFz/aokr1dXZ1ITuUWYJiWQrNjooUKrpkDCpQ5eWIjIRHBXmdnBySoG8XuXbtdGFuWnJiQkZacl5uh4Yh2JxkZqfPiBGfR9EEAI3RIu6vO/kxp6SuvvmLiHcSI/S8tLbeJBKvw3YWLVc98bQetZnDwRNUjCCIMM7GGVIfYUz8BARmltfIV1SP2i6WorqqQvq2srAbuYmKjrYNfOKKy8nKI22M7AwQIoi7xgY1AF58qOS1e59++/LKETV+9ehUMuHnjxsyMtFOnTuJiGGgxJa64qalRbsPfskHUAUuWFGZmZAEVSE5TD+vrm86cOS3mM7JATloigfASnm1ra4NeN23eZBN7e/urq6uRpehflCP/Z509KidRVVXlM+0jsN/S2iLdaOUhFTRGZ3d7U0PtSy9/k1xQjRAtHBQvuiU5JkTihgOFQYOD08JC6a2WFOTv+eSLP/+Ln/5/v/2PzetXA1onT560pP19ahsmTg0NY7Fk3QSFKuKdW6wXZPD22+9C32tWr1aISgR7ouQk96xeS1NKbVT3Hzi4rnjZk89+velqlb5CycmJs2ZHI/lpKwJ81NhYdXUlelwgTjYJV+3ff4I6fPXq5StWFolFUM3uXXfPNVRt2HQuQQuPwEgdFnH1qlXyuBAsxEZtrQOOuNmKGP5A84nzE3/YMg6eEr6waOm9+49qrtau37hpmNYsauaVqpqR0bGwsAh677SMDL0uZ8bGGmVwvbefTq+1rbdgcYbuEHfuUtAUghrKflAyyI/TZ0p91+zoWQWLCy5XVID8PMwIDi3YpHjjVYcZYiGHwyAdg9jHXnDS5AXIG2yQTdMBRjTvxQ8dOKT3prxsgiGgeTm8gs1QceG/wUGTkMxWW5CnlMixAWV0SHAe9n3+Bb5h3vz5cum6V+uk2d3ZjjpC5w709uudjVF4MEEEEVCL8CeMgwfg9pwc9AYnRFo5e/ZcVsJ7CeXJDMZQz6NjetG6YkhYQhIx2fSwiNHRsUvKps9fMnBRTK3f+Zkz54aGiIAui1ZFFMgJuf/r17pujY0kGhOVmKQlU1dXh1THPb1Ag5SK8/GMFqzLGd128UWTtkZTAvtIfiFAhPVFCwoA5EqURXhyghGoMRDJafR6786YzuYTA15cP264B4uAAvUfVLkHMMLFhWAaMtMyszJUx2nRma67kEFhcBXqE/OKAJCLcUGwT66hRpXcdpHZNAX5RuPZMn5RBKoiS77WbA21cIoWHGPpkJSUtOiYGGHMhIkh924P81VPfO3reTl5tdW1eq/ToIwND6D0GY2EhYkoWQZfzRTgyBMbzGJbcaRSVc6lNRe0OB74ZDQsMQ7U3tDUqiukrnsDNwL3kbJW1aluAIHtJ8UIDa2prQv+qx++ZJLMu++97+qKz5jUjo4Ww4HxhlqGvvjyS1JcK9euZQuO7T9AeWVxFWYSBZw+dVLLsc2y0uvXwQ36cFvaa10djhTXYtvlPJ1gB6xvYMCR5wtF3ywOv6IkLmSSVYuW2zh//sJswMN0lf5+7CiPxWdAFitXFv/5z/7m8unS0ZHRBQsW+tsmQ35nyv1QqUwkIqisqNTAqbe7B/lrsLXWEvPj4tTj4OVgKw7M5ec7T58+zfD5QNbdh8i7CABwnUoO0AiSzPSHzortD8CiO7eFjAICkgqr2Wee3/DwggUJiwoKGJLTJadYBEU5fLHoRMfF1etXzY2PP3j40Nr1637y079QtX7k+PHcfO27FhhWjnB36GnMkpOTBX8YcPAcGtBuW6baCX799W+9+OLzHA+twbGjR92I9IzUvLwcMZqMCGLau4NsCvPN2vZpOCuKL02YaH5MD6G9xhK4kYEWDQ8fskruv5ssK15WVuZ9C4uKyMr/+ef/KuT5xtefZ2Lv3RmPiZyuSdSsOTpOR8ybMwurPNF4ML3hqaYnh8pgh0fMdIbEoF+hXQwqreD//j9v1NY3GqCqdu5P/uQHKOvysjK3BXpAIE+bFu7tEpMTuQeSUf77qaeeovqDJMDD/r5eokTlFmEBN6Pk4IYddN5gfMN65JNUkmHVRFGqhTiGQ4cPBQBrcAilyerVxZB7RcXlurpaEsenv/Y0ZMnu8KzuVXU1/rwLP+lReVzyARHesWNHQYFjx44f3H/gek8v+eK6tWtcRVylyw1IocPROnhjcEooybyyES0tTVho5zAsPExInZSUZIPkmdkyZwCq8EMtsiy9IpbWjuYv9n+xbuPqnc883dpYR/1t+/QVcrDl5EBy9Bqop1YDjYH3SlgYV1lVW7ym+KOP9vz0L/70t797Gwozr0bmf0FiEg1Fo1lI9+9D1joJLF++LPA8ra1l5Rc3b91UWFCkrU9yUorPv3q1VhF2QCMzNtp5rff2yOCSwiXLVq5QreQISS8FJNDh9EezpYvWrlnz1NO7z5WeA/j6+m6UnK97euemdetXDw5et1w5uTm9/deViHllqkijNMU38pFcvpT5x598dvBQSaBieKLEkkxYQDQLTlmisbFxF8QN8i+DfvrcZbkSsrPsvPzPPtvLmqtQDnS3vP+wvbOLyCUhKRls99hP7nhq/foNaPxkpU4LZykUS01NURMs48WkHDv6pUhuzqw56ogSExMEvlpJ+LmibRUX3dcCzzxn9iz3NEDzTJ70+Wf7Fex2dbXV1tZZuqqaagadLK+xsU51k1Gd2o1pgMAOkPKROss3Z6ZnUpwaDNnZ3nnqREnf0EB6dmZefr6zFLjmcXFg9IVz5yJDp82eOxsgmDF1stpoCiUNRXu6rllGq2qellxPkLLpwBgvQg8UknKpwFg+YUNAUpCWLk2AoLOV8sdzZwuuIik3ExIT2V2Aj0aYafTMUVEx3T29R49JJlyRAjcNXks/ZmjmzFnOhsqTvh7Ci8G5s2K/8cLXlW001TfKg7jjdFVyEw524CQbJjplinvnARg6W4leDhi6oSGIzX/5D3o666CyFqQGd6RFtFru6+8HCh0APKjyBq8jD2hnIU7JSOMjrQn3b8goBxsQuSgBGOPLBdjGleNhTR8Mnh8fp2cxB0wf4Otd+bGb4/W1tcBATl52weJ8JMRNzWVwmirxgx7pf9bXDx8abEuqEWasVXd33+Urlbl52bgSn9DXdU33xNXLC6NmhBmMMWd2pBEMWtIC6OJaVhSQstr6ZkjNDN0Yramp41OUS8C1QBLVnnwTp0PvYRaCubah0yIeTAgaAqRCpmAOhkdvCs8am5oDOaagSUojgv/2pz/87//PP5WevmRU5q6d2+Tk9h/4wlwtGoqXX/1OvEZiN2++8fN//vWbbwX45HC1xtfkZuhuL1++zCOSvdBxIOiMl3RaRkcDwjPpt7Lzmv0TOoTpICD+JVVgcYDKffv3ewsQW4AoOeFGmf/AVzlJXok+BwGCPuYnduzY2VBT896778Lg3Ke8C+Oe/1hV+NVaAyAq/5WMcMASnDQg8fPmUfra7OycbAbLl7F3wBGD6ORZI38lYnD57z5OI3PVmFHYDVTS2AkpZZyKHeURceuOqfyw8jhFKpa+vaWd1wkJmlRWVu7GRs+KJd7Ba2/atJGY94mtT0jkv/P22ylJyaGTJ8O/GHHBPnr2/ff38BwXLlxwQBN10aW8mBDQ4jP3MnbWk5vkrvTalvW89+AewZsZTyoWkpKS0SNwnnDnMfy/j4tAYctjW2jZHEbImkB12Bi/3AEG2nF0H2ASdvDq1brWto6FC+brraqmRQ4udmZk8MSHk4MnIg9JfF1+uIS0me3G1iKbY2fNzc7PP1de9l//2z8sWZL/H+++s3T5MhHS//u/f/VnP/neqy+/uGXrJj0JK69UXL1aY9aMhbVKNKhqvc19HJbGHBm+fOXqn//5n77xxq/KysvYBf0T8hble0HrRi7h7D/7/HOP+671tnd2EAr96le/yc7OzM3NA84EyjZugQwkfvax6E6XLMuVnp7uwqMcn3726czALOmgisoKgG/dhg2aU7iYgUty766Vr666+umne5VQ/vTP/9Pu3TsEc6ByNT5q2jSJfShHORRCfMPGDXhXnD9pKw3GKAnlo4eOARvxxb69LKOoDgSRMJeQt0GW2k65fgo4Pt/7udEQ/+tf/3n/nj1IQkqlt954k9/SMl/Ez0Y7PITd/IG9aGpoYgb1M5gQNFn604KUnDyjFpOzdEXmxQVSrVg0OmshPrCyZtWqpuZGQ9Ulw7754gskMzo9Mb64h472LrfjyxOEA90//cn3c3OzSo4dcdrXbdnW390lwOW5PSFiTX7uxZde/PCjD2TxaSSoCRZlpyxfsUxlsQEG4vWSUyc7OjsdfhJ/K6O3y2RQa+pUBxJMVtF7pbZjethkpwMdzbAKLgWI7oXr7Ft8IDcsVyLjFaP7e3x8e0eXsSoo9J7rg7JT3ktqBtbJL1iMN75SWW3IFDIQ9P7800/i44hj43uud7/xy19KxRHQXblSnZqSTtFMIrBly2Zm/b3334dRpHnOlcLE00ZG7+TmpGs7gn6gVDLwFWJweNgPjDoHM9DX6wpze0mJC/l+lKBkgakCkLFLQaNu5sKcWFMvugVmCoo6+7qPnfwSyklMTNy0eeN8MZP+ziMjNVVVWitxt9yaGKfi0qW7t+/JK/sEIdXw+JhV8lNdf5fOqSAG9Jo2mjtxdFGn3Mn58nJuYHxsJDomqri4eMJDMl19QA1bDm9qbKq8UhUXN599oNLv6oaHx3Y/9WRJyZklS4qMesbTSm3KoU6dFMS6pqWkuKToK+N0pBWcyf7BG7InUvcMiAfwC7ZjXvyaGROIxvAoMq+wPukZtOfUaRfA5QkTYT6Pil9xpwSFvpfjf6z/938e8K7wFJxCIIlhEN2m5UwPC7s9Po4tIeAiTADEibcmP2Y4RYyeSiSTnZXrElVX1cyeNXfS5EnnL5yrra1hvubMiVmxfCn1043BXqyJRhGkwv19/QENx8NAIMgfKgQMxUJNDcbnNdbXtdTXYYNzM1PUGbe21IJB0yOib44R/40zCAvmx4lZH9vyh7oehk5Rd2CMcRCy1+67qmwgLUpmdu6M6Dk3RkbpInSEIxMxEUHYwx16R5yHP9dHZnh4NHiwy5z6uuHBh7t2bNiwfnlnexvqgEBr99PPxM1P3L//wP/8x38Uwu/ctTtqhloCdPAMiIx+mj8zcvCxw5jPxCAnZdqsneUmonW72MLAyYiYsaJ4pQhGXMibm4FC24yBEUXPDIDx+15NQ/fWFoXJg6gwfFrfY/XaqlWrP/zwYwBfCMjOc5niP+4HpQZRcgniSOaAG+ZHbaS4DfYRKDh/gk4uEJB0RL6K//hRX2PjZQT9XDSCH+QXPy3scEp4EQlb4RfegEWQ4cUkuOekClICV2tqWxqbigqLxKlCOj4SSZtfUNDV1paekbV0cVFjde3v3/p1f/f1KRND7t++F+jkHxZGb81s2TMQz4/OyMjArrBTcqRy47y+yIls8tvfft0LikKPHDvKtirSQYspn6isrEKgizAG+vv5+NjoSFEUnKujhLMqRVy8coUyFRYh4Lz9eWioMMUl9LNEMFbA7gsdEDKoEK4XRok0Oz5hgYZ0rL9rIxS7f5ds2jyUh4ogmS2sl/89fOhgc1PdjcG+pYWL0a2UL2FTJ0oP8HNAJU7s4sUL5DlalspksIRWFYTcf+AA4KKvCtZFx9e//4d/6us3P+VudXWVcUJ1da3j4yN4lm9/+9vAaUe7GWfXYILq6hr8yapVxc4usCJWs1NSLx7PoeKkGbX4+Lhx1N7YaEZG2rz4uQ8e3vM/7jMRL7/IKENOBIemJfku2BDS/Mmf/RBUhIMszJM7tqdlZtLaiDWpeTgAbhhctM4svlAMaHMUIaSEpMTaulqvzEE6M3LdqGl2Ni8vz2HjAj1KQG006dF//uufkg/8p5/8J/qgNavX/tubvxGUE02g47hAVV9CUg6mrr72WlePfjE/+bM/OXjk2Oy5cTrK9pjjE6SC7boYESLkd1NTkwMlyTcGhcuCuc6uLs/mirHdREGM3XvvfbB//5HBgb6Ll2rcpj/98fcEfITukhRnTpakpiRvfvpZMO348WMASmNTw6rVq8D8f/jvPw9IWhqbHfYnn9yOmpWDgAUpNgP02b17mhTr3i78dw5JHVRkWxBAQbrRcB6ngrhK2OeG1dWbm3bnMYMY29DUTI6RnpGpON2wurqG5mlh4SUnT4E1oHlLW/eGjevxK7VXq9PT0+gXKi5fOXeuXIHT++++e+JLpfH3ly9f1NTcBFkq+ZC6Js4SWdFkQVDK2yEhXDRjolmSBrmVVTWiqNTkBO5keoSh5+KWicpR6MszM9NlFhRdpqdnVFRcigxY5Fje2hLR01OyYPzAYotJXwMegUosUsGixck0X63Nk0MnEx/98Y//cb6sTGaBsnHJ4sAs5arKK4yFbaqurOIJhFO0NjMio1nqC5dVrI7A9Mol4XKnIpAWnTQZtPIviyEEAeMcV+c2fPo0xs3t08npak2VoIob1iXDwkJLTosaOM8mi7Z29epDB48puZ4VO0tsPTo8Fj0jTBEIigXsc7TpwLWIQ8kwhLARgs0vl93TOiSWy1Nxgdww0Q1QKC+IYwTFcNcejE0wzsfKdWg509WpLNu3MBoOgRJS/+IzBZROPpgiFyC5Pjo6rAxmEsSs9aDrbSjphAl6QEJKMhEwqNPhzAuIGc9jx0+AdD29feZkTZ8+LSlxQXHxSp/A7WkpNUvR1NYtxOFM2dHDJTdv3tEwZ/bsWN7UbhocLUgXrNfVVIHlK5YVHjtyoLO9ZfmalTGxkXs+2gsDdXV1iDvnzlEBaeLFA5ZQAEdNwhii1rgDz2bHxQSqVIl1sEFdPdcF3P39fdaKWWC6LQhTI9pCXwkSGEzEdfCUh+Oc7bQpQf/lL7538fw5RWmFhUVp6Rl6u+Bn4WXGOi0tXYgg3hQvkSni+gdH9Z64B4zgBOQbiJvzFi+OiIo8+5h1lHFm6ej7kUiZmVkwmntuv/EswJoJeZIlnfpdXusmFcFMiiQoMIV6SxYX6YHpz7/12rf9pr29w6C4QEw2LdAMUwzqEON/oTZQwgoCRfbYj+M57R887r+0o6JMXyMRxSU4KFwddMxi2nLfYhOjo2OcXTIflx+04199F2+DBeIboGbWgUBDevJ3v39be1ustzSPqN/a2fvxW+Pd17tZiqOHDuWmZ1Ix7PngQ9KeaVNCzTRPT0l1jiOjA4O4wLdUPfVnzPCOwjLCVJhl/YaNPDdLVFZ2ge6u8HH7EkQTkIJVoaikYuekLZRFS0hInDt7LnaIKXe9ReIeAI+PtuWmpeKYMtdASkBCCyxluF0G/pXhzsnJVXACNgaAQojLPz0gsRsc9F9EPyrRHXYOIBWiU/CeWbRK777zR9N53Kt1a1d8+1uv/PpXv9SL2UBwLRNnz55Fr3/0yJHdT+3CGDMQ9CbCNT9R9lYZn3Pmvn39hec9T2npaQvJCtCaC3TOX6hj0rc/uT2QzZ4zV5aI10E52hTY1jYAMT5Hlo5/0nZcpNvbpzQtGkkgo8bjsiwSVxmZ6SZjEzI4e6gIxAs5AxGc0wLTQVYIYaU/Qk9tB+7fv2u+Gs/KEDQ0NuKsHAnbAQjX19c7G5b9UoVpqxzg/dTUwJTqjq52JTQFhUvc/MG+AKHki3lci+z+fPDBJx2dHT/84ffWbN/9tz/7r9e7e53kp3buJkL28HKZNoUIgibJCbzzQLlhuAGZVxt7czOSRYa0LconfMtA/9CECZNTkha4kMEh+kdn37o5thzWKFxaUREoHeFmEapGBUWETUUrAgFZ2enWQV/25cuW4B6PHTvCbkkrXbhw8eiRw6uWL9+8c+f48PCejz9ub+986qmdb7zxS07UL3Iep6Kvt5fOAv7TcEQ8Q42clZ0r1ztzZozd4dVCw6Yji1raOy5euszDqdsDz89XNhtmS+OK1ktMJGAeKik5yRQo0Ma3X75ccfjICYkMKrNjRw5Liwiqufz161Y2Njbeu6fVnHGmjToF912/Lie1e8cTGl3tfHLb5s0bNMFCuKWmpiMDTQIZujGCvZRhYnY58vXr14/eNC+pVSb7fPnFoaFb5irPnhPt8KOaeDipEJNksA62uOTEqU/27JUO2L1rh3shwkbvt7W1CLkcMCXn7okEnDFN9Q0NVAgzZs5E1/cO9sso6yqgUk1o3lBfX1ZeNnpzLCMjMyVZlcJClUL//vbbNKAzo2dNmRoeOTPGXAWdP2SgbS4j46Q5FcyLlIprSPSBUAnwImPjAwP9QoXwMFXwkRwMt9HQKCkQ0FjqU2E74C041UXQxUK2T8x65TLYMcNC6BzEn9K8u+/SfrDd9b5BI++v1jXSxqVlZLnm3BibBuL7uV8dTn4UH8MYigJZfGfeCZd1opFGOBkvnJWZKQFPFSFbyX5S6LD/tL2ACEqUV6afEsbEqowhoYyOut7bPTI8GEsqZUbsHZPiCXMe2mnm0lswlTRCfmhfX9/8hQt1q1EKqc8t5IemNi0ndrYZzhuke3n4S5cutjTWp6enPvXcbqF8v4t9vedWYESPmg2L46jf6Ghrrq2pnzwpaN3qlY11V8+XnVf8mp+Xv3XrpkkTQ9o7unlNHpFMjM/Du3qLrIxs4xvFCT6OspSux3wxQsXDh0oCXegu1U8JeRAZQdczmJSYYILHiDZboaFmoMICzobIgR4neHE2FD/03W89n5a0sKOlKXamoGqKbOVvfvf7o1+e4sntNCsgBzYpWPp3ohC+obntYTBOw7Riwf1NDQw1s//en/0Zl9vR1lp55YoNoNURUEvdmRmHipGNt9l2EQwBM7llQajsOjzO2+RmZ2/fvk0uh0X+4ou95veKAyhi5B5E2VyjTQNwZPXEeby3XWRqYYGe69cAFpea6AiHLsMvzaDi0BXNzs4GfHy96hN1snBcR0cHAaTlC37cMUGuIlQn8snA3+MZxyTXyowfHymMAHGdU7Bj586+vh70UU5O5uL8/OTERBpimtqBGwOf7NlT13D1meeez8xIJ58SWzCyRRpkTA4hY3Em6hrqtJcU+cEBDQ0NDL3ncWJWrFgBh1oEL2j9tm0jYQ0oRDy543nqbJm0EMdP6KVxnxslxoJDybmI/ehZppMBIFBCpyoUEdjZzuDA+MpAi6b09HSO53yAgp7K0wdokNAw1Zn+SoKWFlf1j/5GnT29k0LDIqdHXr+mELMrKTEJ0ic+pD6guf/5P/8fooxFeYsc5K8/v+vM6ZInt29BoqalJivoPF16+tTpU4F6xKCg51/45pEDh0ZGRhMSEyTPVxYvW7Jkyd69X1i9b3zzxXffe8+hYUyOn6zQZdegg6ef3i43ibUXgEC1WpkoirofaKSriLMpNzeHn0ZcWwqxsqMJpfoEBsXSccxclxV239Iz0xoa622xjXORfvvb31dcqZgRMUPbboShFejs7Nj+5BPz58cxCaId+NU6N7e1V1VX83DMhNMl/MoQF/b3uyqS8z6KSXJsm1uaHTb0jke1vDdHx0SXorpz585BVLm5ucRvxF/f+ul/e+fXv3zzjV+LV9pbO77x6muMi86KbibedaC/Tx732ee/Dm+7CEuXLJpw77auTj/4/mtmBlw6f9Eng/lP7d4udiWXmBc3JyU5QREqQS+op+Vs5MxoyiOSRXzsj3/83ZjoCFBpUUGuxGdaWkrR0sI//OFt8B15q1m28g+e4OSJY0rlNu7a1VJXS9oQGR1ZW1sr94MPwx2wWdp1gyNLly43YTgMgxwe4Q7Omzc/MjKquqYWhKeerKquQ3iIClrbtMPuIxjZtmVt0dIlBL0tzS32C3nD/rL7IAtPD9rSpOzeuUvNNaOvRKO/t0fDDUwAVx0UdF/tv4AeB0fS9+M/+cHypYuH+nsoUuPi51OWqttDdQj1rLkBBUoIAtULN8dEnERA7DtKSSepiiuVaJKBgb6IGaE8ekDCGBzs7SwpQv7gwVPiztlzYn7w/dfXrFkVyBDXVGn8LbPCcGPg5ycsFBWxyHIu6vJwuRcvXxa7KPN4cvsTLrUt43GFRQGuadrU8xcubNq4tZd45/KlNevXY6va2rpS0zPj4pPA+v5+kw3ELiEsDPhIwedee35/LpdKkuraovGt7+mTZy7qa9Nan5eXtWTJIvKuQKB45zZznJycBEzDr1qRjAybo9pVtCT/QvmF+Hmz3T4ggMzbqevvH5T6osXu6Oxuae0Tande63FXTWE6dbKEZQbO2EzYyy8r42BPnkZ8HsnAGhrsrd1NKyAgGegfkBapqqpp77hGYQRzkE0GGf+GXAsVtk0P9EgzO8JstYkPMzPTMjKTI6PC6PO5UrkWvIJ7DVAxtmJwGDvEMMtAvUcsmKuubElh4bkLF5pbu1hCSSkGioOpMIAz0Jx5YVpyUmNd/aeffNTT1bCiOP+FZ7cXFxe6zYRE0dERmZnJw8P9vd3XaV7Wr105OzqS2PLpp3ZmpGcJiLUV005o966tK4qLMjJTZQ3zF+Uyj50dXRcvX6i9WgkNhIQEaRAoiV6weJGAkt1LT2NQF65aVrjG0PXAMBBB5r2G2mpFEVoCgdcuMvGKPGXw8sXJetru2Lq5t7u9t6eLhDR2Tnxp2Xn5w9OlpfZ4/foNqjWdeeulyryttd2g7bsTQoZHR+/evU9daQ+ki3S5hIlIHpoacBr3IAJmy1xxjk2kqteJiIcS0mbgBqE/9kjgJYDYsm2rWwSitrS0vP3220pHv/niNxws7Sf4OUSl3HUZYQBoevmy/Vi8uJAXsR2t7S2Wm2xCandmbAxnLBlLpaYvH/orOdlsnUfHjx/nDHBr4L91hPVYH88gSYmoxOm77YwUE+kDh0aGAFvXG8VRV1u3cfMm+93V0aVqo+d6B8pcP0ZAT4pnaPjG5SsV//mv/+KnP/u72sY6guXs/IIvT5VcbWw4euLLM+dKG1ubfQ53izU1HpYBdTq/codM/Gef7+3s7NywYcOuXTsdMMEH6+9AM8+f7TtgkQkCjYrVP0oP8dGRsbCp5nro5mdddXsCKEN04nlsB4JkfXg4UI6HkHdErBcVFXG6Wn4EHmDyVPqC4JBgxpSYXZlR6PSIBcnJmdn506dMY0dYNLkZ91JAzaSWnCr5xS9+s2vH9m++8NySgqyO9qbSMyfnzZ2Fy5WPzF+8uKW9jZiKUTt79qzxcmvXrDt+7EtxmynHWm/QTIWFBWpOBYK/++3vh0bG161b3dxYa9+5KJSslCGC4uDhY2qb4uPjW1qaPfYf/vAfdFMbN66HD8ACWgwb1NbaSmSfmZmJJGxvN43oFjwEjcrKvfPu+4M3+gRkosZVq9dMfBTU2NDEYLGYgUpKhBph6qJFsTExICHxNzaGdRbcaOIlRFAA+vguBzqLYiMU/AWSoQHqeApaCWDS2J41XL58ucrNiguXAgzMg4eHDx8GusXZTsj/+sWb1zta//Of/6X739bahb/VtCg/J6ezQ2efENofKy/tnJmdE6ABAmXR6RHhU7du2TBxwn0NNhcvyo+Pi8fbJCYmZGWZmzF3cUEeJtN6MsdnTp3GpFGgnCs7zyeh+GaETYLDeGgwrrevx5blqv9dOF91PzlDUVEhFognRoeUlZaaC7Np65Y4PeEuX1yUX0DEAKoyUo8pwZuNjQKdC8YTohlEAQDQ1bo6edOPPt4r4Xr5cvXxc1UD13tvjt8hZHjl5Rc3bFjX3NJw9NiRUyUn6ZjEj5Co/pgWCgylHpf+sc67d+5ghtCG+EmmL0AxTZlsjrxcMr2V1noqfHRDzcpIU0DYUFu5evVKG3XmTBkEo6tOwWKNe3TJj3Qk7ILjHagij1aXPQd9KtFw4MAxbYz4NtS4ndJVyg5KAVAqUJgXF6/44Z+89trrL7e1tx45eKS8vFw8TY5+796dQ4cOxScsTEpNEvz5UgDIrZ86bRq1GsaS+1y5bNn46NiHH35oUPaa9WuNu1OFm5WTHRYaceb0WYkB/m9w8Mb6jVuiYmZ1dl3XvdoYUAQJlMnuOWlkg642V+StxXxIBYylO+trEhLi165dCeMibM+fB6GueCRfIJaqr69zUN1lMd+D+7fj5qJXovfvOzo9fHJ6ajLZc0pSAsCnlTXpOy9oAMK9BxNkV4xcrqy+ykXu3vUkmwkR+kFgXyAsMwU+4MvCeikpe3oYgXXr1jmiX30N23j0yHFyygDPFWgyHOC3UUGcvkK66aGQdbgY6jEpO1JbV33v/s2161ZKmtBhsjCsBOaAYCoy0BXBRwSEpqgpUEgJE/R88zZGbcpHHx8QIFEQaeokO2Y3a2tqSJBI9ows5/tv3cbWa084oE3a/DjS2Ttmo4EIK1dqZfzMM7t3zo+b3dXaKjlXdaUKvNYTra2ts7am8tq19kmTQaKu3/3u9//6r++0NtcxC8Ru/QM9spngcnJqothg/OYosL50Wd6C+HmzIgkw77e3tsgQxs2bPUOj18gI7Y0iHreAB1jddLgzeNfK9F1bN9+7OaobEBuzacfuixevnCg5k5SYsmD+QpXd+Tl5cDgvKGPvhk+dGiLegq7v3h0f7O9dGD/XHX7uma9lZ6SNjw5nZuW0tlz7dO/+G/qILoL14qn+tMe91t5VdvbU0oLsaZMm+FnzZkUtX5K/+8mtL73wzNRJE/qudU64f8d9EFT+7Gd/fbX66oVzZSY+GNRhPpnNszHIq5yc3NTUFMwGW+k02xWJTqCez0d/Ecs1NbUEsGH3dfCf8yavgIyAIBGGAEUCzK8Ic0tnzX7sCkNDgknaxh7cfyA9K3P7zjt/0M4GKGpraZkfP2/jjp2NNVV7Pvnk7OmT+bk5G9auQ5k7Xjy9dJGgfunSpQP9vQZrDA3c2LDta9e7206fOXPtWo8xZq9/93uqSF3vxOQUBQZNjWZhEyXLb2n8MTx/fkKG+XODg59+flDlZdHSpepXEPmffbFv/4HDuAhuO3CDA72LAuVHUmLKwtx6XkBMLOZzpdk1ZkhxN7kgB8O7MCJ5Obl06mRpSxYvBuu0l5BfOXnyJFgAJUlogaKiyMnCywlGP09GftpNqWl505ITJzCsIhGMweYnth3Yu1dACfjhny9fqiSWlXjNz1vERJpDPSM87K1f/usrr7xkaz766AOW4szZM8gQdaXamn6x92BHZ6dKWPckdnasJIo2sJpC3bt7T4kC4usf/u+/05uY9CAtOVWKVt93alJR/qWLF9euXfvgrg4kt3gOMhy+kIvt7+tj4lNT00SEOu+uXrVmy6Yt8+fF664pUTjQ1zcXxo+bZ41E2PHxcYIwvD9/hgcXIcFq2B6t5Gy3fZHMY9fq6pu4ARAqkAl+9BDF6q9NzaSqIN1atXI5PujY4cPvvvuZFjQTg3QNvomj+sGPfphbuOy//eVP4W4T/RYuiDcO/tH9e4uWLCkrPWdTenr6NOfVoiE1M/38+dLI6dPoKs1qyZZcaGzwwKwa5tyCv//eHhW7u5544uG9+4FA7eFD1URQalLSwv7BXsDl9W+/Nn9BfIgB3RN16xCtRQJVsiksy7Mvvjg+OGhW14F9x1xkrK/AThB24siR4uXL85cv9ZXWTcioDQGPAXeOjRlqql9lX2Nzi7iq9NxFLvDUqbN19a1mYmOCU1ISd2zbkJ+X88ILX19SWHTo8NE//PGPJ0pOOyzguc83KKqmuk6ZWmLiQvySJFLxymVLFuWnpST29l4zxNMn6NiDGJSy9szzVCkFMqOkYzFGTZm7W1VTlZeXn5WTd7bs4mdffCHRZaC0Myz4gM1FGwRuTiaEZEfS09LqamsS5i8sOX4a4pNO02hUi+Xb4zdJhAb7+3QDwcVNj5jS22egdDOevLG+3lF8cvs26FkAhKwzNOrjzz5vaGqESIBLrlR+OUD8NjSoqqqrbTp46BjTHxMTS+gLSeDSqATcF0/Ot1XV1Cq4Xrai+FxZ+Weff2o7CAC5ACcKMMIMz541BzKQl3UBnR8gjGl+8AD/H7Zx4zoNDQRMx44dPX3qLPWfGyS1GRE1s7ahsa2z+/Z94owJZEH9AwPKE3PzyFPznFtCGxdcjkZ21gxXUVjfwCAPdNeP1LiKqquhwbjynbt2Sv20tbaQlzqNYLSYbmjs5qOJwQVLlgqhhBn79h0sPVPmyxITPhc31wAAHA1JREFUEuPUQ0+aiFxVrKnB9YO7d/QhDgsVINFrIrcmBuInVZmRkRwbhkC8OHd2/PRQBQbB5j8EKkmiApzT5KAQAgVmpEM3k84OoFCO9v69245u0ZKsvOzkJTkpT2xYWViQZS5q8sK4lOQFly6fP3xk/zRBR8QUM8Qm6DPQP2jNVxSvWr5ihYusYq6xsfnsqUDcTCM6NHyrrbO3oqrx+PGzDY3tX5acvHCpsrdveO7chE1P7Cwvu1hVdQXbZ/fDw8O49LCwyEsVV+sb22rrW6prGy9WVF2uvFpV06CjSPm5C1WV1aquu7q6JRcUYPDZxDcQANMXYE6f2rhuuLvrStWVkbHh5156Eatz+ZJpeenaZOOKDHH94+//XZAnD4kmgqHULN17dL8PjzPc5yWXFhXZ+OTE+cMDfT0dbQkZeaEzos0KLVqxQgsVKTDKe+i4tal5aX5OwtwAy1qYF5iLxl4TQkH6/QP9MyOieHPT1X7w/R8ArRDE2PDYQE+vvueks3CHkC0ALUNDgU2CCJm5u1DKnTu6l4HMVDnotceQSIFXPRSg03h//0CywCQpqU09vkn0sY6pRlkR0uGiQ/BNZx+QtqO903uFGFE0PZy2E5iCDfFgiwuXPLg1pvRbZnXLpk0rl60gcGe2MHX19fVCBCFdfU0tBrihujoqPKzy3FGGJiMtfdeOXbpfnD599q03fvniN18MaHCvXQ+ZOi0lNR1qKC0957CqEUJIKi1v6x567dVnZSAj9ZUOCursvia205kBPOE/FD/NChR4BMfMmokdosKKjJzJ60dGRBYXr/bw3sJbM7vz5kUIiULJ+a5hhgO9FUC/Tz/ZI8LWV0oroxe+/tx3vvsd2LCuthaC5vxVyvpKmKC67KqPAh2EXAKd5KTEhoZGY7lPnSnVy3ReSNDkKTOKV2eovzx++OhLr31L7lPv46bGepPR9u77ZNu2HapfDxw81NjY9b3vfQfJduTop1XVtQ8ecaxBHV2dIqHIyNmK6210Z0cHIPVPf/+3hiyWnSsldfv04z3f/eF3aBGpMWHwrVs3/+mPfvTWG28Zzk149O///u+uovS3DZo3Lz5QSzQ1PCM1I2JahAabZWfO0afYTc2yIAaVZFjBuVGBinsSCdGeShKIwbl3WqhnTewT+BJ4mIVJ15CSNo+2WcmyzojWQXRNYyhbs3nTJhBVOaRP+/TTI8QOdXXVa9au4ngEu3IPv/2Xf5J/ykxPRl6RRTCm+/fv2/X0U4GFBbzyFusXMXhjyAAHSzRl8oRrXa1LFxdWVFzu6uzOysr8/PO9cfParlyu3P3k5vVr1016FHxz6GZlXw2tZtKC+eHTZgN4wZMeFhRkXrpcRlYDc5mamZU9qaNdPPogISGR7i45tSJdc+rBfoZM28+oqOjTZ8pk9braWj9+991vvPLSuo2b6+obDu3fm5uZhVULZIxu+tfYUt3e9fSa0NPdh9+jQ9i4calgFIiWa6muudpU3/yb3/6GANbV8t+5cfHj4yOpaZm00IKO1auWh9ESh4dLWmr30xRoSHD168/szs1OHx9fd7W2ViSXX7C05mpDWloGeI6YIyQnSIkMibwxJWhyV2js3PixW3ebWlp6egZ27UoAqjCuaBuxDPaFRZuhKCcyEuuu2pLqLDRkEmJLGybah76u60nJiTMXJk5V+T918pKCgk+/+HTBpPjMrOzp4XqdTClevmyK9h+PaW0R1KbNW/RdOlt2mR4nKSXToPmjx4/PCA+MSMNSQWaUONKfMbFRKclp17q6qSJCQ6YO9Q10X+8wRaagoAhJi4S8cyfQksK+dHa1pKxa29AwQYaPXYL/HBLeenx81IxWmhGvv2XLZqF/fX1tb9+1oaGB48eO4bR9wtSpRFgKEkLEcxu2bKcrVnnihq1eXazFfHV1te+9UV/v8nZ2qxFqWbLEqSYCv2E6DbT6YMJ9dQmsBHMxYcKUIyWXcGDff/2Vy5cuBDT2c+ZEK36YNPnmyC2t7zzJwcPHuzo7sFxcGvQDha9YXpCasqAS8y+RQdgSHhITPX1K8MOhGz26fD5iaidNycvK5/gZCvkXWfa+vtFQwo6AtY5SGIQy8efMIy0u9My6UsOyiqdPniAURdHIVU+8d+da6+CkOwOTg1IGeli/rpz83F27t/M3cQsXTJg8cTJd8fQZd+4/HOrp82Dnz3/ZUKu/+dThQRFqELJa3Hmtd3Ti5CgNgxYm6rjdrzYeAiu7gMftfO31VzdsXG+OfWZWalVlRURkfEJiKj3AjAdT+gdHBgdH7tztjY6dQX58NzhUw85lK9c+uCPZGugeV1vfLDa7ctWU8ig/aPqECNFU8Ma8BRjehKSFtBISD+7nhYtXFFeg1C5cuIyrrKqqBgrS0tLpdJHREmkE5H0DN7LSM4Qv4meuOCcwkvSeFl/ELwSLNwZ6ChZla2R2e3y0vaVJM1+d6YuXL1Xh7+AIbyF7CEXVs1wI2N7Wde1ffvHWM89/I2hy6KWKqoorVZrlo4DgHUpNoyGoXVg69AsPKuni95LtjJc4CS8v0XjkyBGuq6G+Pjcne/fOnVJTul3zCsePH/3sk08AOlzBZA7fEbmptZjc7wOiGIU1DvFXigzci4RpdVX1V0Nc5YxPHj8ul1NUKPNSJDjye7oDn8kUIr4Ec3JvzrYwQo65vKyciANxqkfXm7/81Wef78NtOCuHDx+hunRiaF3zcnMEKM7fY27qTkAucWt46bJlAjUS56SM/P6eTqvNmjNY1pMOUCRIjOeHagjr1DpGuA5XnJBS+sFhjcQXR2pKhOmaKCD2mrwCg45glKvIyso+evQo9LBx82ZF05g0X4kh4fP48vLycutWVsZ0zvSxGNp9+/ZRx3mGl159ZXxsFFdDjQJmBCQvcXEQqALhAwcOVldXmZZcvGYtv04fodObK+4myEnreHmtu4fwicYogKODg+y1yNi7SIl78107dmZlZ/3d//V3knz2QyivWSgNgi56iJYf/elPZCTcfEcRsmYmMtIzME5xcXGS/AwlmlQyUqYBmaxjrQUPvGlWlrc+WVLSFRjAnTdjRsSyoiKRinV09N1MRZbO832RjmU14I3sB1PG56gEDVTmBGY06rpiiRYXFLiN7O+2bduuXLz05htvZWUlgApp6akGHKgURveZCGH3Pa2nIqhBqEozP/vMMz4c8iAFPn++fPmK5TRENVVX6KhE3kSehMaRMTHHSk7KnadmZBYtK6Tvhv0FKGEzZtBqHj50WFtcfTeICemBEdfanagxUOVFu6Aeqqa2QQxhuMf7H37W3d27/cknPv7oQ734vU1E5Eypfron6RD5m72KOpYsWbdpo/lKjcIdRSMhdLCTHkc/jZKChA/Fxat+9KMfv/baqxaB/E853ccfm+K+T8Dt/HC0Y2OjjvqMCF2jpuu+qi2c5i9JSQkuOwtLwYTpkubBXMrdjozikCMsrNWTT6OVA6egisdE/eQ+8oeebrp8pyg6SleU0N/9/j+IrFNTSJ0WoNFEwM6kjXZlvEWYiVfNjRov1Nc3yFo2NDQ72OAZ8SSCNC8/1wRNXUI1U/zyxPG09DQSsy6jhah+5sRqReMZuHYHTPzKAx//siQtPf3A/iMTH92Xgx/sHxAfEyIKBeSWMjLToqMj8Wlz5sTGJ8TVVF+5K3Hb011VWZWdnVt65qwge8vmTQcO7IdviooWB4Z1jg7OnhtDJjlD/8noCK3OEpPmZ5urGreAyULjuw6eQeknlyXFIHevYYo/VOlIwq56R4q6paWZ2nxmZIS+pmwCPhOiZdb8d9GiRTI+0gd8udNFLSEEhH1tH1zpGAeueXT41WrdDR898/SuC+cvGM4avyBBaTkXq4/H/n37nIr0tEDRl24PKckpE4MnSpFivES6tLg82aRJxhtQmuPppjkbBAdEoYHtC3R7AQ0D43D7rvdCEtRz7qknV4jn+pA73DTApy8wMMC10nXVJ7jvBAcSTCynO7hh42Y97b4sOVUuoVpxRUFCeEQU3ZnWjGVlF0+dOAPNBE2Y2NbSfuLEiXffPUTrxo4x7y4Rd+tKIgXxP57EWoXrDzttGjoBi1NScqKlOSAdeP31bxUuXfrYnWshO6W1vZNOnu2kXhR8s2ZoUmFJ3Ly5eVTWcXFR0VFoTrorqitjS7kAiyyWD35+7aKCJQWlpaVS39KhrR2ddfXNNXWNpi2yaB6IdUCjWxcSWC6E6aBQ8j6kfSHBk6iHiPKttUesrqrMSk8zUvJK5UVWfWzEj+vXCWnt6uJFi/KpQ5w/0cbJU6ed7ECm1NXF4BnDoUpmQdKKVWs/23dw0pTQ2oYG9km98CSAYYpxG4F5HB6XvWO+mR6pNWmnwJKFhGhNcq70nAnUgeorI8ee+VpNzVWCru3bn/jFL34h5KJd9ApoGft9794DK+qQ8SsPHhASGnavu92QeIUv5E1dQlAUwwlZB4Iko7mCglCRjIgHHhvTQ9nkkXFCuM8//zwtLZ1eA1vIIgQHBz2xffvWJ3ecKimxrDuefIKixPGdPz/+1VdeNp+bLRDbSUniScBz6m24qa6ung3IzcnxCZNDQ86eOiVKw2riJVTykQrTZeF+pZR1DHFpPZsMKwTgSbwOctiyMFUycD7ZGiBDEhIS7BqiWFqeStmJdOhrr17lC2GItICSajbWqKamxikR0d67FygwePbZZ7lky5uTk91JTmLRwsL/7d/epDzEIc+ZNZd4QfnEhfLzQAzb9NFHH1VWXLHBdhCdlZWdrbkofz86OmYEhs4Lj22BXrezRvXIHbuprsZRJm5SM+CcSH96KuctLy+XggzDI35dt35D9qI1TQ3VlPukFpqZ3bt3XwbYX7GJIglIHA0oz8fJ6VdiHbACmzdv8VE0Dpk52TpMEhGog2RJzXYW5II9I6ND5lHQvPJbzgNHzj8jk5Wu+0OHwa2Ha1UHWpnnnnvmzV++JcmxdeuWn/+fn7N2JDDgsczW0889xwRfraoOoOPePhfSuQrcWCy8AtnsbFm6X731Fpwkfn3+ua+1NDf0X78upocgo6PMdbtx5Mvj7324p29gPCsvo+TU2TOlZ48c/7L8YsW1ns7Wtg5dulCmXIUep5IvK1auycjM5k4KCha7gGTY2nRERcecKS1H8NbU1pu/lJqahOq53juo3ybJordLVKrJIY2N1Dc15lJqpSTz8bIYE3Si6b/BRCan6g2UvXv309LwR48e/+STPSUlX3Z0tPf1B2qZ4uNMqJg4K3aObD3honJAUbsZMFpEGb3tpqii83ubqGfkzTFN4Fosdd7SpefOnGIBLaB8hKABVhbNsEeOq29x8gG7B/fvOQ/EuG0dLW+89Ue9dPTkC/xJRARTwAUCEC51edl5QXZIiC5Ws0TzvIhIyAHIyEinUVq1uvj9D969eOnSz/7mv5z48mhVVSU9F9stCJNqQtOJ+yXbSkpOnj9/QYqota2rq6fn5ZdeBI4nPpqI7XQTHWk/kZ039K265kpDQ41BOsuWFwoHr183Zraf07refb1wcSFXsWD+guzsrAvl5SkpSfLikmLOg9oS2VkIqq+/j01Dsbe2tt8YGjfx0e+lNukMEJjCQaWfKtk5mqhoPfZnSczyQ9ShnZ1dlpEEVO2djXORLQX+1pu6kqhRTCPalr1lcEbGmPWArDrgEu5g8h8yOMp8L56/uG5tcUx0jH5pKsdJJiprakkKHGk+tba+AQrk5CgDNM+QbyT0xcempqTaDKpIVsVV4gvv2irrgeu/eZOp9wB+z+gRPM6aO8e0yECLhKlT58XFuzj4MBSPyqDAwdY3PG4e5aB/YVmHD3jSzf9sadlne/dja4MmT+0bHB6/dY/+oLT0/N//w2/pJa/WPC5eGhoFl7Zu27L9idUIp7FhtTeT/VwBKzEEUAtgwfFazECtdo27IbDX6UlqSKEFVEXxophEPCcYYLFlWIeHb8TPjxMX0DpJb5EIEBU7PwIF/+oBRKlAgvTg7j1leJI7zHvwv/33v6m5Wm0jlxQVfrF/vw7P5nVpBzl4Y0z3NmS3T2FtiQnv3380MjpeUVF1pbJGktY9V43+1bLl5ORwkIcPHpDP13NncLB37tzoyKhp1BAFi/KmBAWVn5VyqJeOsLVcCw2x5paAg9EYTrkIf82GraXnL5qi0ujJ7j6MnTMHNvRzhZg0II4Ip01lwGqjCJhspEFubg6UJ5KNj5/H7hcVFb7wwvPwiLPFr4hm+LNNm4y1W+Ab/blDg8kZH79pvxw4W277+X5EVlZWlpPl2XxyZkaGfK8b6xcDF64JXXS0E89d+YNz58p4RHazqKgICFpVvAIwaWxsUM4FMZlflZmZgZCEYuQGnLY1a9bYiJMnSoQXcLofBw2sWbVm7px5j73XmCQZN3nZoJ9HD9555x132JAJEgOSB2bXY9waH9OgSBkT0+Z6MLiQmuDjK5MhehMWgwie3CK4Qk4w0baXEpoobnF87ZEv49fdMTCTksUasuxQnl8+B5sv1H7x5ZfFKz6BSBa2EGH//vfvEJcXLSnEjx07erz8/MWycwE149JlRRnAM/T98IGf8uWJ0+KrzVs3eyOlC3Fx8xlOI5G5ZBM2vv/DH5SUBIafSbJacK3snn76Kb3FGS+v4xbJqoyM3YqMinnp1dcV/P38f/yThq6EgtTV11SgXryscUlSYqKj4q137dyJsCW2ct2+gswemPOWst397LMzo2eeLy9T1AzfYItmz4pBFQwNDiqWIgCRDgQX2JHH1kRp0wRaJL/YCGCF5frZf/nLTz7+6FhJhRpZ+qM9n34eGqjIHvI5r3/79YG+/pNfHg8Ln64FFLvMHLDsDkkgJ42eevgQr/vmm2/6ibm52XGzYpvqa7kNj6Gm5cGEiXsPHGhuv9Z+rW/Ltk1Jqamk+bJBsDl9c/HqFa+88k0KiHTF4WmpAwN91lCnMTGffMygUuLBIThdNyO8KBZXw0yJIsLFp3Y9yYej0YSap06fleAkFYmJikKbBIUEMwABWV7wpHpXb3gkPn7+mrXrli1fer3v+ttva2r7sWFMUvvx8XHiwvT0VMlppD2TzQsqyJFAYqDnz5+nzEP3CVGglmNJCQuFyzdHx5EurvyZ0/LczU+9/NK5ki/Ly8uQE85SU7NKhgIQAaxkRhEJpqESW6EEkxISXMZzZedOny4rLCpwJO7fh9SFOyEWkP0VO17r1OxwgoJjeld+tKG+3g9iXjWaUbDkrd99d8+rrzy3avVKsgl3H93Nrc6Vk5sZUKsKRORNkGm4DebrwKFjWlubjL169RowUSmF7ebdBwfNMJo5IzL87j2NwW5/+zuvafAyMNhnDIz0h8kkeianpKQdOngI0pUV8lerVq5gQ8+dLe3tHeDSGHQu51rX9eZGk0MNzbihEW9V1RWXBSfvrLqSo+NjuvzgHhXtxMcvoK9xPcFxSV/3TsqT+FMIawX4Er/cU76Z93LL5E8DEXjkDEtUW1unHzLEJnstMxfA5frOz561MJ6WOAVv2dTcdqXmamNTR/+Qchr0hm966PjxwayWEggpCcVmsCAHycgokCAv8jCekzv0j9/YArbFuvmNlcSZBIVMutbbY5yIOlHVILyg5jiEhySg3m5kZAxEPnPmLHiNaFGxJtLt55t6++ubmrUi07FCXwUzvB11k9J/+pd/7eW0v9+4YZ1KgfGRcemVw4cOqYYU+K4qxtytSU1NsYPShAIQGuyh4cHCJQX0xhYtYrrBqxF4RyDAjldWXtnzyR7BnnXjKdl/hR+4THDWkk4NSAgjNLQTIIo6FMY0tza3tDTdu3sbpYeVYQ8twvy4uOC/fu1rp0+fycjOUCHQfb0vb9GiFcWrFyQmzpkbSz4AOIswJuueNTFI5T5AhdRCWlFV6VFi1UTizKU7r8T/6OHDUFJ6aiImITUtMTOfaHiKTtWH9u//fM8eeqHBkUAnfvlqojJoyAAgBgVgDJsxE9trsoJEvSUj0RRHCC+iosR5kp28L/3eEDQkdgEVo7VAiI6y6DTiro1X5Y+VLjH9OAHNUevrNK+55P6vXbdWbAeKus98HqRG4+6QYUI8PNB69NgxTBEnER4e1tXZiezeuWOH31hEng+qUdRixRlx34KaoGXQGed8ecXw0IhARw5//vw4f8XzIUDu3bsL6gq2PPD58xcpFRubGkk89JJAH9VerRGvbNywITsrR0mTYGnt2tUAph9h8IWeTDhYuUkI7NKF8uiYGM4b3GMdpF4QeIw11+5RXRhg2S/HnDaHVBZE8L/4UjDKflsTTB9XwT2IdVw20AEg8FToXEZT3OkrPbbgCU/oz+ESvXXcQH/Y3tHuynGiTvPy5StEGEq4bNbSpcuKV6x0bogdxL7g1bTwaUiVN9/4qLauks4GaSyLrJhMnezLL79qFtmpU6f+6q/+irrVPcnOziwuXkUwicISQ4sI/UNXTK0qd7jtyZ35BcvLz5Y4Kqmpyfikto5rNTWaA+A5s51yUojt2wzHmWY31Y2A3u6pG+vVqnRJqq0VHS5bVXzi6FEnh/6QXoOlgBaFj8J91D16nBGU9WPluV7Mqk+wDvg6OG/NujV6CO7buy9uzgxFWqJJXxmAILdvb9q8XlqLKBTBi0zGoNI1WHxrblkdCebAVxavX3+xvJwrzc42Pjp2VIn+jSGIdcniQtmdP/zHO7WN7TA1ayshDyWcK7+Yl5/9X//2b5Dh6iDPnT2jjJoLXL50OaXG1bqGzz/bizsKhSamR7DmDJDNQRah3Hlxkaj+GSs1zOzrp4MgZexo7yYrWFVcpPSj7IImnydVIwD333jp5aIlRWbPVlfXKGyorKqcaj7GQzPkwh0qbZT4KgFfuJF1gzdYGQbRqkJgaWmpXKB57n4gdwXgindxg3FqtmMFIdGoPHZcnV9Pd6cDBraCfaXnylYWr2ZJma0A3NSD8uFDBEZMzEwH73p3d01t7e27N90Ib8HUsmXMgq3hwmW+29s6mATH/tLlC5KU58rLlb2D/7/+7e9Ky89TnCUnL/jRj//kak316OgI+ShP7xlGdN17NMHSQJ96rnK9Kg5RiOcvVdbVN548eQ6SFlcdOHBAPOFvrWl6Bt3/9IzM9LVr15jyocKKM6LcaWyCGZoNzPEKDI6V54ck/xISE/BYH7z30YOHQcrkGhvbgieGzpw5NzycoZoVNy9B82vVzE3N3agUQiTfC1UQ7tbV1lOJMgsN9Q3WWdSrHb8KSIH4PKzc7Fm0TiyDvD4hDGBtTYBpApYZEZH22us4AMS9kClZE6NrlXQGRjDMiY2FjE+cOIkeHx697TlNwiUkRvcvTEjgLZgCURpQK3p0x7+i/VlIulqvc/vObYIMt+P+PXNl+SoDWO8LElhaVpezJLDvolK8dUtMoooGahRbWzqMt3PIeqB5pcO4HQGJGBcTQIBGtYe9CAufobZnUsjUQOD7cKLsT0Jyygtff1Hk6ku8lYOFp+C0SBGvXq05uP+w1hZMUFJSooakqCbnR0oVsb1gQbwnBGuskrXyvXL2fjrf2dBQX1ld1aTz861bGVkZa9esZoLi4+Jlaqnn2EBlMFJ4fDNGCNQbGx/m1xrqG+vqar075ub/B8DXcvdWV9U7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28" name="AutoShape 4" descr="data:image/png;base64,iVBORw0KGgoAAAANSUhEUgAAAlYAAAHBCAIAAAAkTGIuAAAKwWlDQ1BJQ0MgUHJvZmlsZQAASA2tlndU08kWx+f3S2+0QASkhN4E6QSQXkMRpIONkAQSSgyBoCA2ZHEF14KICNiQpYiCawFkLYgFC4ugAvYNsigo62IBCyrvF1jivnfO/vfmnJn55P7u3LkzuXPOFwDyOZZQmAorAJAmyBSF+XnSY2Lj6DgJwAMYkAAAeix2htAjNDQI4X9pk/0Akn66ay6N9S9O/2ZW5HAz2ABAoYhDAieDnYbwaaRXs4WiTABQMYhdb3WmUMq5CCuLkAQR3inlpFmulnLCLLfO+ESEeSE+XQDgySyWKAkA0n3ETs9iJyFxSB8RthRw+AIAyMYIu7J5LA7CPIQXpKWtknIJwsYJ/4iT9A9msRJkMVmsJBnPngVZiWzszc8QprKyZ378P4e0VDFyXzNNBxnJPJF/GDLjkTurTFkVKGNBwuKQOTsfOdEc88T+kXPMzvBC7nJ2LYflHTjH4pRIjzlmiRD624efyYyYY9GqMFl8QepiaX3M5MDjMmXMzfAJn7Mn8n2Zc5zDi4ie4yx+1OI5zkgJl+WQw/OS2UXiMFnOiSJf2RnTMpCVf+/LZn3fK5MX4T9n53C9feaYK4iU5SPM9JTFEabO1PdM/txUP5k9IytctjZTFCGzJ7MCpPU64y/MDJXdCeCDYMAC7EzuGqTOAPBaJcwW8ZN4mXQP5GVw6UwB22IB3drSyh4A6TuT+gDwjjbzfiDaze+29HYAHAuR/1Ra4nSpFwAsPQDOPgeAOvndpvcWKQHkLZzvYYtFWbN+aOmEAUQgD5SBGtACesAYmANrYA+cgTvwAQEgBESAWLACsAEPpAERWA1ywSZQAIrATrAHlIOD4AioA8fBSdACzoFL4Bq4BXpAH3gEJGAYvALjYBJMQRCEgygQFVKDtCEDyAyyhhiQK+QDBUFhUCwUDyVBAkgM5UKboSKoGCqHDkP10C/QWegSdAPqhR5Ag9Ao9Bb6DKNgMqwMa8KG8EKYAXvAgXAEvBxOgtPhHDgf3g6XwVXwMbgZvgTfgvtgCfwKnkABFAlFQ+mgzFEMlBcqBBWHSkSJUOtRhahSVBWqEdWG6kTdRUlQY6hPaCyaiqajzdHOaH90JJqNTkevR29Dl6Pr0M3oK+i76EH0OPobhoLRwJhhnDBMTAwmCbMaU4ApxdRgzmCuYvoww5hJLBZLwxphHbD+2FhsMnYtdht2P7YJ247txQ5hJ3A4nBrODOeCC8GxcJm4Atw+3DHcRdwd3DDuI56E18Zb433xcXgBPg9fij+Kv4C/g3+BnyIoEAwIToQQAoeQTdhBqCa0EW4ThglTREWiEdGFGEFMJm4ilhEbiVeJj4nvSCSSLsmRtITEJ20klZFOkK6TBkmfyEpkU7IXeRlZTN5OriW3kx+Q31EoFEOKOyWOkknZTqmnXKY8pXyUo8pZyDHlOHIb5CrkmuXuyL2WJ8gbyHvIr5DPkS+VPyV/W35MgaBgqOClwFJYr1ChcFZhQGFCkapopRiimKa4TfGo4g3FESWckqGSjxJHKV/piNJlpSEqiqpH9aKyqZup1dSr1GFlrLKRMlM5WblI+bhyt/K4ipKKrUqUyhqVCpXzKhIaimZIY9JSaTtoJ2n9tM/zNOd5zOPO2zqvcd6deR9U56u6q3JVC1WbVPtUP6vR1XzUUtR2qbWoPVFHq5uqL1FfrX5A/ar62Hzl+c7z2fML55+c/1AD1jDVCNNYq3FEo0tjQlNL009TqLlP87LmmBZNy10rWatE64LWqDZV21Wbr12ifVH7JV2F7kFPpZfRr9DHdTR0/HXEOod1unWmdI10I3XzdJt0n+gR9Rh6iXoleh164/ra+sH6ufoN+g8NCAYMA57BXoNOgw+GRobRhlsMWwxHjFSNmEY5Rg1Gj40pxm7G6cZVxvdMsCYMkxST/SY9prCpnSnPtML0thlsZm/GN9tv1rsAs8BxgWBB1YIBc7K5h3mWeYP5oAXNIsgiz6LF4vVC/YVxC3ct7Fz4zdLOMtWy2vKRlZJVgFWeVZvVW2tTa7Z1hfU9G4qNr80Gm1abN7ZmtlzbA7b37ah2wXZb7Drsvto72IvsG+1HHfQd4h0qHQYYyoxQxjbGdUeMo6fjBsdzjp+c7J0ynU46/eVs7pzifNR5ZJHRIu6i6kVDLrouLJfDLhJXumu86yFXiZuOG8utyu2Zu547x73G/YWHiUeyxzGP156WniLPM54fvJy81nm1e6O8/bwLvbt9lHwifcp9nvrq+ib5NviO+9n5rfVr98f4B/rv8h9gajLZzHrmeIBDwLqAK4HkwPDA8sBnQaZBoqC2YDg4IHh38OPFBosFi1tCQAgzZHfIk1Cj0PTQX5dgl4QuqVjyPMwqLDesM5wavjL8aPhkhGfEjohHkcaR4siOKPmoZVH1UR+ivaOLoyUxC2PWxdyKVY/lx7bG4eKi4mriJpb6LN2zdHiZ3bKCZf3LjZavWX5jhfqK1BXnV8qvZK08FY+Jj44/Gv+FFcKqYk0kMBMqE8bZXuy97Fccd04JZ5Trwi3mvkh0SSxOHElySdqdNMpz45Xyxvhe/HL+m2T/5IPJH1JCUmpTplOjU5vS8GnxaWcFSoIUwZVVWqvWrOoVmgkLhJJ0p/Q96eOiQFFNBpSxPKM1UxkRNF1iY/EP4sEs16yKrI+ro1afWqO4RrCmK9s0e2v2ixzfnJ/Xotey13bk6uRuyh1c57Hu8HpofcL6jg16G/I3DG/021i3ibgpZdNveZZ5xXnvN0dvbsvXzN+YP/SD3w8NBXIFooKBLc5bDv6I/pH/Y/dWm637tn4r5BTeLLIsKi36so297eZPVj+V/TS9PXF79w77HQd2YncKdvbvcttVV6xYnFM8tDt4d3MJvaSw5P2elXtulNqWHtxL3CveKykLKmvdp79v574v5bzyvgrPiqZKjcqtlR/2c/bfOeB+oPGg5sGig58P8Q/dP+x3uLnKsKr0CPZI1pHn1VHVnT8zfq6vUa8pqvlaK6iV1IXVXal3qK8/qnF0RwPcIG4YPbbsWM9x7+OtjeaNh5toTUUnwAnxiZe/xP/SfzLwZMcpxqnG0wanK89QzxQ2Q83ZzeMtvBZJa2xr79mAsx1tzm1nfrX4tfaczrmK8yrnd1wgXsi/MH0x5+JEu7B97FLSpaGOlR2PLsdcvndlyZXuq4FXr1/zvXa506Pz4nWX6+duON04e5Nxs+WW/a3mLruuM7/Z/Xam2767+bbD7dYex5623kW9F+643bl01/vutXvMe7f6Fvf19kf23x9YNiC5z7k/8iD1wZuHWQ+nHm18jHlc+EThSelTjadVv5v83iSxl5wf9B7sehb+7NEQe+jVHxl/fBnOf055XvpC+0X9iPXIuVHf0Z6XS18OvxK+mhor+FPxz8rXxq9P/+X+V9d4zPjwG9Gb6bfb3qm9q31v+75jInTi6WTa5NSHwo9qH+s+MT51fo7+/GJq9Rfcl7KvJl/bvgV+ezydNj0tZIlYM1oAhYxwYiIAb2sBoMQi2qEHAKLcrA6e8YBmtTvCUg0v7dL2PzyrlWe+IMql1h2AyI0ABLUDcADpBgiTkVkqiSLcAWxjI+uIRdoyEm2sZwAiixBp8nF6+p0mALg2AL6Kpqen9k9Pf61G9PoDANrTZ/W31BurAMAhspRuGGlItf9/tf8Akxr8ho7c+7AAAAGdaVRYdFhNTDpjb20uYWRvYmUueG1wAAAAAAA8eDp4bXBtZXRhIHhtbG5zOng9ImFkb2JlOm5zOm1ldGEvIiB4OnhtcHRrPSJYTVAgQ29yZSA1LjQuMCI+CiAgIDxyZGY6UkRGIHhtbG5zOnJkZj0iaHR0cDovL3d3dy53My5vcmcvMTk5OS8wMi8yMi1yZGYtc3ludGF4LW5zIyI+CiAgICAgIDxyZGY6RGVzY3JpcHRpb24gcmRmOmFib3V0PSIiCiAgICAgICAgICAgIHhtbG5zOmV4aWY9Imh0dHA6Ly9ucy5hZG9iZS5jb20vZXhpZi8xLjAvIj4KICAgICAgICAgPGV4aWY6UGl4ZWxYRGltZW5zaW9uPjU5ODwvZXhpZjpQaXhlbFhEaW1lbnNpb24+CiAgICAgICAgIDxleGlmOlBpeGVsWURpbWVuc2lvbj40NDk8L2V4aWY6UGl4ZWxZRGltZW5zaW9uPgogICAgICA8L3JkZjpEZXNjcmlwdGlvbj4KICAgPC9yZGY6UkRGPgo8L3g6eG1wbWV0YT4KthKkZwAAQABJREFUeAE83fdz42eeJ3YQBEiAACOYQzM3O7e6W3GkGc1oRhP2tmqDN5TL6RdX2Vu1P/v+E+/ZtWdf+c5V3j3Xnr32+nayRqORRtK0Wp0Dc84kmEAEEvTr+WJvoR4OCHy/z/d5PuH9ic/DuluvTcZisUQikUqlLqKXX8/Pz0vlYvXiPJlsiNfVp9PN52exnZ39vd18tVp3UXcRT57Vx+tastmuXGexWEg1NgwPDSUT8VK17v7Dp9XqRbFYyufz5+cXjY3pWDV2EYvV112cV4p18XhjY2NdXV25XPbTs1xcF0tEc4hnm5vS6YaW1mxra6Z6cXZyclwuxlKN6d3dHddns9nRseFEIm56R0eHhweFQqFYKJxWyuenhWJHR2df3+DCwmK1el6qnFar1Xh9LB6PNzdnk8n48fGxx7W3t19U47G6uoaGeg8/r1bq6+ta25obGpINqQbrPT09bW5t6evra3JXQ0PhpLC9t9OQTu7ld/v6+3r6+4ql0trGet/AwOClofPYRbVSVypWkO3s7KyhocHt/9///f/GGxKXpy7vrG8Vjk++9c1vra+tffnFF+nGxrjFx+O9Xd118djK8nIykez2vlpFfEs7Pjgsn52VKucHR0eVSiXTnD2/qKJbQzKZaW7u7+lpaUytrKxsbm81ptO7+f2GxobOnu6mTKZ6VmlI1B0dH5VKpf7+gZ7u7kw2Wx+PJ70yDR/95tdfffZgYmoi09jU0ZYrHheeP3uRacqOj482NTWdnpZWltdWVta2t/YqlbOLC0Sqrzs/j0cMsqJ0Om115uNnfX29ZfoZj8f8is7JxvpsJtPd3Z1KNR4eH/mqubnZNRsbG/hlsf39/a2tbUeHJzjt+tmZV5ViqaUl29/Xm8k0lU8Lna3Nrtzc3BwbGxsdHW1tbUWN86r/Kg0NiUo5PLexIW1WJycnxWLZF0cnx9WLi5aWFhL74sULQpDPH8zPL33nO+8dHuSvXLlMlo6Ojjo7Ow27traWy+XCbM/jxvfQ6elX8XhdsqF+fHwszLNUStQnent7D49PUk2ZBw8f5rq7N7e2v3rwdVdXV3u7e2OF02JdfeLs7LxcqTSk0guLy0eHB/WxC7Pt6OhYX18nkDhoPh69vLk8ND400N9/sLfvw8aGxoP9/UR9/erK6lnhvD4WVlcslQltS3trNVZ3cHCUbGyoS9QTvHK5WDkrFUunSH7jxrVLwwPPnj47PS4n6huamtLmg8L3799HZLRtTDUUK4ff/d53SYXFzszMHB4etrW1WTtp/+Y333/8+KmFxy7qaDEulGlFsVhH3c6qeERWjeYCQ4XLAoNKA0M9U5en9vcPX7x4mW5Kx2P1t2699pOf/OS0YNbxavWMdFzEqpXqWaIh0dPTMzDUXzopouHq2mp7rq2nv7tyXimUCs3tzbdv3aoUC6eFk9PT4tlZZWlpyVM2Njd9nkg0HO6Tl5OO9o6z87NisUjAUG97ZxtWJOON5k8aEdy8iqel5uZW770mJsb83N3dNXPzNyDm0vSjo5NYzPTOSSx4MRq5tS5fJYIaJL0h2URre3v7n7+Fca9evMQjo12+fJmA7e/vo+3W1layLk4se/t6IcD8/Dzc8Ksrs9nMRbz8F3/x33/88ccUYGhwaHl5eXBgwJgzM3MH+dK1a9f/449/XCoVR8fHfu/3f5/8d+Q6Pn/w4Ed/8If/5t/8r8fHJ3/5l385MDBwcnyyuLSIX9mWZvDXmesc7OlL1tfHymdAo6+nBzbFYhdnF+f18SD5no6zlnB+dh6HvHV1lN1yvME4C3QBouVyneug8qziYkyhPj/+2U9v3rjhhkKphOSIev3GjbXVVUs2Z9RYXV0dHh4mP5ZJknMdHQAqk276D3/3d+hMT9taW45PjmHmwOBQ+ey8paV1d28fN5cXF//r//K/MIG///u/B5hAAMOMZj4Nqcz6xhbWDF8aGhoY+PijX4DWqcnLb775+nHhaG19FZveefsdOmAV+PjgwQNsvXXj5tzs7JtvvUUeLM2KUunUtamr65sbkLOnq2dze7NyVvH54MDg7v5uOpXe3tqOVy8uT05alxFw3NO9MSsgBeIPj44ymYzPfRhEvS6eSCbOqtVKrNqQaFhcZiyq9VNXxj0POVxHCgkQ6TFFVEPrbLY5lUonEo1Hh0d7u/snJwUjVy8qxSKuVE6Oj7o6uzo7c56HFZmm9Hkstra5dXBw2NHRns8fGiNgX6RmLA/lqcmlRXrVphWLBb5G88bLhIkbrJ7SJ5Pn1Wq5eGZVHmpqFAmE+UdSEY5i18XqTk8LlnF+bl3nDY1k/ZzSBzZA0ATYOmtsbLCuCPWSzIYHlcsl12cy6fpEnBnoaG/b2t4iyplsExlnS9zY1t5GXb1ynZ1tHe2tbTVo9iCiWbe/n9+kKBub7EfptOQpDDnowp87r981R5NfmF8oHJ0wciS2zE0oFMqlciNhLZUPDvJogRTmxvgikZ8nx8egq1Q+i/EIwotVbsQ2hPJLa0D8xvpEIoai8bo9utrakm5qsvZ4sr5nqP/67Zu9gwMNmaadg3z54izb1lKJXRTLxYH+gas3pvp7+nMdudOT04P8QSKeAE11dRd8i6vXrj158nRtbb1yRm7MKF5fz57SPvJEkOouLs6RPWKBTykCk42fFziFn3AZxdwVxCtRTxUts2YFKQOyQG22iuRxWFoymULhpCmdSiYYnThSdna0F46PLJAh6erqbmlpNjitMJrBQTwWo+nZedXUTounJulZhAVr3BLmV1cHiJMNidbWZigPoQgAy+Shhj0giIeHIyMj9LNajcEjC2MqdnZ2zs4rkIio7+7tNqWb3MLjISd0qSmdGRgYpBEX5xcNjSkCVo8XyQT7h/vnVZKTgZi8nlK5DEpAjwkzom4hkO+9/83RibEHD75+4/U3NtY3lpdXID7WJhMNRrYaAtTa3pbONp3HzgYuDZyeHvf0dfE4R0eHX793J51uPMjvEYvh4aHZmZn19Y1cW25y8jJ59izzZPWnpqb8yqy3tDYb+SKgZay3pye/nweydLsFMVrb9vb22lrbtjY32ZXDgyNgCtBPjk4S3KNE0pxRm2hhK1qhZKVSvHrtCpO5s7NN61eWV8nq5uYWJS4FK3bG9zUxFK6cn2EE6Q1rr1ZTaapUv7Wz6cpC8dT0wBO39ax8dnx4jJcEgAHGvkwmm2psmpub5056FUtFiEZOarADcMywvi7AkcXWo3syadru9M8iPc5zcc3yKDIE954KW0JQQJanWHSBlxHca3UBWPi5rnD/xQXo8HnNTPqav4iSdN/1XrwHI7gsSQ+wLdmARGZoKi5jCElafSLGq97d3mEhjG8m6xsbFB/cPX368oe/96P9/T1mv629/e7de4aBHm9/491EYyOSXr9+ndSRyUuDlwzIUBEsP8FucyYLIxqCpCUDSpQrsXiMtPk1mkuCOlILCA4tzcck/2l1kd7WJk+Gi5UyBGc1MQXd2SoXd3Z2gTWKtLS8bBXAk3ryCFGeF4ggtBgx6cv+3t6dO3dKp8W//Zu/uXb12sLiQmeu4+DoAAF7evvoP3dzbXUNO3K59pvXr//DP/wDHWc7rYvuGwE1WjyiRJMqmWxG5LC2vs5nHhsfu3Rp6OXLF5ykSHqDS01ELQSRcbYzl9vP53HT52H+qRSGGsEkfduUaYpsBMA/JWwexEDu7uwskKX+fqSoCTMpBRTEr1Ip47hxDEgefFsjmjfEDJUIPEth2PobN6+4yDzcYCDXRZcSKSFICArOKueCLSsHAb4Kd15UiYJr64RB1fOBgX6IdloodHV1EvcnT58x7i3NLfDRRCOB+6erg2VOBOZZjKE80VNCNHbuXxV8+MTw4jwwB4JRCt4LKM/OPJzdpaixltYWcygUgmOSqI/7IhjZ2AXbyQQ2ppIXsXPyJtIi88HyUfdkojEYd6JFgKhT2TVxQhWed9FqxOZmuI4BBB9RBEMmsLC4hDJXrl5lOFlNaGrOBqESK6urrBoxLRyfmloIc6vni/MLv/3sM3MRGKFufm+fBKOV2bJ0Pkk1NGaampg6kStCozgzwOESLpeLJYTipPtXw2JT5c353RDo0NzSjHOkAQyXGftUiv/oSuYwnm5o7m6vTzdu5/eXN1Y39na2D/a7B/tj0AM1K+dHB0fphlT8ok50LCRNNzQO9veXyiX3sg2F09P5hUWUwJxslrnCj0Bu0IJmHo3TrG+w1VFQGH3mfVDWdDpFACyQ7eGSBqsZ+R+5XEe22ScmEEN+gri6vNLd0zU3M0MNrl6d4syJ9+/deS1RH/ye9o727u7ONlHRBWE7YWbE1YQn6EAmy1s8OS4g+8bGJogUfxAGpPDJ8tKSpxMMeGoO4q39/P7Q0NClS5fAGWgjYFxUSxBzvHo1jY9uNFHeKcXwCBrF8z0tFZm67Z0d4sE999Ce7h7KTEKsAtOFMvC6va0d71CAJNF5j+YkQWEOL7NqQBdPTE1e1McMa5J9vRz6HpHowX6eVebfEJrGpsaOrlxTc3p1c/mNd16/cuNyQ5r3UFcqF9ras6fFY7wYHR2xxPz+AW8wl+syGQ8CWw8fPqQ+pk3CiZZ8CcNtdXt7nEI+peWGCLipKYNQhJuHurhAjLNklT/Bd0+nUkDNILUZmnwgzvExviWS8a6unHlOjE+KTWdnZrn8kD040NUYA+Y/kTDlTWfTx8ciTn5hPBieEm8j79epK1MyEOjw1Vf3p6dnOjpyT54+lQDa3tmTpBkdGxeZ8LGbm1sakw3UE2gCQfgb4RT1ijDxnI1pDt5nLmeo08JpLQQkRSjpGhxkX7njFMeCfUJuLcHnJkOPLAHLzNPSAkkuLtCEy1r7xIe+9VAByObGhgn43Ce46VV7jz6grTagr4xpJmZFC0TqLmNOEdknxIIcEtGtrZ1SKSQD3v/Ot6dnZrjI/YMDx6eCuuO7914n0EhNLrNNmb6evkLp1K80Lp/f5zy1NbekEwgCPII3jzhw0rzZMChhCaDRm/xh3kz8CtF4Bb6N/gXNpQ9i6LPqebaZc3Dm6WyzpRNL10dJjmPgSD+gE71ANBRjBdHZNWQVMYnEytLS6/fuHeTzn/z610OXhrY2N+gpNtF9JlD898UXXzKx7NOH3/2Ad/XkyRNDsaO0jLl1GTekq7cPNJOWVFNqdGxkY4OHXbk8ddnqHj16CH+JK3peuXJlfn6eSzo+Po6kHIvgXwilMhmzYlnRlWAsLCyYGK6ZZH9vH9fDfExAwo88phtTaN7W0io/54UgtdnWeOQTV3oWfvrEGz9FMfuHefkCbjPC1l+eGsV1D7YSj3GFBweklU4sl4hOlMc4wwD3R0MY66KxiSLlQCR/we3Q0nvOd6FY3NreAUmePTIyQjmMJp/HvAlSg/WkaQIczl1kAsNzw7TqfUclMM/LpJHSgmN19dWzIOJAx52Exn0ui0Sz6F4o3NiYgJvUEBy0t7XxTbg/nhJBNj+P0Q3L9hDmWw6PaZThEfkRKstkjkEDV7K1vYUmG5Cz5noLQKOJyUn6kz8+OC4csz2m1NbWDh8th3u+sbrW1tZRLpaPj45AHXeV2TUHA2bS6cMQCnc0ZzJYLiPL9bYQU7H2k5NT3rqHulJMtr+3f1IoyIxBPVIi+BOXuNqkiQ5VdKvYVwb67KLKNpd8GAy8SRa5kP1Dg7x6nFpZWdna3pZ5kgBpTKUFoy5Nxxs2NzjoW9XK2db6VgM719TENuE90OeDDA4OhRwdoyfgKpZz7W10nh1iwzgxXK0w6/A0/0P7WIrQpRrpPG66wHK4HWU3V8osQ7gjnQoiVKl0doDa4ESDcpjV3dW1s711aWiwu7OT0zE+NmY1maZUrlMI2OkuttArsn+ch+rh0SGpEeiIsSOYKfNC8gd5okhS8wcH6Lm+sUmLQN6lS8MM2O+++BxPyQ+tAE8UXpLHe9pOBWivcGpsbHR5eam9HZuSBIncif7JPgJiB2nPBn9TqNfEQgP0ly9fWjcXinWNnMI4T3lubu745MQIVJRb7UFkgyKAaYnKje2te/fuXZxX52bnICP+whEzEgHiIFFIphLnscrQyMDElbGT8pH1xS+qW5trvb1d+7v7AoylxeWN9c1qcA1j+d1940jDiMmIL9IQvxSfJoRHJbFIMEGnxfW1jWymua21VaDP7pozKGFyhPgsB2/QNCyTqT85OqJNZkvOoSSlRp/I86Pa4a7+voEHX3314uUrdovqCNVIJjEQOtNrRHjnnbd7erv5HMjC9QTNdHBldUX0Cc5evnpphsOXRto7pJEpXcIcmOGO9pzEVKlUzmSaJRdkLz0aGLCIWOZFgAWyIiR42tfXzwCz+vIoVrq3l6+hE18cp4gEP4BpdC/CurIG69iBKdZudZbmJT4TdcETYgCXarDjc6MdHRzs7e5yZTzM9YgAYQg/4sAjSIqnpNe9hkUrL19R4ZasjIZagwpRmkwuL6/u7OxOzyzE65MvXr78/g9+8PTZM9mqicmJsfHxr79+8K1vvd/WkVtaXOzqzIkNhCmpZIMcMZgLAl85SyUbZ+fnpEMZSI9AZPlcOiXgCNJeX18ju6WZlVtCdv3wgDbSNgCF2r4K6SsxZXsHEDBnc7NMkmmNbockua7u7e3dbHP20aNHjB8byexhAXuDemG9fIhiURR4eHAw/epVS2urG6ESVPTQ8YnJTz/7dHl5TejMy7x+7eqvf/Ur0sK38Cxojz6YiJIg/qJeIaZe8CBAmp55aW7Xrl1bWV569vQJNefqU08uDpozgVElJXVydAww3e5XH2KKVZikuZlGcNYLBdwhqNy7MO2NDSYT8PoQO1DVh253F8YhI0MdWBmFbUjhWaaHVrBJMJ1NNak4JCWv+vo76W0wVFG6EihE94Pi4INAPpwGDdHyGoWlrJHPUQRAQgpqyczARMICxfjK+QNZ/uPq+Zn1iB2OoxKRWIHo8HCMQ0BNyOO8qIf//AzBcMA9XwR7bHxwDI+wxNdIbG2+TCTqkcAkDWvOvAO8Z3qFHZ2duba2FrHBzs52qRRKVtTcNSwXQXIZZ86/TDYN43isTBSaoprHESnLxDAEYo1CLFYsjk9OuEtNyDS6+/rkUzmeLZkW0xRX5XKdzZlmVUuxnaiXy3x8dChKAPTNbM/ZeYp7Ig1dFz9S5DstyhcHH7pyhvfWyw/yLFBuDngjj2sQbofYS4SFSgSlMZ1iCC0BZXxez/zXxc8vzvOHlF8tNrjDg4MDnrK5ur65sr69vlnIH3Mn66t1Bzv7Io5sQzp2diFVe7h/INCUu2R7JNSIFIjHaH6cKUmO7WzvMrlUHooBYonuKEblHyQYNoyWtAeCRAcDQzTAYiuANWdoMbq5DDy4wCB+drS10yJyz5aLHmPnF7iTbmzAGjby6tUrMF0hINXICIUsEysCZayUK2NRmOInPtF/uWmx9H7+gMmRlkQxirqwtFRTBr9evXYV3Pz0Zz8Fx8xbb0836hkBtEHJmpjh4+lp2Sfd3V00xPLNxKJCDirVGBn7Jskclri3p5dAkg0ui59sgpBS3VnELH798ovfydYS7JHREQqMgLXQBNAYysjgprWj/e5bb8zNzQcu7+5JFojYWjLNyn97BwfquzhYrQtFtYmp8dHx4XhDfGVtmVJJC6ObxOPaynpdleE5UzdwNcZxNDkfqFuzgoQKNEhHhhA8Ft9c34zHQrGEWDZnm4eHhrtyXctLy9lMVpYCRly9fPXVi1e4J03EKwJAVJVOoaElcLfR36+Cse3t7d7efqr27NnzEHuwuNULIbiX1Xkchbx8ZfLdb37DwgWCgPXo5Ig/1NzavLiwSP4pDkg1vHKXMnl7ewfAGh0ZNefZmTnL4fyFmZ+Liy6OTwomyShyVNNNma3NLYniwb6B4OhcXChsC1+404xlZIwCRtEhdpNHS22pEksJ17i8HgqOI62vucglMlCL5HjcRIJEhSfStQhJvGdeIJJ1eQpREQ4iCEuJJsFB+E8vF3j5ijRincAMgAwODEkqt7S1SuBfGr707Q8+uHnr9tClYcjhPsavdFZmjUbHRicvX+7rH9jZ2Rsc6EdeLOaycCPaWlrMoaelY3t/b3tr08ytkbfCEIYHaYU4P2N5OH+1aZNhS2DAcN1yaikrsMCrwAVax4Pt6uxGiqWVZavAUGGZJ+KI6xktpe6Hjx5JkCAd4+fN9PS0r6Col2Gpn7W/duuWyPur+/d580FaL6okhADcvXfvN59+yhG0og8//HB2ZgYTOR+zs7Pvv/8+Q8hWUQpdGopYNFAQsr+729Pdtbendhu/9/odvxZOTmgZueKlURma+OzZM1PlOXHcgQAGedxnn33G5vkVT63a0y8NXWIU1AXF0CAF0wmJ28UYuNMahePo4ErkwnqBLBEhXX61XoN4oSGSElzvWTEJqmB8RkYH/XQPWlg/MxPxOwSPHDRRlgf73of8LcZGhBbGSYZaQrlUNBzOhZGUElkJaehCyCqxAfIIrifurKNAgvqJYLzc6IkG8d7jhBeqSBz5kZFhH5qGj1UO8F5BkNFymTXUFsaqhSikMRVZaqWXYEOtEaVM0ySDlhZPDw7CIllTrgETyGwHj7VR8i6uYGlVITqhbWcVvNc9QGJSCpnq6sfHUQQbAuGurh56rh4xOj7WmG7EY2omEheIsYXCS2mu5mwLlBcQf/7bz6dfTd+4fr2tpQ0piqcFFi5Q9SImAiOI/b299Aid8I9zwZMlZ9BBvcSLpSf0IZ9yVvEs9LGu0CURwnalnngwMyEfE2RLNRtNJFIBIjrvbmwdbu/VYV2xfLSbT8UTfbmuQv4wWa1LJRqZomKhKJmSrKunFhdnWhlkbi3iTISk/UbNUqlAPhZ69usDEpxm0qSHQUJJ9CQ0Naz0HpGxgJeEIYHvSbMgYVW05RjDVAvEKv4XEaRRoTzMUmayTC9WEhh11YE+ZbMy+JF2I01kyYCMGen3RPImxb+2sTYwNERiIg/As84U7SLN6UUQa9CD4Y1n9w8MjI6NSUW/mn757jvvqMAbh/7QfGxlnLyhYzKgfhX4YgpirqwKs9YnJng5iWpMG9QJd17iTkqcUiHXUf4QnInsBvp7ZVlFEloGiJnbCbnZklJs9bJAr7GxMeJn1YPDg8trq+tr67wBwOrpoZoer8cpsCgnwaBx8AkhhNdFInNLVOan5wb7hoj9118/akikBG2VIjejypNGXjE6+xdgUUkMxauyAKG8wXJoBBMgogxHLdDjou7R14/BCk9lbHQcZ0H98WHAnfXVdYBFUQ0IXMwWqQkYJCJu5smXFTFOv5qRcCZ01IrdUjCuXQa8qA/SEQMhi14zcsJNPTktnFUrd+7eM4jAPUzsvMov5HgplgtrpB9ODqVRBD2N1OHirCpwI2Xyb2auDGEyHiRI5et05rrgC42geqHTrVLe3toJznvUzCIeRQHNXJCGnlIokaX8jjKBp+OCK+kIuLAcv/pplCBdUSgQbFtUQsNH9MmmQ9nJsyzQTwRxowcFtInMjDde//y5u9p5HqUSeb4ydYVnMje/cOXaVc7gX/2r/0k+Ua33Bz/4YU9f73vvvbewuAjDvvfh97p7urd3drBJPGBozgGF4kM26RM0z3IppD1DbiaDsxC8u7MrxB+x4LWfEpVoerBEF5gWOZPBdHHfXn5PQhI+ssSuh0Kn5SJIp02cOcvkJBF+QiKSfu2118iwSPCrB1+xfEAPZQzlstp7eQJpPB8Sjrt37pjq/d/9juqBMu6RlIn3b7z51rPnz7lof/gHfzg2Pv7zn/1sePiS8Y1sHBlRChJYGa9vymboPp94YWF+ZPgS+3R0uN/b1TU5MU7sjeBB1j45OYn+cvsmTGeVHuGM937KsqC2GVqFK5k61BAXCpgYb1+hDwgNq0iEhKLYmoYygW6xligydl/M7e6l/sBWQovhcAsxgHVEMdg8ccjo2CAJoNgkxlhePq/9JBZelmcs03IVo+ImH3Df0M46Q+o6WNeEDExWIqa1lVhLDHoSEVFlAUY729t4zH80lAdZjCcaE/l84mUeLkeR73//+9LKfBEqzRrQk6jeEKqj4gOuq0VQZjdahmR4zcX2q2exatFg7CWzUce8kGSzheTMNsPpAlnQaoy9CV5wd3dIFilymL87mXuuqd4/JDO4+JgLIr+BYbfu3iZnc3PzDBXPCBsMtbu1k6xP+PXw8Agp5ZfA3+jICCn3Lwpow4wUgThHwkquDesCXqnxwdGJGJfpZfNClxBvFGVBpLauwjFSkyQkArUWgGJCXjUD7SF4r2wuA1A8PgloUjmTlKPl9VC8VD42k1g819bR292Di6wcxgvKuSmqgAr5Ai9hO4WLOM/VkAYMUb7iUGtLm7BeJNHe1orKA4ODGEeevJAX8d2Co74SSOECKOzsyjEXNSLzd6TbTa+WcGZH8HFnZ9uvKLO7u6dACTpLxUJrc0uuQ3+d7o8ReCVAN7LACNjJvvoZXFoOWqqxPddBMDgxqCQWDQoWRQzTs9OXr1yRaQS4uEWbFZwmJicR+crkRGdnByXhUWEr0iEjQaUVk5NTPpmbmzP4+vqaVQhZLIdbws7iBUCnGCEHUi6L41lB9l7fB2kmnJEElmABS6nu5Ro5fmpCuyAEFPAgxJTHk+qUkQDfG2troMaHIRkOYZNancWCwatANLVzT+/p7l1ZWdvdya8trPV29fMGp1/N8Xii8pvpS/vHlWY9iEQFy0eClRLiofgfcs/Bh2O6tKioq7GZnDqP4rUkOazSj+mUXHXT3/+H/4cAY7EBeascF7N1nUFovVSqJ/HZzccbt4chzqXj5ADTUZYmtOfJAIXYsSklVkU93hopHVbsOCsPDvZDLl0JQEA+tq6qwY3kHyTjdSySPtqTwyNvOiiLLnGtldqYL6pRVTXNAIf2sRCaE+BjIM5Ashnz8wuamdhBroYw+vLlyxy+Z89eyYtG2pEUn1g1+lM4GmSdFkUCLQrNfQ4NMI5q+4erXn61NN+SJVcGmI7iA8bYwl3gW9rnMg64cSCVF7KgP6zwxlS7c7kQejamBoYuSS0tLC1/+zsfvJyZ0X8UAvHj40sjw5ls881bN69dvz519cr8wgL5v3L5iqQRUQyGULGpGHDZ1KCNtVuRTIP3WkwpPKjEgJZMFtf4++Yv+KMIiBZ6SZIN6ov8Z7QCbNDZ9c2SJbEqXT44POI9M6U1gcRcoouJjx4/unr9Bpq8evVKBGYONdtAU979xjcgjziSU6iRbHBgAG7MzMwwS2phvaKxbNNbb73d3tHx28+/sPY/+qM/evr8+U9/+pOpyUkosaL+Er1GRkYQkKMJCcGveubpycn4yDDvn1/MBGKYwXOdXdQQPXmNULF2r0Fu37qNDiJXz2XtFhcXTXJ0dJSp8waVLEQChi671yfYBB8YQF/BwhqPFBRF80JkpqfmEkFdZAfKWEwU2C2URxzOOpDE+vrOrtBbZdCa6FgD0qDUPyuDz70H0ZWzkFSMrKCqwIUIhjVE3DBYtEGChiiHHeHPsUkTzDqPvDQ8pK0ZblBXEydSnuUpHupGOkkO/EaNlT2hCb2l9oTeuO1tHZlMY66zXbqfDbDmoIHtbWjhfTLRtLuzSyn1C8A1L9BsZCa1rSPAtAdxwzs62iQBFN1gW7SuqhFCB0Rk7dQFPU5yxnRJWDBg0ViCP3QIRFTEHh3m6i5qk1hYHh0eBv911djxwRG/tbenDyjBDFzHGyVR/JDZlEMLdr4+bDWBqkFZ1e0hWlDLUiKoVeiCCTSPSR6G0DBCtND0L+ijomIxZga+Q1zVHZ/zYgTAZri1voFkISvKbTw5wTml2UKpyPe4PDUFlYCDVRwcyfRqghfxx4sFJvNCVVQ20kJlMMQ3e/n80dEBP0OAGZlhCwE3jZrZ0IDi9fX2yvvRIh4WYjJshqVsfKuu7k5rpaLmoxZoYpx3rGQbsJbABBfSgutDJo1xIhjKfoIwqaRsJsUu2sAgFSew8BVpVNuA36HRv6jZPRTMGENDKWmq9ShwElaWVNpHN2xrlLjDTVN6Nf0qUK9SGZ+Y6OroyO/vAQVfIT85MQ2i8uzZU6Upb9bXVzlkPlcAkrShcjKx0tM0hBcs2GIzGjlpeIJIZB6lzs83Nzc4OhhHugRtr16qdfHKC8FHCc2xIWpBIppm8pRELtR8RH5MEQtEtr1HtECxk0NYCQeDo3RRNzI8flooLy+uHu+dnJcvFhdW6PLRQcEeJIFOlLqU6ggtY66P6BSw2Mv4kQsUsiHYJ9diTG8IpxhFEpJK+ikRKhTo1Jcb7Svg8JmPShnPCqNrLrY3UAN1USyTyUapmRB2K1lSbml55pDuUBBUmZicUHTIH+UVijCXRGZAtZ0wlTOfzE7P8Plwn59HWge0OHErMk3trTaAtNoVxQRywuQD4BbWRDOm6yG/gTu2GyEjbQWLVJvlCOATUiYF8GoJwIGoWDvFdEvkEwegQBztCBHAMZmhZg/mIgQLTQy1TwyFblDC9XDfe2IjqUMMUA4pmA15HRezLrKU3ri4xl8PdRelJSTt2RbYpoOM2fjW+++zc3y0P/6TP+nu6Xn3G9987e5rYFoIPcLDS6ekdi3n0qXhXGuOa4HOEqEBe+u1yAWn3OJN3oPM1iMQ7ZDdoCaml0ryuYlQ4H2UlTEZ4Q4okHsgbMZRFVKl8lJ84iKQZ8VIdsWViICYshrA5G/+5m8WlhZ7evsV5MAa0jGEFNwbuuDn4ODgG2+8sRz1i868mu7v75uZmRXIjgwPy9lAIEX03r6+R48fC3Bv3Lz5V3/1V3zxN16/y1mZnZ2tTQ9VDeXRwFDABGN559ijQNXf03vr+rWt9XWRqCjZQy2BseTZ4ItbTBXBTYMVQGahKqdKgtobbiWTzBO1Ig6Q/CeRHhgYkJMDHSNDlwwl3w44me2enl6iyFh05HKu00fGHHocoLAKekraqQBjhA5BvAWRmtDAnxeCIiVO4IY5YTA7SMOkm3wUBAijQoNoZAnPquDM9QAxMh5hn1YPa69Fs6y3+FAmJ53OgATuUrqpcWNzQ+sablEwz/IUjwt2Iart0zPeP4sxNzeHiHbSUA8S2ZRJtbVxnU60CyKHTBuZZLTa21s9WjKVY2L3BSxxl4kLa4zpK0Q8Pw95Tq79xMR4/2AfY2v+RlAvJGcEiNkDZO6ooRs4Mzd4p5gFc4kdZ4LDMjV1pbmtZX3Dfps9P+m7yM/aZamwbdA+BPsZTk6gpwnjDYYtzM0LyEZHRpH5mPHQPBbKsDFOhK9cFhpeUiqLR2ybYA4QIDi6UQSLRcOQuA9leUwJtt2gMquslzRF5TSMaTEYUSqELVmCAVltHQuHhZPbd19jTskUCEMFsxJuSt1YGKuJ8twVfhDvJNPSumbzztZOf/8gUwMupZVQksWNnJVgEhRcDg7zhEYW1pJtq5DW0L4PEInd7Oy0UEZIVwMU80SHWt6JYY58FFmZJKVlZdT/+/p6ZUqnX73S7s8LCWgdiogCQR3zNhHyD9SA4VoIXGTOTNmHs7NzpydFvhE2ichdL27gYn/6m9+gJ/Hjh966eVMdDfJxC7gjZNWLhwFTzJ3ch8j78Ejn72effb6wtKJzan9PN0HMs6yLE22xoiO9ulrLOMJ6bfieshNQ8PnTJ4qvvDEaSCy7uns4N1vb4oaQ2zRzU/IT6bDAfEL7RzIB+8S2MhkBaOqT1mKG/EybQKybNe1o62T8Pvn1b6T+rk3dKBzJYwnI9m3F48MlEkET6VxQECISE5GETRHkxHKszkz8GlyMUKoPffPSrThIZvzqLgpFvHk7RFqMa1eO/a88jERDXToTSrDy7Xp0FXoptLiBY8EyoQMFgcs7UutR/QwqkCWqBP6BrQiSi8umtoa6+5kme8bt+PSYDBAtXdBEQrUdQdqyrY2JOrkHqSqeuLYZsxwaGGCv9nZ3CpWS4q48ua8oPq7Jqt26dfM2Xl659tqtm7//L35fRu75s+e6r3t7e5g0loRpZEWiZEPcTxhqsWhCxegBsuCRX4Ep9tV+JYd0BIiBBRdjesjrhSoXWNPzcmJxISIsl4PSpVN7+3vB1Yxsg4vJT/Bd0qGNomYFR4cvjY2NjYyNcsj+x//5X+3k85NTV0Df//G3//5XH/16ZHRsdz/f29ePZ0+fv9jY2pTTbGvPMeiSX8YxV2uhvFKCZgUWJMx5Tpo5kQJGZdMZXptVyFNjE/OHs1Hwp2c1lpY+rYs1pJU4/DBPAVCVq40svrUHZnZhnlhKcVFz2tjd0/vTn/7UoogT2FVbu371Kpr86qOPVD24TR70+OHD//3f/bubN268/dZb2iu++Py3fT29WlfI1muv3SIbv/rVr6auXNY3B4RHx8aZzy++/BJTrkxefvjwEc+DjxtqXsH3DayUm5HsETGvr66yRoRKXlCY641WPRqGNQwzI4cR2FFjyuL8PECA56He1N8nSTA5OaHTSQqKh8ZxNKxMFZFZXFqCRbSMmGnuI5nwnIeBU6y4WoO7BCFkixNqgdxoHjYtsHwDGNBkaHcANnZkaHiQMRRR0FxgxAyQKH4fLdV/wV753T+JT7vqWDW5U0pVPgOtwLeIo94EwJWXz3W1ayhsbzk5LWqDjidsNq87EIanGouKTuWzeCxsdgZzHsTDDZbXRJjQqO9ffImnLFl/f3dzc3pldbFSOdUxmWYwMunurg7lejojmQY5o4gk1kCx9OIHz1iHWJ7S8oBsEYvX2UGo/qctslFjrqwmd55tCIUH/NBhXzxTQrg4E49CGSs0AqsdmpLNSssj+nqjG31waLBQKMFNLOHRAqWm5iYtDHXJuvwJ1BCVduBv5CYm5U/yu3uyHBIW2zLyNqkcH2WbGjPpEHtpwt7fyxNMGcqGZFzyUbcWgvD/7ASRlUSHpmR9e0gVdrAcymRhOtVglnzXKBEdbRXnnNN5PGLkeChIECzdWRlCDY+P810kNwkEPAhZxrBfyrbZE8CJ2rpfNdhWQw011T9wqbu79/hIABm22fJNCUf5rKSvp3h6IkcmUBOia1JZWgzSqZMF58WHjHfo5OxoG+jvy2YzTAIu6plIB1Syt08ExmQWbYuUuuYtAm/6yZGKhKRNdCXIowlRzGGzbRu5UuGOtpkEhG9uaUXf/f0jucknj59tbWwP9A8ivsgAuYi8epJoQ5ym5VzWFwTYcY8ihRM14FBFJqL0nIvKqWJpDVoWGl/EOru6e/t79/cPokZFW0rE40187fIp6JSiCBLLk5A75vPDSDN0L4tOi/hzq6vrO1vbnToWtJC05dQswWqoe0m4wbPzc5OEaNlUtnJa3tnYVnjFpkS9rSN1M7OLu9t7ldLZwb4swYm94TbANTU2uUzHsdzmwd5BSLLYG27THpCQmwmt1MGcEezaC5CZzz/ZQpWLkK4PO5p87oWJNdxHbM25zF3wkMq2tWtMUUlK3rg1UTo/7urvGBzuPzje6x/sPS4cVqrl8amx8ctjOkLKpQJ7wOWiEuQFGpAI8SfwCshr5wBpa2gwBy2assQ85Dj3SM9aPP7WG/dGueSbm7ubO5lUaDuTejwN1e6KSjM/IOwdOjtfmJmTEzoz9lmpuzNHL0hRU7rx3XfeHhzoa89kK5KJ+fze9m7Y6bi3//TpM37wCSNxdi6Ul2AH8WwJQwJzmd6IVMHZU4Lhg/kwTD0W46FaPZiDs371Vc0EElcEZCyjzFZFpMyoS5Uo3e3md20IFmZZmGyhNCBSIDKUC6FqQzLX2ZlqTGzubDY0pW69fjfV0vpSPXB1rSHT/Ad/+J9Nzy6MjI539/Sd24B0UXf33usjw2NMv3pqPOGAhRPJZIMr6nsW11ksKElBv/hhwJiKea7p8dR9dHwCO488VfcNyG5KNWlG8Kv20c393cfPHhH4vt4etUEXG8qyWMqTYuHw6FRT3v7+sTy2rMnf/vv/c2xizP68TDpDH69OTrLHL56/GOjrX1xcuHn9uqat/PbOFHvTlNY19OThw1aNUesr2caEqtPvHny1u7fzZ3/+n9sR0dXdhXcf/erjoWHHNgx1tnU+efwEW5mlcKiDfZ9p+8HqhNGkJYhyXWx9a/PWndu63RdXV5x6MDwyKrgHmJcvX+ak8mnILX5xZCVmDo/yyivz83NEgrPFYPX0dNtTsbq+2jfQB+F5mcPDI+JO8U9nZzc8/+rBl8OXLknykSet3aqPTAtQUkDQrLSb32MzeHuK7vom1FaA5MHxIdb7HGc1c9WPTQxH1jvUAqFGTYAiq6cFP+xSoWDUj7UkTLVvMc++bKBGqmS0JOJImN3jlIeb6fHHRyf7+ZCFY3+EBQpund2dob/OYHyWaGNDFG0KOI3N9aFHDVA7emDoTVAC5FaIc7JNqaGhfj4af02el31lMfMH+/I/hD7YLbsIojIGLDABwk0UGhvqpc7FZEIH9luiRnJ2bm5+dWVldXmFVrvK9YdOBDkJm21FYNimR5YmMK6GDfsnorMCRkZGfvGLX66trCrqyirYDOnRGhQCEFerG2ubauC08ejwGECH5IbGk2Q4CGZzfd2ctYEMDtqXFtgML6JaI++iSBaFHYQPfMFmZoMFDs0gyRiGpdT8WloINeONgFKaqMr8I6+2VqpoCIQTxFgj1kjlMdtjkxOYik1mzmQG77Igtgjhgot9HkxFOHNBQ5DCZ9W2JiTjLYIwVNLFRDJwwRsmhA8lHKRCLtYDpusktCGluGkdoJaoICCvkEgAGtcLRqIpBc/KG5PsaG8XFUW1wF0OO46aCXWSOtZA5IkBxcKWfEnHC2kvjhQLimVLi0vkjojTECvViulK98I74KtUwE/0dDKDU4FZdXVuJ0gsneQ8qaJdrnRX5OCXrl69Zscq3TNby5EOAnDaBCwdHZL1dbJh6EPSoSGHGrNQ1fLlpKzXMk9D+oiBjIVuL55CCP7C1gsvN8qB19A2isAo49lA/wBB5F3BBW5TW6u6o65j5o0HGSpANQmUrjCCaeRZFI8rhJKkbD+pjkIRLR6aNSIXL9oAh7M1btY0ka9j7bX31utbE3CBq+gELHDmESBoa29ubW9dWVsZHh2MJYKjo0fx0vCIyAP3ycxy2LXZw+siYdTo5ctXdBFwmyTjzRqHVubz0FSC9SwfyNadxEL0D/QfFo6gcmj33dp68vhrYN3T1etyZBkeHiQzZogLphScLK7SyQk+Xr1xVa6MlKqY7m5tJerqFZa4NWrvB3uQcdvucitSEHr+4iVfnm+lkK37TDqL9YpkJsCO9QIo3iqWIRqg8PK5edZe1HlqagrBV6IzdNCqRiXX0CgYQpxovdlKz3jj18OjA5WEkbGxN958Y2Jysre/T/y0urZmy4HNuPa4zC0tjl+5umbvXVvHm++8I1P/y198xOp861vfphcmYL2eKPuHWzktoJVS8JMEH0dHHuRlGqF8Hq9vFCdUz1lrC/G5uJ7oshzimxC4t7SIzomiLwWOcJLC0t7do/yzFy9FQo68IPlEXpa4Pqkb65DbR+rs4WPi+RA0CGzduEHkrzVnW1FPqpBOaVBHxkePHlGNxYUFid8333zzq/u/szf3zu3bnF1Q093VCTl//tFHb7/99jff+yZTDZRsSpmefvXGm2/aBu2qj3/9a+pGhs2ZigEn5CUYRDrqVj2UuRkfH5ubn5UxFv2LaIX7RNrTb9245UwSivz5559T1YnxMSY5EKE+pCEnJidUBJHl8ZPH9F3kDqUFgrWKBgy35UZXx/zcLF12PQFAfNbRG4YptDKkGm3SQz24xwSy350dnbqKuPhaprEeSrulnjUn2WZcUyELIDp++jAkXKKEuF8NFCmbq4JRNFFsxlepObzBOQDHbCl6SNWur20qZUf5CSk6ff8nApqM9EixRPIMZXCj+Rm9kce3G0ZLiyNLwFkoYntvQKkzZ7NIx9mEVDg9lhxS/kIH5k9cLVzwTHJsPgjqRcJIsG/pLN0GowpJ2qjYHlhmUITjh7re3EISrHgK76LEEqhyfNQpBxwQmBt9gCC8G50Oaj8SI5oaEiBMxqkh4Vct7O0t4dymly9eriyvWJSUE7EFHKwgAbcUSQBJl8nL2g5tU09wxYGsfyaCndIUDIwSe40UIJKVrGuo05sq3OY6RnYopIqUPoB7R1ur1DZaIY+kii3GQfpjoaytSKNgboM5D92zBMbsJNbY7cAEYqjpcWEUKtEfoRgPftn9B1998cUXDB7LhlwE13LMjRUMpwWEzL5wLhSERGzCYj+BK6eDzAUJi15kBK3IlVUwKgIk7h/F4ygwfnI7PF/KQdA1oILOnd0dQ8t+kC16Jle8vb1FqkySfmK67H8AL+atLj4/P+8rwskIYS45HBsbkz+pjeZXcPPixQt4QiDx3WZ+pEf8zY1NZAG1pNRY/X39J4UiNKEbA9FmCcEEQnGzLEJcK71iIdaLOMhrYkSkpiFWZzpYQGZsbgPkZEydUiipvmJFqCF1z+tAf9EJOKit+kS7k2RJyEKL5M4gAt6LMD3IbEGzR5u/VZuxvJCVGhkWeLRrkIiBNB944UpzCLoXrRQTkdcvUD+sNqhpKOe7gELxQbhNZk/WKhd8o2RdMi7Ie/Pte6x3s0pkOv38xYuVAAoEqtcG1/XN7WxLC+w/L51DTw2tMiVCSTBAd1AyWNVoH4L32AGy+WJcN0HS/OJsc7bp9bu3V1aWLPDD7313dGR4ZmZGuntwYEA2zCr4eL5CBYZNhoNmEbarU1O8tHe/8a7cJ19N2Sm0NmngLGtBcvCF/hSWtDI8NhqOFwlQkVxZXrVM6gVwvEETn5pZxLuQGq0xyxsU9kI3xDRh0zYN8uCnW2qUjH4GkHMZ6UV8XDAmtVrd2GBj5pcWVtbW2MK33nnnzbffsgEXZnX09egRyLa1HUcSBejuvnbnz/70T5vsJ76og9SSfoLma1ev0h6PwEFVACfqmI+vAsI0hc4GasIPNnvOb+TA1REeDi7J5N27mM+hO1T5E6s7OrrEFUpKR342pYvVMx2hDg9rS2WdmEi6fAjo0W//YN/WCAUZBSgaz6v+3f37n3zyccDGwuns3CyXiCL4N+UswctTmssCMqRSI6MjLJDtGT/44Q8V3mBv5PkV2c4PPvgOg7GxsRUEMzRCO1zJsTLrmWzLl/e/FA7BEGkSvjVnRaBGg4J8yrBFbi6IVrUd6O9HCndNTk5Krrx8+VL1keuJZVQYEI2OjOjvNXO1J63LtsSILpQkGPigPtFL4pGu8WJdxiGgzteuTGHo9vY2VaJ6Dx48IBg1qXAlrCAe+uYIwOTEJLTf3AreM9/CLQhuSvUDg8GRJwdkxeufRcobi6mplkFrMA01gghKh4XCVZ0gwi1qlQyDz7n8MCgUAmP6OZWX9OF4EVDdFxUGA7/5ueZUC/48ggxHMw4neZIWNooJFECI7lS1IW1ba3Zza8PBPYOD/XRwY9N5jBXINTziXLteowfrEHV5ERriy0Kwoz60Hk/RQ1hz/0mAT1RVILr97JA99EJKmNpmHmx1Ve8JlanNLFjisORwiJeqkF0dul35Egx8OtXAFvZ2dzYmEzzfYId2pDzX6SRZtnNb7IssWMXIc9FZJr4M8wZQtrZ32GCGEHhhHncYgblFUdwSniw9mGhq0GJnM5wcLOAwz8PjYzpMtTQUWHgAptBjEs5F9OIt4q6Z57q6fE4IwqRC4Sgp47qztUOd0NYaWSkSif0IrmCjcXF4fExikLiH3GlIcCU5+GQ9ZE/FHPa3xmLa/CQ91KhdZjK1bTA0xoMABwEyB/IAPiyKFArvqMnqyqpZyt+GiDAWFz0zPHBzZ2d7bGx0dFRnCm0N7XnqZgGvFUiamqLw4tRD/ZOfZHTErHiKd4ODg1LcusWgGF1gNlgI5GBrDWsa1sgbVQbApMXlJZOhkDjMrSHGWulBqifSRpv03WJY4xC/Zufa1Dvxzo6+XQtBn9rSXIOeHIeadGkEle5fXd+g2QF0fRf6FIKymZ6fJuPTiLyhScf4M9PTLKVsEBnDhZDkoAflMrX3CFzzcgsIwB20CnXtDvvqwrYQzpCfxgc6vsUOc/PGKzLq4ksHARIcF/j/8JMuUAGksEyGWeGhua1ZNVBmzMkTKOA6tpgXzGqwfEtLy46/Es7aAqHs7dvCwYmNGfPzi9vbjuSttcyEUw7wKpQj/6lEAo5E0qGOFbkIp9Laqoyt2YwQD0902+7t71KeG9dvLC0shixLfWi2VPaO1lIVz9FzC4SL6K9ctLK03NPVnWtvZ9BsHUNbD52enYVQ6n8Id2l4mGeOECsryxIVlmdMq/DPmJIKfBfuAS5EgBDQzBNrNEEcwuknyfEJpnvvW/fK6dF0LHA90gE3t1+/fv3DDz987/1vT12dunPv3mt37x4XTj79/LeEShb07ffem7p9Mx6ae9suT1358nf3cR9adLS06tTQhMDkgyY8qqVnWCGZAwUWnX+8UkF22CWiJHxSwFQm0JQYRcsxCHkQNPtJB7PO39Df16hrQW7GhM8UGhQ+ZubCDnoy+vj50+5cl+dqatP1rSVJxshGKwImXfX8+QvV63Dwy+7O4uL8+saqbLCKA/nkYkJ/mugyobz6K6OLsLdv3vrxT37Mm339jTcog1MoFInX1zfeeutNTuTy8pKV6kV3S0dHzjFMV65etfP38bOnJkOF+VWa1Ajk/kF+dWVZzQ2Esqz0FDphELHkTgMznBJX+JWDiGgmg+YoBrTefuvtzs4uwUmoqGTC2ZzyAVF+rsg7iXgXahOYxQFlsi5PTBweapPUkFRm3qAELaZQIBdhJa7oPr8cbnCCIfzDRw89SMsx+iNITVrqe/o63RxCh+gEGmIE2oJyhhO8jBMCLCLijQs823v4Ql64NixNUL9zG++P+CAMYbhFhq2pGdZLM1JP2h/yKOdh8yZ89Ku94KxdpOfUTBsImKun/Qxo9J5mSZGXNJ5JIZYcues4AM3BoVLaIRjCRVJLcbAJ8wTaRBwQWzmYiNJNkrqcO8MEXHfiSoj/nD8dqjJJymxWKEz+IrAIp2UGLyMVzm2CLMGiWqBekmhzkjZLWCtLzollbaxlaKAPDWZnpocGB4wgvdbZ3uFZbBqUkxMPWnlh+5ezlYUpdsBcSFloKN3a2j3YJ0gFaoyMJsNTo/CkHDUsCsidnpdUTEROyIV/fj5WcJYWGB9rac6+evVSuBaqQ+FAo0NPNw7eqRZId7C5ZI7wCfIEfHs6KHf38MXtpqc/ChB7kGsQYe8gz3fDPr+GbKTNNyTJEV7Kumrs2B0dmPLk8eOQMCxw/EOwwqXnGxISNMcsouK9aWAKmwbcnUvtc3ICoNg/TsD83AIlHRsbAwqhMFU4FuIb38wD/SP62AEZjqahFaTloqrLCTX0hrCWpudZpL9mNozsWW73ies5febgKy/mjbsn0RoMebl8/cZ1Eu8UpctXphCH6QIrZMzWN6Gs6Lyzs0OETbQUNdU83PL48WPDUtowE/FZ/gCDxNUWDl+WFpdfvnyFf2SM7xKgLUqgea6WUdd7gy9QFUCoS4mQzIMllvxHcNYPzlkOZYK/NctKLgN3sF4SonBMPz1OoMXkASBei+m5suagYrTba6RzC9qG+uZ/2mUbfRA6xWtjNqS1oYQz65xejWi5zpxPnJfGv2AgJUeVcGBNfs9kQ4WCBh3lj3WlbqxvUSaOFGJBpTCgLZg2pNfJtHECjWnUsDcD6z1rcGhgcnKMeKhQhKpqdDw6uQK/Tuujaz6BxExvIJEzqYMrGXwVQkwPhH3QX7gjYcgdVo5AWpNZWl7BCKxE57n5eWS31YQVQY1g4ENeOhwLZTIUjY/oxfNAIvd6Opa5MjJ1YeMKIQkUs98g6jTxBgui7GlISkdYFHSKqPP2lldWYKpDTDmIl6emRkZGb7/22sDgIBd2aXU13pAeHZ+AdtlhIHEAAEAASURBVHfv3K3V7G0pBWsiPBVixTkCgDIQzLy4o6xbqESjoLSHRrziqY1P+GieJp+oCxtOTJhU669OJQN/uV/2IdAgyNDb3QsHdvb2oK/oZ2l1ZWR0jLp+ef9+X3ev7eWbu3vgzyStKRzy3tmh8yMyJDYsOUx4J4Rroe89HPKJ4zplQKD2zvtfPfjHn/z4w+//QJjI/5DX+eu//uuJiTHnBuOm44WFa9La1oGwDJXI1cSAjPyqhhRVvcXV1eXlZR/CK6oUxMLxxXv5+dkZUE+SURvjuKc+xxG5lprMXLkyNTc3F+xQe5v1ssojIyNq+LJ6uPDxxx8Dc/tD4JVMKTO8vBLOqlRwwx32WD6cb8ooKjVvb26YnjlIluIywpqS0Vi4sD2xXJZLNyYr64mAyJvpV6GPz157MmyG9YNDoQ+YkrifBhqOxLjHaph08kG2zNKvLjNiwNCo2hRwVlKbf8JG+q4Uwl4JNORWmuVmAAmThnSIKKi3Hh4K+2wE/CCsXijiiWzbD37w/VDtLBdVKfnpEj8mAzvQOMqP6ZgIR+8E3AybYPzlCpXLCtWyBgPWxJ1U+dWV7hVhWpHAJYgeTzU4r86bEt5FO6t0lERHxrBPlAGHvNFTzh0LrTGh8t+AQJYvqJXg1ZLqaMooQg0VDRst5GZ5qR7kMh6AQiD1T8aT+q4YwsiKBHiiDxyTzc1tTrc56PYHZ459UfSCMhSRJ0K2VICGhgbUacvVCmoIKRCOKWbGXj59MXLpku16uuoMZYcJ7mAKzx3tbfbiQFgornG9o4hAuSeO3oRDsC6RygN1FzLgFH+MjZTo23YezPaOFkp7ttCTf+p5JEP7DHcxSHRjSnukAk+lCLs1qjU54oQ/h3dsEpp7InmoUZ6LrWzgV7IIlkPGqTElJsZiACoH4rK1tVUQKWdrexy++8TajwoFWS/LYdrFKGAXm776+oETT2yVJcd46nFEx1CibSNjK5mpMf3rr7/2xod+mphF2eGPSlpd6bkbte0RemYBoeEuV4wEEvaQXg7AJMIv2hYpSKWrRvatwp4B7dilhx6EF2Yll/DpZ78NPV3RtFkU3AVt1u0WIhcFIuG42kCIbEbaidzifngxlom4TQ7MtCW7ixiTOT8tChlpX2jKigydy3khJJCcuSAawbXhVbvYrEw1KCxXxmakKCw2c5/UNJTUIa82MUMBYtwmIaa3tLC0s7ODrY4502Sr/OagL27B9SvXuZIOsdP/WjwJtRNqK+toSPLjucSGjYwEKTQdhFc4uCRpklAMQ69euapjCC1rtohHqpQd6AnQq1VcM2c+D9UmfmYl4ufy4SzAUj7xLZGemJhgbVkIfpKYW0sUL/7Js6e6MFzPdoZWo8j3peNoyuHo7MwF4CmFnZHmSVtxisygAMW0EI8weKBdtO0P8RHG7QiLXLhmMjwznzC3EtqaQgUoSKmZZXVlHRNtwOPjaoUbGrz02mt3+nr7c529xUJp08ak8/OrU1eG+gcGB/qVLgSyHqok4HM7IEWVtuFyxrgNWEkHPSukEQOjY2oBnBv6YsImwy0zeRPAYqTADtVmC+Hf55yalmnecphUPL6yvj63sHTj9u29I6cZ1zMSdlBwGna2t3N2ap6dOb3D8b+4dnx0zEgrEPJVfvGLn+sTgcz6f8RXzrLp6e1ZWV375De//tGPfk9fBSq99cabCPV3/9ffXbty9f33vyUjqifThijsWw7tlx00yKxwnHbjC+3QlvLpp586MltPJqGigOFLksFknOiB0CB6xojOB8OjbTAcMn7t2lU/V1ZWEBlQYIG1u5FYKgf+4ue/5EPfvHaDzUMHTrPPQxYhHp+ZnZ6amgKMz5+/pJISVM6IYQJMo1IKEmsJL1++pAuuYa2dsuKNOa+srohtWHeNM2ZLxlw8Pz/f2RGOnyVRnOaQCDUJUo0fvib3QWWjfQvAyMt7ouNn7Rq/8ODk+lyFW8weSO3t7JYFJb8iNnouGSg8U4jiRBsc/8mrBUdPzfJQeA0K6f5TojRv2rK9vcVpJXHQnIGxTszT5wMaGa2BgUEqweA5hImC2SgtmdnB4ekIOSWTNrcIL1QcQikR1Jobk2Pu/o9/FIxNtAWC80t6qA3/tGb8rA5AyDnYEyYMsmSoRwTRIcDokbJE6EBjt/QpiAocmGODup0elN81sGBjbaNwVHAImaYYIaCSgNY+IaA0FKuvH5eamYwoU1OtKcnq8AdUETyXr2R2lCfn6OSmdP/wwMTY+PVr1yApjdne2BSttjRlWTUIzpxsbYbjSPhiwVUnWfqMZSHsPXDoZSKJktoUxaN6CqwlcCejCS2cjxfYFzXReCSThqG8StVcUhuAp1DwRD6NxjNERHZ6aw+Toh814Krr1QbN+YNwsrsxpSUjAZXLDX9HIgBKdOAI12ywf8AFEmKuMcg733iH2nz+xRd2BfCybUgQ3xNxXAg9ZEaPwkH4jym4GQbkexXlVLvJpF+5RL/85Sd9oTDcyY/zE3SSJXRgfrCbFfHh48dP1EUEfy9fvSISXGM/zYryBByMxWZmppklNANDxNJzIx9zHZ0JITNMA8W4//Ef/1Gd1/7f5eVlLKddVuoUOLgsnWmlwUHBwmgjtlW4F1q5XVbWwkGbGAuBzVAamS6RRuQNTlhUq4Md3oAA00PMyM06YmbImIWTQhGnz0OQF3o+eXFhE6HREA2pw6KiTW8ezdqac20tviXJFhX8nibny1R5Uh25to21VZ8HFyOck+KglkNw5awWRkvqfm9nv6sjx8vZ3txqzrTqIxWYcxmjICm49e7FF+6wiKU2f5BOzDyIUeSeyJdw3p2GY0BhIsYxWDwGOOGhbB5hvnfvnnVwTfDLcVl4LuPHB7VSUfL0zAyoEWlJttusS1rwSzVIFZ8nvbG5JWQZHBr6/Ldf8OKwD0cwPShOmF6gGMypWWuKhhFerjFD5EIcxPQJOps/RUA3tIqUKOgvGfOJl4tNuvbGJaIlrpvIgLkaGtSsasN4YKI+Ta227739rlbnns4uQR6nv7e7a3jk0qeffcZDuD51XcMvtGCwIaycgamKdwW7wVSo2HE0/RLVTSycZ2CqiMOpMh9oSeYJkkxm7Yg+h2ivrq/LH2HC/NLitRs3baCUKSFXNFq8BUlE3/Az29IqWQXsZmfnXrx4OTFxmdLPzs5yOoEMZTM40yKj+9lvP0N5ejQ9PS3T+L0PPnjw4Kuf/PQnf/7nf6ZBRo6Nkpr2F198sb68Ih3NIVdft3zs41M6PjvXnvvsN5/JNqkBhiSyB9gW5RSOyjl7jzOoTZtYpqPj0M139epVvGDmpSWFfSTBBY8ePZKDpAv+LtXC3KJzFW6/dofpYrzVBQH5kT+xkkw6ZZTSsWrT07PmbCgY++zFi7A1ICtHqKn3mLbSzdojaqlUZGECGV0JUmZvZmbmrTffWnZ6HOKG85nVxMJfnHBGqGPl9JiE8zbJjWDcMjhiJEZGjnwYFDB54zJ6EAzDxcXQwKDnKWBEReAYTli/T+SUDC1+t69I92OwQGAu5Ett3XPoZaMQm11BIYSQ7l9ZXl7fWOOBiqwF7AapVIL7Q+TSmRTQnByb0lHBoPLFSI8t0hCBnoRG5pMCoqApFIC2oAFNAy+iUwA8VZDE8rHHQbRCubsgLuGoQkC/45OgjDdK7pUTgAw1wTO/CVjpWOjdt+Bw2flRwZkLiZa27LEm2iSi9fLyEW17ewciiKxR7PTYn+Bgbjh7hqtHQoiAJr5BaA/SlSKvI01if4ByLivLNzEHK6LYBNrTbHHFBtGrarmSiead29dvHucP5xbmKmHfOb6E3Br/JXLVQyhG3nQRQiK2TTbSCIGPWmErFZIRGdrQueBeWme1GEFRgZpmBJ+gg3McqKhEZGu2GW6aPWfWfgODEHHVC3Wgne0d2w+4LSAZvdBZalcJLUBhCIXDrjhiqm82vC9X5CVEmaOjI7qwWD5UlY0EBmRJgspPdS9DWQswEr0FckVHBmQyWZV4f9rwi99+7mS5GzduWA0jxMgNDPSjJ5ASWJgPt9Si3G4OGMcF9ucjxWfEgFnyevVqjhbdu3fXJzZTwgVabbQaMpos3rkd9SzHyETIgKwsiL99+/aTJ4+9t1i2jQkSrQJ3Ew4KHjWtSc64SZ7A9d6QQ5/I8iGX9fI9KYhCDX2xNIzmItcmHEQ0xGpOrtGzFgL0luZwgJ9aL8kPJFWyDTmYsD9MQwp30ydQ1bDe1MyeobDI0rzxOT2FDr4FoNK83R0d4fjnvl5PlYeXzME+yxT35+zpyzoqNinZaq/C9WvXH3/9yGkP8Quda8FxtEzoKBGioYDMmWRCR81F8DkolBqel7UESsbrbLiknqydJrjvfu87a2sbkW/a9eUX97lWpsptJG/+qJpgwmq1VnKIbVWiHSwcvhMDoYkLSC/KiJTYa/koawGgGqP8SnnktFmFd95+5/nz50CMQ0mKcM3aCbmlIxdqGMEnYLEmGGHAqGMLJV1vTN/6CpXQLcKlcNa5yyTZJM0gMtGCFdlMC4y0d17tTe6SqNg4byNBd3uPDS1iANlV61JiA6nMHOur2VJ6LewlAzF69NOCYUcNnDuegq4ZzedAjFtgtBpw46CEOem1IvQEwiYJZClLzenk97NYZGV6dq61vcPuNinZxeVl0wcUMtv63YS67gKCwHZ9bQWdX01Pi2I4wWwPS7e8tBA2ewh583m2k18rK+guR4a6gIV44/U3/vX/8q8Z0b/4i/9OTNnT102qsHhtdcXBSBYDCRkqpHv27Bn1uXnz5vbm9oP7D3PtHaYBRuS90DTsgXHqd8j2hzib80p4Qo9IJj0yMrq9vRlO3D06tl7a8eWXX9KskdGRleUVNGxK6ZGZHhgYdGQSolFPGOJwR+O8nH7OZRsdHf/4158w4RMTk19//VB8RV+kNNANc8kk0MZHiIGM9hTs2oLmmJhwmk/fbz79je16/sirT/joghIqTKFosjxkNmwHsDMq+F/BEkT5fPFl+JOnYiD+CsAlJbqVSCeyCu+ABV4iSuRcBg+LwTNcBznv1DTfsLS8jMSsHdDmBViAaRmNWdKNRKV5yvwj3wZcjgNlRCM41cgAnxqfJ65fDemBvrW50nzAn3Ah1JkE0WEzctnP0Hoene7Ge/Ut/5HjFnIPtiJZkD09jhFy3hUb7GCXYA35hr43Xu1AmQovySAa47gnHsG6BuiRmAvto+KvuBIZCLLk3T1quzM0NIggJANOOP7HIaBuRyjQb5kgGT+cVm3OOCuiRR/0jLY9lEIBQ1aIsxaCUH/U0YkZcFZIWqeSvGcXtr2iNhGWw0Y3asp2QjSN2jbN6CvBSH+mmJZrOPQtL8EfKybn8tHWxNQ5kSFehVgJJ2miOmuh0OIROGTBpJOwytc7L4bYScrbbETWibWOECKFgIyZNCYQ5GTJdMlvkAa/yO/ZAAKJlR61SHA/ndTA3RGMa9yCHVaFVUJKMU1Ac8fJX79Ow1UULApP4UKQPGfYB8Ygfmi7B1tOPQUKAcHTae0yPM3+/gGSZGK0Tv4EdAdUqZ5rbiYmHCYiaz8yvIKbbuQ5wtZbN2+IuXvVY2TbwjEQjZPjY7aqQjXrRVVSh3Q8IsaVq3AadozE+W2MgcqBIJidU6oibg8ePFQGfjk929nd7TChkK2VGAg7BTMESWZMVZ2ICXZRigk3N6RBZ16wLJC0nfzPzt4OtCPVxVIBmJoYH9IfKPChXipmD5AJT9ta5HXDdlsxK1dGlBBohRNReK011/5hRPOr8q3+LLIhlWBK6EOzXEzSyLn565CgdKJAx99rRQ47SGPV/oE+c3YwKYm6PDnW2dGKQXIenbme5cU1qreyvCaBwdbCUNdEngHFcqtdzwXz96E8mziW58nHMkmFAA4WgSdOjkqE7+99811B1OpqGJB18edF5Yd0AP34Jz8Hdo++VtIWS1RRIaMfIZz3YTCnfOnGjF8aGu7t7ac71swHgtT6DJm9T3/7+Y7tLqHbqI3yR/upLD38PVFPv3b9mjxQ5MgKMhNqVMjoGbSNclE9zKV4KOO9sIYQEieiToT4YdRLLsKvwRiWQ1Xlj//4T/6Hf/kv/+RP/vS/+m/+2+9//4dvvvXWpWHnQY0MDA1avMZUXRhukRGC6obiAooZnHyG5kgXUhvBuWHnOMxq+QG5kA7S5Pd2JY0cjBCYZbtoNXSQ8VoYg8CXcHao4FxuWV9oGnKvrm7YU0E+Z+bmyDkDRv9JCJeUNV1ZWWptzk6MT7B2kqjbu7tdPT3cH4KhXQDLmZBsJssbs1VjfW15c2MdQeoSSY2glEUvqKj9N598bDSWZnx8zPhzs7OTE+Nsm4VsbtiuV0ck1BGW5hcFxEvLK1LjADCKKds++OCDj3/1yYvnL4Mue1jItDEcUahdCWc88QNoAeIbfHt7i9Z7LrEXUIJWk/H62c9+xoKMjIyQi4dfP5ycmgJWz54/u3P3DqaIl75++NCwhFmIPDs7zzrqHH733Xc539xfkbd4aWN1VZqX3eVXMKiTk5Pw1vkkVIb/RIfYP37eq+fPZa21ZGpmpHQvXrwAXAJ3Ql6f6+hRXfbnSOXu/DkHjpRUntPmyDGIBBmBlFBBGTxWx4Y5jV5BhAQL2zVrgQls4/TSEI40V8c+Im/2ZOIOwgaXWpTMYgGwcCwST1/KUWQXvNpwUFZURWBrTz2CXAbTErb61XMT9vM8km1ixaQT3ZpkWyHCGS2c9xz+WF04qmprZ2d5ZW1jc3t370ABHaW4cswtF5jNgIZ8IU6xnmszYAVIfjBpiXqxl/GvX71qE66DVwQCiwtLUela2BqCNuvVD8Bvouo8ZeGROamqsXx6KDTdc/Cd0mIrm5lzbMNU4zE9cgIztPahUFCMUTPPdM+HTGBAGe8ksp1YhnrKLSJHjS3O5kg1akKzRUrfuRaG3fxOoRw2SkpyCdfCVnenBZ6diy8kZYHUyXFeugiS2pXpYIZCvmBftlW2tVh4yuYNGRu5a5YGQwki//c4wP+xRkF/u9XfX1ZPSGXSsit+be1o45+aCVX0N2FghYTT1anL169f2931x5C3+7p5Vd2soW02EN8SeCQMcFjOacjLMxJARyh/4+YNiQjw2elYUZ3c5ZJ1dfvjJin+WsnRVeyrkyTbW9tJsJwPje3p6pRP2d/dYZCEccbRtcimzjvMe3FB6ABUOMJ6yZR0u3u79wj7Yd7xBYRtaXlpbGzsq/tfqcrgMps32Nc3Pjxsl7VjUSdGR9lXDjgT7QzBjU1lhlNn0AjAe7tz5sy6sKO9AwMroQ296o+EvfPNbyVTTY+fPVfKY7N52aCf1aG9ZCPVlKUCAniovb2jD82BVUmOHqHi2sshhn24zltJNV6+PKk+Ev4YSZ0UnxQis5HQAsn0toVGK9kLol1GFuiQ5y44Ycsb/CWjhCpKWIe/PMdm+ON5WkFJmJMlVKyTej1S9jk5cXtwaGB1dZmf2dvXlWysOzzdq8ScRpsvlgud3R3+UuHBoaPj/OmxqsQ8suXzjvHTl1ivLKQ2Sgjh6fjIKAPBKZPbQi72T5Gb4jviRZVaXoSFFMUwz/CaxwxiQjZCbaQuLnM1PzdH5LSQzs/NDvb36pplCkjO9atX7LhQ+HCuM69RJCrjIhkLWxSYV1fWXDc2Mgpz7Uu0lxM9babRIf2Tn/5cDnBw4JJNYBoF9BjBIVIKyixfH4dYEHyzO9ZFN4Ga5LaMEbJAz4hTzs1JintVtmC4JJFxSJG9IrIxzIngm8FS6vvRv/h9R4itrKzdf/D1P/7sF7/7+muYpvPTT8f1y3voxxkbH1cDqVT9MaNwqo4cpkf443/EIbgsdRckPDLk3G67JRu4GpTd/sdKsbC7vUVt1Xc4bVAv2ONY+BOn/jI7CQ89XFGrreM8HOPw/OVLomj8pZU1gKAjj69css842+zkVfkh57bsbG0SSNs2tvZ2nYkBdV/MvHr65MmLVy88ZXzcn0PKkrFXL144qZ/3elQ4lTOzRVCC9+OPfvn5bz4Z6u8bG7nktFmltZ3trcuTk3BVoeqTTz61wd9p63Lji4srbe2d/t6av/eEO7Zp+msqI8MjT548XV5ZQUaZFZDCvCEsAWOGWaZr16+oMr569eI7H3w7eOdOu2xX3mrRYSSagUK6h5goUucUdWGZI2kcpT8+Mba8sjx0aZBu8CoWlxaInF54RnxlcUXw973vfu8Fw/vyucDAfoHdnS0WhOGAHkr47MJ7774nJaPWKDHw6Wdf3Ll958roxNbWzsrSIjQQsNtd9MknH/OAbU+UO3RuDkvTBRxZP84Ly88eBGdN/BNSCuFYSKBmohbpJ2tPWdlb4sXCAwJKK8vnq1qSgZsWSmFhT4+z7fUpaJRtH3A0ak7hrkuIKsyS0bp8ecLnHkcwZQ9yHQ75pMxyXHSj0N7R+vrr90QMFNgePOohyVCbgwm4PfhxrHdoCWNRQiJIApdOh60Icnphw430SMhfWWqo4sZiUqbsrkt5T0JuMuQnnpFF1ds7d24bEcL09DhmsuPJ08cYwLvnIvkp4OB/0mFEB6AUbHtry4OkZZYXlo8OT7788r6/Cc8gcya0AOhv8i1zjkpoBQU40NAM6SJZCeeJ0MVIP/3lh9BoR8rFEFiioROASqA5/9pMBF3c/BCLX1TTSfsEqoMDg8bkLvEqCJY+Q6CsQgmA4KXfHOQmiGF6xb4WjokeWkuz+BUBeRW1T3QY0FtP8cJHvNAMxi9ZUz1y8Gnwph2ldjE25nhG56mpzoZaAkYjPu6Ia+0x8sc5mQ7cQXYv8gcCcBnHnz59yoUnl8S9tnAzxw4uGGfZexeDI4Syo87TZRQR3Aw5fbYqWezc3BxZZJKlUmsEGRsd4y5QM9QzE+vyrTZ0zmlHLqQNaAI2cc/p5K2btxgkeQ5bStgqkSfagleukeDDCDIhgwMD/py1iI0wYwoLtLfviLjgz1mXSdIF8xGF0AgpCvMxDq/Wcn2rzxYQiCwtEJhSG/nGmpcW+XlavZWdQlEE2bHSV5wDvGOMzQ3damKgehG2QtqZUCjwDl3mjQxSEL9iiWyjKlH3zzX4bgQDhG0O0XbGb7z7jXx+V63awERanNSea+VduePKlSv48tVXX3G3hdcSJFjrHBXBgyqEGoSRLc3QiECx7t27S/tkcyQeoIH4SeUkVMWjQqOhTNirNgdP5774T/lERpZcaBxT4P/ww+9ZHbG/eeOm+JHr/eabb2pMd5u/VuhpTD5g8TIU5goOHPGKmIim6E68eWDYvLy8LK0KHIJ9QeX6cEQ4k8nrUp9T9jY7ksZ8dHbm+OdOlXGlC9HHXcanCHAZKaKXtFA4O9BqUd4JdhICQaSbhXGxX3300c9+8rO5+XnR5+TE1NvvvDM6PBJ2NVSrAsiQ/g2902eYhvYkiiELYOWvKPhjpS3NwJRbFhzlWDhMQFJEzonNk6lSf+XeuR5U2jFCYWUZPRcr5Q8OjoUKF+3tOcuTB9LgZhARJ9zr6u7mS7ExIjxUlp3KaYPUCP3VfedFfPzrj/n3tnViiuIZF/P506dyYvJAKDlgU6ZDw8P5PiE9CAlPiiWuvOad7lznk8eP56antW5ww/x9MXv8nzx9QkoZJ+NrMyE2jJyDV6ZfTYsaV9fWqRv20V8aLT7h9K8uh70Wnk5ECR4XzYMsHLVv3bqhoGgoUFD7EMhYr+4nZwtEw77y8om7puzY299/8erl+NiouEKegG+4u+twpQrww6itjS0R4Q9/+AN1oH/7b/+3N9984/GjR/2D/adFx0kmmK7gQLBQThYbHOTQa9iZW1j4+vHju/fuSSk/ef6EehID3hKn/NGjxxJUXujj85CGIg01WSSOpiupQnZxxRsgRRvBk7nSQ6tlYJkcxyuDKiptFNMlHi5zO+vppwvAfSQz9nIeyRy6mNMtYcjs+beyCp3ZTjjVYPBUY7ONtFSIs3ZycmQ/HtGfnZ2GjLn2TmkKT/Fogxi5ZnED3ABdmbfK/0/TfT/Hmd6JgScBRkQikYhEaOTAADAPJ5CSRmEUVrK2zuu1rdvdW9dV3f4J+8OVf/P95Kvas9dru0pWrcuSJcvSrlYzo9EEDocc5gCQyOgG0I3cAJET032et9e9I2yz++33fZ5vzs82X+2Fye6cm9VV7qWLlHXyf9EuHPghUhXlhwPGKs4sLS2pP16jDBv/km7qhisNQ9pUixHEU2VVdayxfm4hrXcY7RGsLF9FKABlCpkYQ+4hDPPq4f0nztsJY9QPOeNqJ0w3DsJ/99nS+r5shfXFu/tCJBk0hKozwh3dUMqgTXwAvRuyoILxYSaWViOVSKrtRaL3hJPquAyr2j9fmjB54MW+cCyUWgw/VwfU3t4OpHZEPkoGWEzk3oRAotoXMhdFAju/U6staeNx5CmWAAqQhErJG38xMCyQxJAVRXdrhE0kqImz0KNLiIRvnUSjlfDV9HRSsk3LMCtdGzX9tM7e3dklWK9du85EramqxiQQxNBhbA4NDWXwHkyQqB/RAqycrkokJi2S7lRuUxiM/SwiD+Rx3ezsNLKhCA1YIN0KC0TMNkmxMz2nYR/E6P2W5ti169dZQi7GYAoVmDJapUWnYZwjCJLoW/zWxkWiTCuUldSLov0RDfuw8ODhpOp28wyzs48UFoBGMpkqOXqU3uX/cbw0Z8xNTcsN0UzW42Vffuj+YMirUGiF5SRNJT+YM2gYojM5UcFq18PUwMCA64MVJeB7+DDGwe3u40OEYV8ZSvbei1YVJGRHhHLNzXVJfjkmooS/zsrBlmTx+vMN07kO7Be9CDEpKBBSFy145523S0oKk5M6PQroZsBk/1jt5OQkaCA/lA9cnogCyVMG19xsGKoAAlGiQSBOGyh97MyBjanpyanpPawWiRxusXCWW1lgYV7BZtbG1h6pdH6syX8b1KOCGlZkd083NxR+GMlVVaYQrMsC+hXgM9+EHoK7H/UDPePeHTyoj416QmCsCdlBcTzAtJ1QqCaSGQVMxGSpBCoEMS8sLD548LDrVJcwL5qDgig4lH3CyXahT3+ZfUnt4euhoWG3DYG47H16zihaYoNsjArIgygAauSEQhRbGrMnYMdMTg8Mrq1t1NbV/8n/8Wdnz549UmwUtpBpFifji4EB6JMYxjh4TS5R7F1gn5byiT3iI+iFWXxNZwvY+ESO36BEURkRUU/E7Fl7QnO3vfCByK2ikgKKUJ0tR2JrNxyaofi3tMzgixyfM9fMkWBtM/uc3lBXVy+jTA2L/4MQf4BEnkqmTPJ0T2m/1pY2TyEDsRVPbiE/T9o74L2oyAGEJHPPmTNqjjSDcgcVFqh+yj14eH52VmhkfCzR3tIqDwo47mbx7E7hRHISDTCRZTQ8lL2F+5CQwB6YV1ZV+lAOnJ9Kxnqun3sDCP72dF8lwOGIn4MIAcpvaWVv1NQwflkwdoGO1EPMLs0wO/x8PJHAEXDqbm6+EMbwBjfG387ODgeFscY+/vj3dXU1aa3YczNqVzzO2EZyDOeYVVsbq2ciORFegOP2w3ta0A7nHX62sTa/uCDaoCVz99WLlfW1puYmOKVBIAd/6SUXgw6JFnjKMCe8+iQQ6OswbwVQbMC2XWBxqAee/NhX1u0rn7gGb1uQ3IM+1IytaunsBVDzFWbzc+E3LiZrSo8EViTzfUUJAebqanAU8vNzL14879tHjx5YDKvnWXoZfTBLPdpF5GBEScwuxmyoRXQsGe8NCwErbaLgxZ2Plhk6EAak2QW5bMOu91veVTK9UFUlxV08OjzIs4nFGnpOnxiUYM/JJSbC2KedLRJ/bS2YZlvb6zvLu4tpZwuEvk4L4OZqEilVVFtsxPABzU6rzza1JExPz4RY1kGR8T38btl6hM4Oqq6ugU5r9teOCCPblLoEK/DxHh9YPGXGQmF5cAnpP9GU4zVV4jUknHixmnaBRvYviL3//geoqrOznfBa31xTmErW+7l/hkj1eugt49XT7LialaewDpAtAChgChgpLe8VHzFLfQWPcGQxSDZgWdRif2geoFSoB2UUX35542RXV0tL4/TMJJXp/hjbfuVwyS85kksXL2ocJvXQQ319fXV1NfXstniP2pNdIAb804sGamxstAZXyurRmgQfX4d1gfEqK8upLixkniEvSUmC6hpPNBuhMRbjiLC1U6mU0glqz69AT0yPxNzaWMtxktThg2JglmezCEmdHkPMeyRqtfNpc4S5BaG1Dux9n156Jms8NzfzbHGho+sEn7WisqqgqHhnde3s2XODQ//VSnKjDmXmlJtAH1oCQ6pCQBJ+qXYNM5w2YLQjlo4tozq63ycwDsu4Gu25VQb4buJWLoYClocLfOUaMCG5LV6ThlS27ae3t0pLitZXl0XvyUSncBcUkPMiMaGhSAw9TBh6Ec4xTqfnDfqoq681OCLC/q4+xbXEOvU9OjrGLaZ94UVxAb5Wz2PmrcPHgqKhRENLz7qqDbk9SpDpI6JA8sK+N1XVFRaJPJTyOG3z0MHCnZzQpmnNRvXKl5AUdMyJEx0dne137tx2EIejlMgHtOQmoo8inyQpc54sQ/EKewwO0QaakxvGEObmhVFH0al4+mnDfD7kB0ccIOGBEBsJB8jNGjZOFz5+8LimrgYuhJfMEsfL1IeLtehbeYiN79lz4kQX+2B6ek4YAB0qOzBkUUgDOjwIwbgG9JAiNWmUq6Kwuoa6js6uurqGyhonTW5yTVYerzor1ImAtPSlc2f9hIrluC0tiqgfw1MS/qaoMMBDzg/bcWXWpIq3JID3Hw69GavLSyI5DgaDMKUgVj83v2SzrH9esvOt3VnEFzsjRQXwL18y0RxyWUFvBf849L6GziW7sx5FFd2nT+FQlEaIIaRvvPv18cn4s8UlE8PkOKAApIiR5sam1aChw/FtAkghTk1Cqu57+eLMubPzc4vPs5/LNqszb2tu6Tndrc5ciYCyolGt9MUGNoVT5uHum9/85vXr1xEw7lPubKeYDvpSyZQFqNSFd9Y91Nm7NbNf0TCqRp/+KgJLTI5hPTcEc3LVba3EV3zlUz3dalDxiPvz431479490hs5IXtROrdycIlKZsQ8NzMtPi80ChhPnvTeuvXle+99E53gcsyICqlh9SgQCuwnu09TvVOzM1XHa5C2kztV+kn0CK5evHRe+FcVzIGcA6/XXiMM8LQXP7QTU6GFcUMqKmqL55eE0BPBqsGB0Mc5rvY85Ih6fEtfEkYEAS/QvrAotJEspE4eQSRecIhbqXaGHxmKyAmvvNARlU2yuzOXiKWzsxYO7fOtO7sJK8N/9iaYYztCghaXATE1QXSCNWh6NogDDcCFon/KKqQDw/m/Ci25+TQfiSODDcRWmyF96xdsId+dzaBkRSiU64NQnnMwd7bliilmw5bZ/k+ePJWIRn99T55IA/ghPcTHlvMjPl68MPPFwYdbhh3LlVAPL7NCVYtI25kzZi5w8ZeP1xwRKrNNaTs+BMZzgRtapJVbksWvLYc5h97jK6iyKRls1oUPdcmpypG2ra6sYSGK/qvMhCp4Crb//gP8HreSED56tKSxud4G7Mv6Q6hKEc3ODpOCaAywerlne99O1now7qwhIDtMzwlujdNbKKdnzxbJRyCyWpLFV0ELbm4JDyrdsFkwLCsppjIZ+Oqv/ZACA15ADqwIeQf3mOeonMo1XDqPoMMynpZ1+tpz3d/FaALKQEPYCg9bs114kZiS/HX1dVYeITeEAbmhhQWVFP/0ujf53KJM9ExhC6eEsaJRkl1cXVc9MjxsyFc8npD/U54zPTUHC9SDWKkJQh6t3lU1Gvm7tLJhNhiGV7MqDM4cyDYSQducyo62DlFssW4W+qvlZcFbLcZKQFTtWjnPCeKAzsvKAdaHcunBidQBVlxs1xEKQiRZoBWlgaQrEbZdu8bP7R0r+evzTLyEIrR9sAJ8G/etwc7Pnx+hrjiOnoI4sZ57wibeYCso5wpa78WutKVCCRos+2Bg4/FxpskNcRS1UWw4Sag9L7LKynLDQJoXrxobW6wnkQgnibOKXu4s7GwInGhEpE1DayO0unkYbrKfBzmFfpA6iex6r8gJcNC2YsvX5AsgCCyzoWHWtwhGikd0wHzW+/du245YltKzRfGekPp8TYRRZGRF4G7J7IOh4kNsinB2K3KPbdYQqwvTjA5kG63N7gyfRma3Q3B5wDClKBXS0cniwqISQcYonc2mw5UlZeFMnFASJ2+yuiwGDm6c4N3dHPkK8M96wV4J8Wf7AmqgADHrtP4juYWKPB3sTlhxnRUvcIxtqqSstDD/CMKQT9ITilNcLNVC2qrbKinKd7wmpGdl7XfDsZGhQl3Yhw8vP1sUhiW4eIoGA6mlE8kgYHJC0zdJJjotfiDyxu5RLrTNncovE1rUU5G796hUfjZRgGXI0lBZoVc7HEvgwNQjhCbhQIW0t7bqBKCKpFo3tjYUsnnREOn5xddtr/mmIU6y+xzwRSPZSFwI3fqOb47Hx958863f/PofUBWwWxVSpOee9vbR5aCEQdqjwbm/+MUvmA7kHnChVfTMU3dMlxI4DYIhE3zoYF2sQbmIchW38gIcd3DnDD2IAJEqhBuYgxIeDKCORrEAlxI1UVDDtfktQaSbt67UvAzWnmPM0qJCRi01M9jfx7ZYXkqzvdajufJsGgka7Q94raLy2KlTJ4m+aCj2fildPgC/mbxyJJEnuobeFbIiyj68/dvVdSF9drgiOLMYdak9yzlkNvK6OhrmdUgqMOsoM4vGDDaP68ipjCCzSlB1R0t0F9RD1KJa/K9Qhgvixuq7fMUb9WzUqaKasIYbGakobhQCmCZ90FIwCkyeqBbAgtCFF5UwPhEnvvMPH4rFWrAKLycDOKSpjU+nOBHAriFKLA8c4cavCHPxN8vbl6egIFRYIcSS4tLMHVxGlFg/4WIvHuS3Sg73HTJDZINDVVld40rUMJ/WHLo+NpFS+BQfS5zuFh5HV065cuobYRdUKakqrhaYWZNgmD22rfDPmH+Gg1g/n2l9hom9L8SaU0kCBQzRhr8gYy+WQd4hCKu1KldqMmPsqPXiwiuNs1oQBsm5+bTiIiHZcMrvgYO0mWIIwXpmCyPOXbiDqNMxN4xKRAAI6M8jCDtaEv3NzpBLaWQrYaZi26MDZcyGGQrIAhB8EglovkuACW4h5RsaGmwToCCLfM+YHahbdvP1gVfU9dxMemhwpKGpOR0GF4T+k/mFlLI9/pmEY0j3RXPCMju1HYimDODaa2J83G2JEr+CJtv30KALkUQUROJtgBXfhalEhMXKYlxWxwLLuLihYlMrkUDVj8zz1qSoMkQ7wkQirj9JbkNVWHt7G0CpgqFCIAvYZVkYvGwddhY72syR5pY2XzFRUQuf5sK5MywHYU8FeKJJyqL3zMwq++SPmbzDyNWKKsWAfqCM6MQdBIf12IIJUiLWpDxB4255uaGyPPh/Cwvei3tCim3CKbz7CemfEQrWniEDkHc3t0XVXHYhXyAiykOF1P4Sf7m5HCl6REst25Th7FmvnR5B1och4M7TUB7sfETlQRs6EGANEJ709UvF8Ys8OYq5vlp9vWWIDep9thjCNliXIJ5KzZuYZqfRlIUNCRiLjxo9CFiOnaPkiyzY+AXRhQAK5sORvMi2QBpO4ztI94MIdShUubgwx+9xctuhpibpdYFsRQXOCdErr/RMqlqImMFu44S60MWhXGdr7BbnGGlrptLWxUsX0K3CSO4avEt6BVciCoeyD8kNs02EZCMrL0vRCKzpp9U1wHRWqIyiGbf4SPcROuegOsRDsQOhqeRUkh2lITwogEG4ww6w09Lacvn8GxwkJcQaK2KxxmPVjvy1LbVIBliISYcSUFpWyBd/sUdJbaY/iQGldAb4lJaVIm83xMwqtJXq7G7nrj03nDZve9+2GYpbG+vx0VEjAeTAsDmoCruCg5zHwmLaz6uqKo3RYTqbcGZ6C7FJ5gjJrizqRzooWms91CqWJwNVr9BDTObGhnqnuCA2y2prbpaPGBoaQkv0Kxt62cFJUUJUmeMm3T4z8/f/8A91DQ3vfefb//3nP19UV1ESStxHx8Za2lvVaPDdpGkzhGpf3/jGN0Rx8JKt+ZBMs/IgqbfDMGGc29PTI14d0ERXM8o8dSd0soEq0a0I/MtbN85fOuswCoyDrlzjSpSP1N2BUrhz587Q8JCcH4v5/t17XR2djCpE6IkCvyWlJZKRp06dGhgYZwAJZpAMMh6JxKjMCbcgmfSUdjhxcWlZOcOFFEJCigxMe4iPjO12cH1Vyxc4mmRyPFFTXa0MeyPfcRbhIJTioiP6y5ubY9QhyqECGbascuZkKLBG71ZDv2R8W9xLdPoZAgJim/QJ4JjThv9fvw65DV4dKEAM9UCrec/LD1btaz15wV0AJeKeXUlq2KQLxic4f8RESIY3NTXV1FaSkrYkUECVYjJPoUgITYWayIIVxU1BOplINIImQezkWFkZuqRBcJSsnQaEKOuwsraxhkDdnBjCTd7YAn+ZBHPwkvWvrG8+GxgJhkGWKje4DBOziHuG9uqq4y92GmobRY3DYsIpsjRuMA48BTMLRruPGIWthYReiMeKdz3zLPCR+PMXB/tCAMRzrQQ0XOiFVjBhQW4eSW1ftlxWfoxiQ0foQ55DrNjjQlxlc1vBjiZcrnJVRXX5MSXjj+Fe17udsRhKS0toblkcC2N2KOqL4KYj1XRE8AtD0YC9trYKBuk2NO1Tn3DFrIqAsE5QJbuhHgvZjn9SRdIMc3P36xvqlhaX5WIdK1hZfkwahRcquM9NtGsOgVgWmYIwqHNiEaagEofYJuVng97E43EqgYEpgJnRr5jBr2x2dHS0s10T7tSR4iNGkdXV1VFgwpIWAOxqCyj33dUQKhQYoFCFHCXtRCLW11eFKBBjX98E244DoGBHear8tEosTwExcP71r/7+3a9eUW7X3z9gyzCWSk3BC23qEcWykB5Aoe7sfvD7j6tUMB3Y4f+pt1zfWHbkW0tbG7c6OR5Gc1lw5kUO8Dng1T+dcIQFzEyEX9n1mdQ0JndMGitPTAzn+xzM0Z4XIrQRZEAcB5c0gpKbQI1PQF79qnjUsdJS8Kw4dnRKjHfvay440a8zde8+9Q55K+qvV4VDJFMEY0J8Un8Q6iaxDW3t6+2fGE8C+9LiCiFeczw2sz77bIlzuWd+bllfk+uJ0T0vNs3zrKqsWcYl6zhCIUaxjE4yNcGTxqEry2pWX5PO6AgP0tT8n6X0ssWY/y0oiMAQPAsRd6u5cnoeXiDsQEOpPQkggsdy5ZSUl+kyzQ82QtR1I1TP7jbnS5WHclC6amtthWmhtJtEthqiNrcy5/mmw9xDdUJUXBqy2qECSRKeWHj5ukC0MYrisAXFIJ2QzG8IrbbhTCL6fV9JiRiP9nmW1n6jy2hQiofdg9oBHOhQiPcSe7BZWlJ64eKF6prj8MN1ElJCKqC0tvJMljdM09j7WlOdO4esx9qKAt7FhQXRS4k0TIbJ3YoeGhgYaGyMqQFdW10BBHkSrpujT2yBI6XvRokMICBsRO4N+5jMQQ91NfUs8vGViRCl37ufECcpT5/uuX//QdVFVZpStmHuBC2rViUMizPlQMXB7u7dO3dQ8sjwSGfX4aam5muffxGEfnERhhErYlsLLY7GtRKGA3zsWvXsqT/ruXDpEusqOT0l1rywtGji1YUL5wm6ixcvzC8s3Lx5k3SicT/66COEAfI4AmZJajoY2UMKpiZwfB6UTLC8MznOIJ+fPHly6dIljjJtJJtj5YlEgkyIxWLXrl1D5HZBE3sErQxoJDd5QsczQ9WjbmysiovC0ezUNJNCvAcJYRA9V8xiHa56iqCekgI6a2DlPDWhNBw9UccU4+gUFxatr69NTSbVNqoJ6j5z2ocCSOt6E15VCnY5kyS/rlb7hxI9IoI4dUQiJRHa+G04o8zd3XvcEvYX7dDDXICN8bC//kmyw740uNXYJ9OViUco+9Javck1nJp61C8RUu4hS+Wf2CmE67B4KD2l4bSfb1EDbiLDbP8SMzU1IXyvj4S/QuPCHAHBioZUwEKdwAejvrJKDOBz6pZD5sh1yQObFR/zrPxCcVptZ5hRfmjBbkHW9QScpjV1HKGdcWtHX5h2RvEN5WbIWgaCua23l807Ohrv7XtK3IRs9evnSiJZ9qIZom0uAwGqVwUdYWd3OMHG7J3XoaZURBu0LJ5Osn0v2tEDfOIFAIIVsE7oAwXC8i3ACmHpTBJdwbRivAiMB6Nq3Hfydry6mZm5iIVCNRr3LgiXHcrskFVPwjpYO9ft0GE+AengcRQhaWUtiNgjcI6ngCdsIixE4z8gJREEefyclvIt8vVQUFUU5Q0I5+XoHN1wmg8N7QhwAQdP8iCF4JQiZ9QeyGZROIqKeUVY0DGwYKfCobaPl9zfs/yN0BqUMTlIqBE0fjs1lUJ+uEWSlfhLTSXVttFeUpdg4z+whU2khKnIEo+gy5mNnFcWK9ogf1H/tkOpdYLTHNtbIyOjdbXGRVUupOfBUyQPrr2BR6pPcQFyDbb99nZVbf14MmhoOiuKOJHU+QoRfaLt114Ayy6wA0LK7CUQnoExUU2EbmjsaoKw2l+IgVMBSBfbvpuDA7DYnbsRecQZ6cwCIBEQMyCRONavGyRPq1mY5hzmzFm/paRSyeBFZagzirtaAEKNyN7xkfsN1OT6i3hHMVoW9iGDIFSHaW3ak6WUxgGlRlrbrtkFbFyJiZeKwuXaXj6XsFn1Q3DzXAkzsC0sMI5EDmud6vZDFmGIzx8wJnRXEaliAYgGh/B37157tymd0c0tDWgBpYk521rE30jvdWtbqwZE2xF20IQhiKyNgUaX6FVrurLqiCIg3bEaBsHR8nJw5pDRSa+2zQNaVEzOHDdvJewKNUYRPAXmGBk9NIhe7peScGZTWtsxw0jMQ5AJhSNvIAJzwRCtMsgSGxIy/umUAFhwB5eNxeP3bt9lMf/2/d9CuoAhjhJDhhoq0DOE+YQ0pSEmxhMC8Kw0asNMMtmsZDKZoRw4IsGgHl7A6saXN8ZGxrAbsbsYnW0JlfiX4ldfTVxqRQFwoMCPou7eM5iYj3RDVVW1iXdcQwQsszo2NkYOKPi0YDD3Qjl+xc3t6+sT3ECHgmixhgZFW6dOnu7re2KDLc3NqtXVVgU2f/mit6+vUZ9cYaG0TmV11fhEUl2MCkPVknQ7I/LR40dSHtIwrrGF3330Ebl6urubJka3eA2VKgUi5T744IPGxkYqMB6PU1rELq83OREC4yAGpJ2dneyAd9555/3f/vZU9+nFRWXnwfk7e/ashdk7hw+o3rh8mb11//591MKtpBtUKsXq62XrqyrLy0pNgxNXeCGSXFZ2FBngCLg2YNI6BcmFoFAz6UHZE7ZaqnpO9oRJFAbaJZN8wevXrgH+hXPniA3FfWLFw0PDm2urHa0t/GM6S0BmdHSUZaAVwo4EV7IPHspWbCO1ThZHFRVKWhSAhcGAlJU9YGMVqyQOVUFgRC5LGIHNaeF+4c//Jdf2uQP7i6JUQO3XBCvicxmJL5mPoBGEv2EqSogs5Sotl++hY54tLxl3zWd7+6137t9/yFoPCuOAs4D1nO1Rj047ViliqaiADOshxQQWaGOKAmVgElDmi2A8zVUomGSBmGC5RWkn2MWZsOVvVESg4kMmeC8NiCftF1FmOMfxMaLJs/MLly9fdk9ZBGlYo0PV1xCmTj20FpxMXtDp2NL7V9Ewfk4k4c5IDycKBSEVkjdhf/84EFnfKGtYm4RVO9nylT5ucTbmJ7lom4CoGBrREy5EjECTngO45KkQjp5G8ZsUtbFpSNKr0rJio3O82ITgPDebHh2JFxQUCZ+KqIhBxWIx4gmfC1GwNkTMghkhegzoubnMKe+ZOkxjRMloaGlpDq0pVEcxMyr41YIPNTUOiOfA76r8oQ80bZQeO8YTFA4uKi4bjY8DmhI1nocKOvFDf0OkYzPUH2ZUYMIEio0NuRaVzeK+TBd4oag8h6UV5g4oyeOXBDkbKhSQFFQoedXawewGRoIsssbCMDl4V5uMovSNieCpkmhv78D/9lJaqphTV/sGCrRYuSSjTXW6Ixh2BvtAcpAZwlnR3yqhKMiNkiERKYpBQ5mkE0HL2kVfLAMij30zNDRAW5B6ZiraCCoiEQSrAYT0Qa7kCBLzN9goWcLXuUDHn+DAcFxyjDrOyaX46FysRKNILuLqDG+7Ff84VC1pmKuqljhHFRxrh89NTCZDj6DDtkKMMyTQlVmBLG+mhO/C+drZ5kkAGqOEv8XkYqAhNVk0xEPDQhs0oiXxVTEcFRx0Mq4O0T2J/LwwZ9zLD0QUNMmxlyKsFdJdBB9USg26NFz9ymC/cNy81Spj4a4xWZiy9KFhSGwK5QbLqyuArNiPDYfTuzo72aPMJpuFNXaJFZNi0inz8+lEfNIcJS2ASotVfK+trC/Mp7s6T+SpIHu9t7zsGKYM1YOmaG5v37l7p7i0RA0ygLCG0CM0QRZCQkXYm4ZQLxrVA9BYmsEh5JAYHdUFlSxjNhHFzGKDwVBTFvpJwMoEYNEFiZnDGlW7TnRVV8thP0slJ2ll1bZbaxvpuQWyDpRAFeEx6I2kgEHRUSxMm5JI+IJCsk33V0BO9frKc7GeiTxaooeH6JKQAbVUpedQRyzAlGYMIk6nvNBZzuE8HljN8VoKW5k02j6iJmt317N4ArQjxNo7+wAsGcozszOtra1Mh+HR0cbmFizc4KDsne2hkSHyRtociBimodQ2vdDYGPNoUUdzbZ7299sOqxTxsLeZwO4pylVXXw8aXC796T3dPaSE+hQ3TM8vePBbb76VXki///77lFkylep9/JjxKofqTOPhwWE2ve13dLTbuM2zDIhNDOW8Lf7DW+9c+eL6da2ElkE/WUBX1wkWIkfZBH/tW0L6ukU1Go6MjJzuPiGATJsyiT799BNRH05LmDal4mZ9XbkWlYSE/SVDOIUGZtUer4PD+/fu19fXWjC2/eu//venu095FudCiSm77Wlf3+zM7JnubsAX90aiaILp/OblyyYzfPLJJ1m7r+igbanx11mKkv1vj7zO8tq6rohgAErORiOzcQLwsVxQEqswZCVeMrhk5tD3c/Tmx2EM9UujZJwGbtoFw9CYCYdOPDcEDpn6RIGJO1Ag3Ev+lgYnh4cojxbPycnRU3HQlVw0wTlsw+lBBLQvbnra/+Tz69dUhpBiYEEkIaAw4PIw0/J1WXlZ/pE8h4KKkfB82IaklbyFcg9/hcjyZZhwT1SibX5nCUV2RK4uJGOYKjQQDyo05C4vrm9vtHa0LT5buPvg9olTHfkFvOzKtrZWIdFEclJBoTmsAjSOo1Vf6+D4Q/mHtQVLfa9xiHHAnuwXOy+qK6oPHThMEIfJseHUJ82USuopZqFU+NsCXi5hfHJycHS0uKQMhTMpiGiSC/sRWyr21CYQT/Gx4fnZmQaHTIagjEyQ82x1IO6wKJaW13p7hz6/fr+vb1TX7Hgi9fBB74MHj54+fYpEYjFTLapqZA/KyxXM+LUZ9oqRo0K+EFWzd/k7SqHueA2lPzY6Iiqo35+RJUCYXlyQ2KiprT5aWc6tmEmnCd3U3Pz49NzT4bGZ9NLh/MLEZFJ/uF4C55DhWIaVnLnqe0SMMehgvMRK4uwzWXiryqYi71nYnCsj0iAW4fswvBQHagAVl1tMG6PBFSivOV4f5L+Z4M4nE4TRfr5o2MozxGNYCpMMy6kJunbtc8oG4Hk/FKcEoQqX3a1NbriZHZQr+4lDw/o+uH9vQe6BwnwzGRxoHLrBQgKW65CTOz8/owOhuuLYxpqzeuYVuh8pzD1eXVlfd5xCZWwFwRaV9aIrDM/TJV9mF2ZRQm5B7lwvTRzqAABAAElEQVR6ft2B4Pl5WhTWNtdH44lHj/roP1WFfHcHL8TjE2JXsE+6aYA56hyssmMGZNKUZkG50sqfraw7m8EQx001tnv2LT5bm5ya23+Qf7Z325Sfnd2s/Qefra1PC54bcHpo/+bz7SV94lmvTGPL3vtKxByK6Tn1psQrf0E7aPae5y93t7Jfq+Hilm6+3N0MAxsOhC4dWXxcUFyS769BBww4ohnPxFqa6hrr9SMb6mUselFZsaoHR0vS7iUlJWSxYH2ISspJm2766sXC8tLw6FgyhSKWxxKTWirFVySBBDQCOnILZ+aWnKq+vrbreJi9L/cfyS3LfsHoVk6Ts7v1cnHuWXxk/Mmjwe11FWdF+YfZIiGCb4wT4avN3PuQHnj+PKZTr61VAkwckhcojvrFtRtS8uVlVYf25WTvEeAFiX3uWXD4yOvnezTsHsg+4JgFbfhIMRN9wT/8494Hfexs7PYHP/zh//kX/9eP/vRP6oM3QGVuOArbQs0p91Bijnlv6qZKUbU6dQ2xyakpWgfj0DoljJGyozdu3GBBTkwk1WW8+9Wvv3HpTVbL0NDw+GSKjGRQHisvW15d4j8YZRAVvYdjWHij5JpEkByaxifOX2YYAteqttbhiHzK7dWNDWMfWPNIV79jcVmJQS2ozsJiTU37Dh+acs7woUPM6t99/Pt79++WHC2J3INNszUGRofMOTSiZHN7g/YlBttbmo3IWJyfHXjSO5OcPNHZLnQ3PDzEe6AV+CGi6vpb9DOqQ51KTpI5HFUZd8MuxNgMWFeaYCL3wJN+Vk/uwRwz1lk5QpNeVFRdXb2MxvHaWkquvqEBzauAjVLvL27evIXCudfgxjw5VnpUS4YZI1G3aJ5mszZn9iaTXSdPkhs7L4w9en3j5hehaOXZEnY+XlOdGBkJGfL1taX0fKyu1igl2pqtBjAGiZp6+Sr7Rf/w04qa8pHEyPT8tCkQfQO9hUUF4gTROAKWmsy6joDXY/EJozQaGhrPn7lghOfQwJBBjIZvFbEWxawJLHo84yoxhdiLFs0M9DfomyirwSYkBbyI9chtUo4cDkwJenHL9E6F3Yz60BrohyFMuve1eB3BxwEicEuKCvk0uJW3FIraNjfw7bGjpXZVfqzs0sULCG+gf4AT7SZO5uMMuZUIHkBzLLxh9E07Znpx0aoslRCTPONOmGLDjOWHUWaeBYKR7jGMeMVeRGNKSorYvEJg5kIxT6g90Y8o5x98Tb/gMsYaYvbFu+rq6kLlHsFYMH/o8aPelRVZz5f37z+6c+fe0NDo8PCYHAS73pQN0d0gKAtCiyjTLGTFVpZZfeRmcATZLVHftDvzCL1nxVCM9kUp8x6Sycn6ujruzsBAP0/IjgCL1xstj6ouAltI4CGJj4cY7AsHMW64kc/TCwvJyWQiEcfkQTRPTIAPf4jlGI/HmaSQK84GUOpBmJD+siowpGUE0/7gwcrKisamRgseHh6+fed2YjwcbOTOesyF0QVz1E8PDw5BrjXTK+wseRHEKr3HbdN15Cv/ZIW5oZcCQqi3Bbjgcap281wXMJMHQ55jRcDEPz0CoODIt9JmrocdUbO8vHxf2awwrfCXoCI1FkK8poiFUyPUUi8yGPmIDGF3u3DhggXDuBijaDz5AhSJeMIGlXEjSHemZZOhmDt0VXoccg2pCOYG8ycKOboY2FnEMFirnFqIcmNDsAu9SfKhfPD0ld/CJhNSMEq4Pje/kMuBqZTgFxRKp+UnJpI7z1+hBDf0CHCAZb5ChlBli93EkiwbMStlZM+5OaCNjAwzhNW+TqVSBuGJMbLc1VViP7vGvSw6lEtrptNLrMmKY1VmiDv2RNhAWElMxaZswRud7/7zFNATZQqhW+aqlUR0aD0ijWLdLrA76wFY+7UpYpfxRCzW19dDEHJyAQhx1VlU7AqQ9KGngJut+Qq5giI4CsDAGmy6m9Dinbt39ZmFXW8FqLqPLfvrEXgNU7jYo6WL+vv7QdJ7Lzi2axTjjUfQBxbm/hYjEg3LUGzlsMzPsIym5mY4Ymc7FoCo8a1fwfVYYsz9sQ/RBLw+hA6443awlbDDt9771l/+5V/+m3/z/7z99jvsLW26VLoMXDjI84W6gQOM7zV3yDmcSE329j/p7X/K7NBkpsKQ+gEHzNLS0qJkg5TARExGgBTG95SvfOWdP/2zPwXnv/+7v3v/t+/TlNxBlzlRAelCkMW7DGrRnl3weNSRyh2SDTJYiEFlqTqjoYF+wUBoQre2BtF0TEi4vHxZe7w2NTn5tK9XJYRYipPaeDlaIIwbIuuFBNwZPPuf9sMasZZIjDc1Nn158yb1putkBD8P9L9x8QKDOD46wtjgk6oLtYzz589iwcU0DWjGfUl6Uc3UczNCP//k0+OVlYZkCuWpgQxThczp0QKvcCvKZMN1KpUUeExNTBBlpCJPHZN+9sknRBY5r8jTrttaWjSVITexd0UMpkM3NcV4Iw8e3Gtra0H0LkYnQ0NDkA4ybg6VNj46NibCRBzxxdEARxbtnTpxUuMjliRk4B2Rg5glkTvozdPZ9xloIwNyPx4fA8yvfe1rp0+fFteX+CTIUOA+zd0OqUJtLIKMbtB6iq5ZWwKM9uMrmEBJwEqQEWvIS4GV2/kEQWirwF9W7A7iuVKs2IMyI8qQOxEgwwf9FACybG5pHB0NaSEjxIqKVezsUdzIFA1VHvv2EVIg4k2QeVHeKBi30WwXa7AYgo9wtyRkbfPELPkIHIg3IveQs6TD7B8QIcY/0Rma8HMwInOUSvGISUL6HSg5rBhJRJeNpkDZxeRdd3e3+xPZ+jRlldX6OLyeyj58IGdzLcwvfbH9cp9jcQpNOpgPocIjxXyO5fU16weXySgCjtmomxDsjl7UmP8PYuREiHMqSgQv5TNrawKGjQ0NFceOCaqAs5toCGppiQk9yfYrsaMkEJwqRFU5igEc7mUEaHxiXMtRZZexWFPIV4CO1ENAXh6dYTZFOfsjt2x0dNTWYrFYpA/CSHVFueqcgFTDu/oL/5H7DEYySLEcnxUhkuMEKDsAMMGQIZJ0lNr2tgwEqenMaRdgS1toqK+DJiLSVHsWSUQtlEEIYcvLmm5q3++99x7RDyNY2sbRgBAao8ptq6ur/dwu/ZDQl/IEVUKQ7GhxsPXoKAJjXEu2uxh8SAr63q3UsvoJe1ylDCVB5rpA8NOHvoV0tHHu3FlhE0EhAXaQ8Wh7ASUAcR/PpXJhhSljpxKc8Si4Gopl1OPs7t65c8eSMq0RbouqhadMYsjJKxwZHRc1VqJ4OK9QUGdzazd730F5gPr6umQqCRp2hA38nP8UbVxRUliST3C7N4DgzgSlRA8cwyOVhL/Yc4iEzuB/SjFy8ig85SoCHzdu3DKklykNzgdyD1BRONHNkaVQnusjqytME7R93IqSbRYveOMy3/sqslJeeDrM2hTsUE7CAIY7bTmxazvoOeVyz9zbIUdhmnCwmewlGkkYZjtkvQxphZBK2RuOZBJsOHXihE1Jvfg8XBDVEKABMU9BDnCG9+AK73PIWjhEiQ2EDkGY3Rw0H+uQvHgRivBJFSsNMwqiiJOmefaApbOrLFik2gWYGwYTibi+GlEWsVIsArmeiyOUvgggMcf2hum7ASbCfY2xZqVwuOD06W5FfJxLnjpLWwzWWYkGQ3INSTVAC+e6cglF0168tHGnmPHz9EKVV1d++unH0lpUMqhiH0A2I+mf//E/f/jwgZAyo9PgFRZfLNZIdjl/mJkonGz9roRW6hNvemNrBILc2+z0tDbT7p6zWYf2Fhw8LIj3wYcfEL+Me/mtUFmztaVPTlSdBNH3BbJL6YWp1OSbl9+QUeMqaIwyM6GmppIw5PUqzTVJUe2GrsHRoWHHOc2kpr68cVMkU400G+vm9S/+5Y9+dPH8hWuffsrW5JXSBCoMQKy1pSWVTFkVcSccrQZCufWj+3f/1Z//K+7IymJ61zgt5o7mzqwsPAgCnF0Cn2aS0ReAVbTys5/+t29/73sqHMfiY9oNpR8M/HKNK1n8qjBcDAjE3R/+8IdEU0SoeankXF3tcUSCABCzv7BGXqHEVV6pmNjevaMjw50nThojzNIjH+havVhivMxit8VjP/iD74uCqDCwBXBDDwzW5sha8sQrV66QHk+ePEFFuFik1IGjurazBXbhjMmw18nF4cyHLGHi4LD8rwoOq0FG+MQ2gtUTTmYPw9IieU7MhjeYxIp9izRhN1IzoRfVHgBFqqmoSPZurwdRUIAL0xpEBEzIlKmpybHRMe291B1jyOwfPykrLamsqDCcBd17ujVkBBbqx2NB9YZX4GrCC1dDPzYm2Ygb8ztoOIpQDFrOANz9k2tFQLBicRq7LzgYoRsvjDqk8kPHkgF3UaTLX4W/Y2NjRHBXZ5dIsbZgNCH7KizAzCcd9UCWRHOcwcQaCEzVpQFkSlWFjIiA7L3sXGgg0ei/0O4TtV5iR6rPT0CJpEBDPklNTUHJG2+8IeMonJueS09Ojqtup2wUvuIg0yHVo4ocEs3Ha2vKSkrE02VWFI5WG8tSkMeRJVIxmyVgMFaq/JxQhoVACvR7on0RuNDPrdJWRZ4KdxQ52Ye37hiwigpCVlWxm4AkmgNfASnGHSKmg2mX4LqFgyB2hA04r4wV1hmEqq9ztJvrpd8WIgfaV8EHVM3p9Pao2B1eWGfElhXCJnPe3ELeT0Zs+YTxYYXUJLJhpgHjjRtf8sNW1zZn5xYFwPuePG1qbuHZC9jiHArGrSIFE4gzIoe9TEWPIKxpOzyWEdx3794VyrB3H4I50gV8zw3Y3/Naas32I887nC4pxAVEwUgKJ7gaOX+E0ETGFg+GAXp7Xgs6KJsl2RGTOHZLS6tuFoVUwijgRuST7BBqI4lEAvyBAmRYtbQU6qWkI8MrKAZbFgtKJMbU0KMlwRKuHHISrKalyYIQId928sY8V0CxAJtDhReaESFgLwpRiiXQV8G+fvVS1bi2J3u0NTe3AAv2T/DBMoE8Q89fCCMDFyj5S+L7NpplyMVnO5oLWCBWiwcpG+TX2tqCQlSOsXtJyQgCoT5G/h6oaSVpdbShsJ4SopLJEIkcQF5cdORCeOFN8NRigehID5Sn/NNvWcA8PLqtp7sbCSmPkrOQIyIHDQVVdqjI3uMQv2BUZBmHckfABF4GPsDaJieVzMFl/ulz2yHmbBaKAZAttaYGW969qnp+fgEjWKQLlEIcO1ZRe7yeOAmrMkJzVYGicE4RQz/vSB59hnzBWOpXRRVpXlt/XL3G44cPT544iWzANpVK0Svnz5/3/vPrn7e2tf7kJ//l82vX5Hw1ronygRuUqQaiG3AlUBDHBBolijAIB4F69DYxOWHG1vxcmtMmcy/SLk8vXS0oYlMAJVKNAAAZ0aL/hbmZ0eGhjrY2OeB7d++GdG9eXltrK6g+evQIY4K/zxFAe3s7EGUOwZAbYZwyoDl5fqjMhPNnMiElPTjQT+qSxkyMVPCtn2vE4lS9cf5iem7u7u3bZ8/00IVj1JWR5ehT4dXW1szsHJ6yL1QETR4tsQplJMmPfvSjD9//wDQ4qOnq7Og+fTpEALY3jY0QrmdrjSfiZtt+8xtf//D998tKizvb2yyjoSH26MGjJ31P3dMJ8uRzSMSpcXM0Y2urfM2Tp086OzqYvKQE+YyeQz0bSWeMURQLYYJ8/vnngIz7NMLfu38/w7ZY4N1334X3Dz/8kIx1GeD09vZ+5zvfCcaaRYsaQczcXJhqEdgH25lGTaZGFeHkiFv4CjI8DBuHrEYkdKgNQp+CQTf4an3dZC+xOueB7S+vODaVMrp0ZWhoUN1qW0szhwZxm+LR3NhgZPfA0z5MaEE1VUd5NOoUzLszydQQfWhzWx40S02ynVPr5dFeaAJ3eWOVPqRdkD9awd1sLaF5LOGkDlJdbG09alHgjPgJbNEZyysbL3fDsbTAZ3dm+OXl55DRpLJPIBKRWRXbH2WDsi/Ejm7evN3R0SEsg9vx8OnTpwggptNBvmu+oW4biwtp9wQoR7YyRtJLiyIg7uYbpgJwA1cwew8cwgwCQtFoRQnV/UpNiX4RjAf37jx++KBGT1B93Xf/4L0Qh3SE2CtzatafPTfAbMnTbRazYSTWGRznFxQ5WqK3r/eoavrSUrWahKxxZb29T1taminLV0VFDFkQA3b84y9zCVcQ92FFTl96aQDCIeNWCJSgjLOzhU3CMYtBZm073AA4hoaHRXqZlibvCBxGY+i1tSROFHaVVxxVwQMyP/7xjx3m2dTSzMZUWwUv2ADB8Fa3d1cVeRBMUGZH4OBzFIwKlxfDsUR25Lno0F8vZMrCoDqnnZrb0RVPTPo7v7CYm1eoB4gkLYmGTWRcPUSLMnE4FHhjQhWNFYnFUPTsBZ/sGBAzUVY0wjKA1PY8zmXeCNxZFVLSe6Dsx4gr8ETM/IPa8jqTENyZqMroCb91TwaYGhZWHtNEwOdEVxcNKiitYhC4BDA9zh79JCxJKGl7W9oSKzY1hdG4/f2DyNUCaBrbQXVqChUX7OUQlx3dzNsKdsOBg2JQmmc0kG1sP8d3Qv6Pex8GTVNV7v6o1OJtgboPTkboOtDeIKlU5MQP/ivZmlm5lSAAF3sD+MHcgXmUFBV+W5V1ugDcpEJszXrcf1LTy+HDHoeGqRMBqKKCI/X19ZOpFFkTHNyV5Zra41euvCN2eufOLT+3RNrFlgV+2MX+SXK5Mz/DwfRsYkgHHwuA9LUVU83kekQRD5sUgSXVp/lPMNymLM99RHTZxyCANKyWw83w8hIPcQHbgKS2WsIhGMXhoMR/DC1msOwnIFBTW4Mlc0JBjZTHpicLOQiFoXZVJzwMEBA+5B5ZjH+qXPHoZ2u62TTdhg4QbyAIzE6eOPHZZ5/aXaC6/fsGBgbOnDnT0d5BO3IsgOXhowczs1Nm9JzuPgmzNGsqNa2UQ7oBSMWcwCQDHyRhtdCmnkyDzqr4Ryhxks5YYGRcunBOi+cvfvE/plOScPtMCHqxuzM6MlQpt1lenlpfRWytTS12ZeAZj0ec4PHDR8ogP/7o90OD4YRtT8FHLgZzoswb0ECxMlA6OG35xvVr9bU1b71xidT7+c9/7kM013P6pFDQ/Ox0lbHZx8peKKbb83o6mVJkISlIQspcEjKcS6ahJXEbBJNInkePHrM6NR+EfP/rV//6//7X//k//ieFOebfOOtL/IGGEOWcSqfJB+IC9HipnR1OWl4bT4x957vfjY+NssqIOLUzSKX8WIVRlzRuQzg4V2jq0MK8Gf0rir8UV1L5NIXR4fSxU1ohFAT+7n/+KhaLESBW1BxrHOwfAHl4wWiIn6WCVH75y1/iR5hyKyD6/ve/j2zCgViKgowZEyLQgSGg5BcsPv+HS8giZOTHZCv5jtAjvgr1Ixk/jKflzAawYHe4AzpU/2F+ovdVVWyXYs9QvyBiNjGRMKBV8JO76ZQFhk80QyNLP7GqE9VZ+EdPCRGDwjK0YrkyANIJFp3hWAam/7MrL9V0kRVcyDniA/EcXGORngjkxL01kMUUTOZDNOdN2VHV3iRaDqWSTi/k5WsTDF4jyZARxzSlX4GRWAf1LEFy8cIbYpIDg4N0PcXx8uXutc8+7ezqMKhk4cH8kWKn1R6x+Mn19QqJn+wsB7eKCCEFQh2gCVBSF2MD5pGCMHHGQB+2jZY2XBcOAFgz1O1gY6xetMSRZbhCIaLjwtRzY0B0z3A7UpSemTNqlTxVFrqu1FIKik6sLK9qamycT4eJlBkoff3rX43HE+K66F7nOGoVsEUclJx9kWL2RdCIX7FtiZTiwnzcxSm3BTNkSX95Zgoemeo8RT1iXIwk0PNblo0ydCUrIs9372z+wfe+RwdsrK2eP3duPDkl2EiKCeqyogQS7AwhAax0Ea2GhCCI9ERObhvUHfhEw0hBHsZJrozAVeuo/GoylXznypVEfGwkPvred977+ONP8o8UyP+XFhXtbocuOjvKmCyR8Ar+llM329sFaJsJOC91pGx8Mot8Aw2kk1hMiJKRXCgZiuHCSvxcpTq1gKRJOvcMpsZumNG8lF7KrNMKoTIEfl++bGlpnnN+5cI8Hx37vfnWm3HB+Z3tkiOFuxvrqtZcyRSzTWDMNfLkcBjJ5rZ+bnk2zXAlAwYG4mVlpZcuXRAycoCalrK29hbr4eCmphzVXeqQI1sQ6XJ4scJkdf/oQPLP+RKWisO5pv6nwJC09VCxIv81xOppbbwj3uJDMA98HmkmTMEz4zvZOIcYZfJjXEAigw+fT+cfxofQk12dOFH6meRSfRC0rBLQrW3ApIRAg2x9+623KVoSTfycWzMfKkLTAj4S8ypyLayqptoJjk7lzSA3QPvVXruwIjzO6snYnZGIKCBJgmqJwtceAXpozINKSo8K9HAEfCsmQf6waaxZkQEu9iYvv4ify24TN2aGIvJM/NlNoFjo/nidOUHPRanefvvtmppaZIav+SQ6+lEmGDqZbX19GQjBhJTneDC+zYpjjYOYFlLnLQiUYxNU0dNzHuRREYDYu7+3bt3q7unuf/pkbXP58uU3OtpaY7Gmm1/cfLHznH+vuCGVnCo5egRwRAIQla39o7ZeXKxtiNFnZKMSv8rqasa/fPBAf39VzfHLFy+6cio1WV5eMTM9JSkZ49/V1liVMMPpE10GJ6ZNKNzZLj2iYXzH2OvV5WdKiqVX2YLSS5QShSEwKBTjmIbIyVY0/syoMNWeEiucTisZGhhoiMVgIZhrW1tQjElFUFT2kk2skKiyL+Tw6L6yssDFCvVZXTqkOa/Ce2DIXRO6d7e/+qu/unH9xsDggPawdHoeT0tyqp62hS+/vHmy82RtdQ2h2lBXLwBAv+7Pyi7IyVXBG2tqZomKrJSWljFGlZ7z0UUlyPnLl74lnokOQ4qLhfTCnKA0gxvoWhqb0MODu/d6Hz2ur6uvMWXjWPn9e/dEoMhhS9XU8c4775AGDx48QBt2B6cQTSR+8cUX7IPsosIQq3LkhQXVHa+jgXXAkOBYkQYJPlF0/qGfgZH3eMkLNdstPmR7EmjkIC7yT5V+dAB2QbsBdsF800MWRnSGk0SjU81cbyMiHkQYcRzSwKG7/BVXF5SVnxDcLC8c4ol0CBnkcTaDu/hkQUei4hC9EegnbgJXiIAqHneZrcg0HDgYimj81KOjN+Hn/kl+eYRgkUUay9TUFFMfD3PmLZk+wL/2td1lpB6SZeAoSndcNYnAsH3S1+ucFu3bA0OJna3VmuoqOKaiPbcSaKurFNMqOXF4PPUq5sA2iZ7IlghuB9VLoqEzZBSCCTnOXi+1nSAsosM0IiM6HHROzWI2MCQjuIzJZFJhzLEyR2o4uypHHtsaQWDf3n2io6AknyptacF0FUUgKBThCPDDBM7w6BCF2IZ4ogq42PjhuAxFXaHTIF8AhBpwH6G2kpJSBQK6CBAlW+3WrTuUd3tbm4B7WNTzHRePDA/rj/RbwFZuevvWrc7OTqO0eLvCqsJ0NsVq8yAiOyQLNzfGxkLcEmAtzA2hw/o9S6owIpsQz/Q5nndniAYyBTzGw1PJinScPqAwHa0ThTVVFYKEHuGHfmJrAIiQCHEhF3cAB7TOTfz44088yJa9x+QizDQxSYoZ/BZX2DV1y/IVKIu0qUjGPke9gxU5yAIANkCjutwTGJlH/lJsFUePmUsYa6jnfjuVUNs4GlaSsb25DnQWX1oaTEa0CN3gQKe65+RkEicLxxKFTU3NQmSiXtXVVbQO3VNMmmgrVF28tgYInHgQljvEC4aFlpYWqe4ldBQs6OhS8MXGskrbz2hxPJXhFBinPKwf7dm+Bfvc00EYG9I7IG8B3vvWrkHbvoBibmZKtBftYYDjpmQpuVpHgYLk+FpzsOKUXS3zIMhU8nc+vYBbqSJH54AnjAMpO48XS3e6WGzUI4haxVgwhcCYzv7YFCeANRkFkAJk3nrrLTKHdHPClDlYEAo0CreGhoaUDEF6yFqb57CkPpyeK/I4QWP3gW7/tBgep/eQhTDABLHhJkxx8eJ5hTOXL7/pv5bmVuEovvLamnizXGCY68TU45JiMSFfOhUKCCjlQUQ8lyVMXNvZ7et9zBC0kTOnTxuL7xEYLdYQc/+BgX4kioyc53W8rvrB/XtKt3//+4/ZAX19T+h7ZDk6OiKhA63kskViz/7+p5BizadPnSJAwgzrsiD3+WRuyC4h3DGvlQOOHzLIbae5udnd1PUYoKl4UMVNCCeur3V3n3708KHiSXV67oatWCxOxCJweK7Ys6mxicRTeCht73NBWqCbnXaSaKnxkOura4XRLGyQIXbInIwKFJ1OpUJRWHpx4dTpk44qe/joIUkloGL0PBnU1tEFSmiJIuHpWvZf/MVf2Nf/+2//LYvNTlEp/+Ty5UtyXpiOF85ed1teNStQk+Ivf/k/SGNPZAFUVdfwhG7euMHUrqk+3n36FAtG+Besvvfdb4vKIiHM6/gX4kvkn8LD9QIDamWhkwV87uzZpiYHk+189tlnItjojeetfJILqLDDG8CEMmYrU8knf/M3f4MNs82jZykjKU0S4gCEnAA9vuUf6JNS7I43MprPG/ILxUSfhMO+M1rQJm0UpDAJS1p1DMGHQIkPeyONGY9QO5EYe/UyCFBxDNG51rZWNOd5yK6BLKmvF4xG+qBPdoAjfCB7+1G8HoJCBQXQ7ynWxqylFWlGxIo5bZWBT7rSNGSczTMbOU7uwzEnIEgBT8H5QTlGEwvZebAr3E9zqk2yfjsj+5hFAghklqeQDoBeXVPNjF15ZnTsu0weOr5e0ra6ktVgvi2GUVVvtaQYjpUNRB9iREQos5EyBtjoBVqikl7FLIPFxbmFuVlok26prT0uxs2uZIKIwuvethIEyrYQ4xJhYytwjtIayJYV7DDeS0SA0f3Ro+Wyj4WFRZU11esb63heFQ+zlPT3dJmA0bgzMBsJRPDhlFgkYv3Fz39J7FZVVatF1YduASUlwckko5FsUKvsm73Zgg/or729/erVKxZAcLsAHVgYboF3ILWZ8DfKBKjkNmamsbFJxAxrmcWnDoIQIkT42bxD9OBigPUUqIRZsz3RiZ5W9xHuYG14ukWCOUqNJ+JyO/6zPBUWat5Yc3ohaAhmr0Y39Xhq7dwTwaBPtWEuJnllpj3CCqOwMOs+DOv5wQ9+4ObIhdmhNMbTM/iFYmE6AKHVNOeS13pVv7hxg4WoRHxB/CA3D2ylXZFNIA9zKQsKmKXMcLkm2yhzkMhOiBchJba8EgodbKHhPJoRbxnQIU6LVv02isrOkmi8osHBgdKykpbmUGEIO6+0L2xs2BS44U8rVKSDvK0ZkaEAGoCyoZWxD0tYIN2SiHKVFDaYYUmkjhcDhAvNcQ3daZ5upwjA1lxjPeok1IwGKe+U4JwcZQUuYOBqOrYLaQi6QaaDs8jR4VcBkRuqpFEcqkBfPprEZ+ugN6bJ2bP86ULqhk7B7JS6gJhQMNHniXKHHurHGYayHnlTAZsQSxG0iZSWhBDf7ty5cyDmSj054or4PScvT66RzPUbPG42KuEua+g/bMsElIOMjGBzDALRqhYmHNwTPG1Ty8Kbb77l8/6BfoapO7OElL3YDihZvL9iRaQTmUDscMErHD+5tCiVQ4jhbN4JKKgluXf3TldHp7J8Z8cbtWXIIoi54YmTJ62ZeQRfQ07RM0Fpz0vajuf36SefkTfIV6reMUbk1cs9zyGUoHUZMoBxmX6RG8YHt57N4XNbIDG+vHVLDx01xr6kUBsbYjyzoaFBgNVcd+JEFyWhqrO9uYVKViEifoPj3IECGBkeYvnQzSEwFsLXa/wKNIMMTJM5WqJqL8+ZULH6Bhi4d++eb3Gos8YEn/hYFoOWvHii0qhtbW3oJjWdItPOXTgv3/jJZ58cqygnhRYMM9navHTpDY49UhkdHaXVLl68QLmqtHx4/77UiYcmU5ONjQ00EFE2Fh+1R5GtxsZGKPYXF1y/fp31PDIyIjHJzEVy/CJkydulhigL3iTi7upof/qkD0hbW1vx6czM9Dtvv8OAIDnJQBskOePx+LvvvstqDE7hfQ7f/pbW1t/85jfGXjY1Nf70pz+1L1B9883LxAt74ue/+AXA/ot/+S+IxVI5P+JD1s3wftSJeg45EChfhgBxYmZpIdpR0UfInD/XzBJmros9ysAHkhSo5cmhPe+5zJ5kD6jES20giYaGhQ+npiY1jama1+7jlE7yxSRvEqdXfU5uDgmoP0ZPOg1fUVlNiHCcWLKSRQw+dpP7cB9WlkMjORGP+VGhz5GyF3CoIEDxnikorUCAYCPvOLWuoRq5XxbnDlZPivpEVo+kYkc7ukVgPjWVROQSeEQq+kC0+GRsFDe+/NY332XCXP/itnHjBOLgcOIY47+slMKXANOsZmrA6uqafBUPoOJYpQSSg3ZlBeU5eKq8ZRPX9IHiYR3QMvfsdRjCuuohudqiScQK7mW8M3KpIE5cqH07eAgrkulKABCEKRg0NoLAeArlJfBtHDUYV6FzCz/Ew2kjFPF6V1dbU0sTUStn6kReWMjLP9zS0uQI4vTSHM9BE0ddXfXrLEGkXBWHSvakCIw6WFhcQAav92bnFRxpammZT6cfPHoIBdwV4m92fpaVjeERgFlE+jMZPor0bQTqTeOVf+aptLW2dHefMl+NZhXf3jC8I3TLILEwUZa7LAzF1qJIhodHqfZQsLDJ5ggJHVzBHg8BTCfvZPE6dyhos7FJKH9bmhs1uKmZ5PQTbY1NjcJQGELrHjAqVXAal4xRjtOcCo9w++gHBCrlE6UPV+PxcXF1tVAiFP0Dgzo4aKWncgYbm3QfAy45mVpeVPW2COYipET5yuqGikHIreM+1B6nPKibZHJCfTl3hlQqLXVq+WtekeZIbpknaSNTf4EPWUvMqba2VvpGON8/oxSgAuMXqAc5Dw4OgZshjTDtGhars7+rq6upFn3DmCJE92kRUjsUmjmUdc/Q6Aif1TZZmxmNTnshVNznCAKKE5xfhpTzwdAja6Z8mNCkvyjQjEdI5dpWyAZqLgxnnO4S+hiWCYi/yGuGEPgspJd4j0tLK1ohSjR+HqswnZUr74cGR9B2ZJmx6ZVVlUTS40ePnHxSVVGFn0CSYY4E4RKX4krBebKYYsaJlI6HYz1qLCpH8689eJxv6IhC8QEVLZZNpNodLxC+hBCpaZehDioWRsCEFOIuyB24lQgnpjPJ6LV+hizRC8L/eV1dvRZsVCSt03P2XM+Zc1qhmIyut0IKlXFMVlCVRlFIllD80pL8V1HQhJh2KGXINRmc0TM7PRcNXTpEzdTX1vNdhIt0veFOdMzMhWKmnhiyz2dnp4oKix3gQFnywFzmQfzFLK3DWkeWV2Q3RTWNdW1pbjENXxKOyasDG+05+dfjMMkHH3xI4iEDHjaymV9YOHnqJBuU2rh46SI8joyqfnTi7pG79++1tKnEapVUcq4yxiIEGAK+EhsnTqC+uqZKzQvfG/Y1VWLPeGLM4sWfKBXszzcA19l5+XLZmV2yiJEHh7qnALmn54xIsjomPIt6v/zytjeuIUs1A5+9eJHhwa3vVY5Qduy9b3+H7hHqGBsec2qkNRj7oqwGWeJi4XWA+sY33pVG4YGdOXMmnV5wEjbyI8xPnzrNMgpNkObJZWd/97vf/dl//xllYY9dJ0+oU7z/4B6ZoPWNcXzl6pU6A2VmZkQIUqkUab9qQGtW1tWrV6GDVISmr3/9G0wldtif/sn/bjIAt1hluP+YnupICV7O8VeufuXSxUvZ5VVHeXvUCuIkR4jgoLcO7FNkyHkHHUYVpQIZW1sb7FB6YnFxHi8x9XC1N7jOojEhnYfAxXPpS7LMPwEYOr13DTr2n7wUd0wInhFoKqBuSlhXjHOk1FEde1SRKzwJLbF7suhLzfLBMN+bjZoRbmVlVUb5Wa1WNl8BAZWAmvG0m1sqXeuhHAtKhRmiyouEWlgIBxYCjRWIZ+N8d+X1EgbmQ+BMMyGlUXKcLq15X6YOQFUX68o4pHpiD5NBOgEni8u1tLaRFFDISsWihIVmWDNm0EcIwO47oKpb96gMq7lZ6gsoP8FRHyqEcSta0GWWhtpoYBF8OwI9kto+wzipMDv1oDWISOQdzjXcw3fhEGLcFg5w38/qIWNEjbhH6DQIL5+a9iJeFVkh7NCR0WFudXNzs+wFRcJGwQwm8fvb2toU0k7rK47XoopJDHKH7Na0tbj8jMMhErW2IdScPzo2evfevZW1wM0+rK2vC1MlN53GKSjzrOBwjmk9VLVIkbWx91n36EyAl71MMScnJ6n5SDRwmqvFkSAFY4tZObrFroW91ORKf3IREhMJQAiuU3bW2NgojJy/eJZZFbZ8YJ97YlcAaA4nLRcqDQ1n9xidWlNJzdsLHVBfX2foO6nNXQjuOHG8uQXSjB40Zp6FslJxQbKV164XSz1H8PMWFpWtr0ajjqJCX4ZHjgJpprHaH4e35ujq3W+aWmg5ZcsZEhQwtr0FTyYtEchNTS2DQ0MDw0NFJSUt7e2mOBKlASZ7Q2E3Z8VVGM/RhhQ8PD0XtyaJwyC0QmJIBcj8/GzglLxcIk8NJCtbYQ6RxF3TkMBLE8MV6Z9MpiyKxGeO2IXFzy0sUGsKnnkVgoGimThQjEGwROzERB6cIYLAq6duOY5YldCnhli05A630iIBne7Etuz0hXmdS/g0W/sw65XBePRYpXLviYmkaIv4K5ThAqzncfF44s03L4thPO17AlBQB2ua93CfYDPCtk9QogO8AeGMJ4oB/dPFRDaL1MGTkGUzX/nq1wDFP8WCReDxpnCNgsOpqWnQsl0hU5v1dIYU0fzc/BfKTIPvpqGJm2aMmlcHU2wXz+Tt3bj5peZ2bdqnuntKSsoqq6odtsyh5PBZCd3Mw3PW6LHSspwDhyj4icQEJYeLeeEL6cW92QfjE4oVQlfrmMrw+XkKz7QtTqS9pxfmxf3sjrmGwtlnzLQQTzJ6MC9/cmICezpribbr6uqiWqh/y0f/Ui3eC8YgAC061O3RigpnJ/FsRPza29oVSEsMc2saamtpYi3mKBKfImCqhasEKVEy9YW5NiNjI3vFk7P2yBmvrq2UHSvLPuAAnFUltWABiN5Q8CEaT5jkGfbG/nuOU1zMzfr882shtVhTbfDIW2+/fe/BPRCONTRWVFQODAzCL2cDBES5hXZILZ/zBEx0wsVGJhmp2nHylCicdd68+eX/9k//6d07d/FvX98TtrxKLnLMfELdeO+99y2wErMV6XO25c9+9lP21uXLbxjwdP36dXF45sKFCxenZ+fIOGnC73//+5yBz65d05316WefXb16ZSJO66/zOrRY9JzpgeHxiUmim+QX2SWUiOhvf+c91eMEqW9b29pYyb/+1S/dVkLh/r27VdVVV69c+fLGDcfTv/32W9ohhoYGrQFVZZvsiEyxBPKCHvRBFuFJL4yE4DB/JmRB5fiKKkZA2NiHXnAp/uAyd0CmQE/5+62vEJwXesWBbm7bYmvWioxIB7bG6OioN7xvNq/Rpe7ATe7r6yWq3IHtEFltYZSq+3u6u0nJCOnSYW5C0UItJHlvRQxA8g4Heq5luB65Y3i7Q8HMSb4CGSF6avHsd+LGYigtmhUjsZe5NTSWuKnKWH6LPkaqFx0wXohsSgXTcjJOnTql/pv+o0zZsLgR5pC4PdoLAFokLYXRaCmuahQiVuUv02ZhoYT1wAGYCrUAGIx94BpboAk4oOwD14AcWUyXeEAG/kQk+NDegGn7bH9Og59nnGMutaQa7EiWEIjyEMJWtKOYrX4mub1z587n5anHcy7BdmWFZu0Dj6M0G4lMIc/NzuvKMM1mbGx8aHBUete+QJs5SZ5mIOmhFgb4dJvEFSuPUNDrSEGiBy4LQWZVQhkMFJ4i2Iq0IAPqXP++WgmDnQIowkkUm8Fx3LePNKG5Serq6ioZNc6JvgyJLqAz3hM5BWHBNHsVpjoRLlwuyPry5k2EW19f7+b8M3oFLYlkWolCTW98TvegXj4KqxBGhI82N7ZZ5XUOdSoOjr7dic9DGfC6kpWtyQm+uLn26+UCxllFZbkhRJJoLDn3WXq2rGBdPDZW37DybHVycurcuTPDIyMwXlxaBpUqI6hNP0fq/gmtnsXny4COOOLEWBuMIxiaMiquDpl1dGCnVu5lGTS7sA+NwJDq7XsilJqhqygiHY4txBE2goQQOZFkF36CGBgRrqSkPZ1lQBwQcxFXhlxA8BGdXTc3Z5uBl0Mu3z1CpgDuEH/0eYhXsxbRG/kLBVbLlUewOMtBQtLtPhG+O93TMzAwIAUoNu6h1mBrboUrMZrL2HNAwQQEPcrb1qRa8YsnYl0XE6woyps//MMf2hQo0SiUk71othseHh4aGnEHZA9egX1Qf+gWD+dPeaL72KYLTCfHC0yr0tJSQlnlmqIyM266T3d3nThhqeQs4EC0O/MT0aE3mlbJRx0L7gaeAELUECDwztZTLCdmbkCoOg56G7sqtVX0ZwGea7WAYPF+ZQGea7HAi7s9hYA+daqb7tTM2tnZRQ2wPj0FobqeJqPzOBUPHz5AvbPTs51t7WJlToYh4515SzETvkpDzf8DT8qbQdbR0R5U/kYYgKCrYyo16Q3rD2RbWlrMsoAvaWYAwXoEkRRaIpGINaiDC1UhQKfsDtAILLQN0UNDQ95UVVVxNInv/oFBeyciWltbKCechTwySEFpKDAWi13/4rqby48wvPgAuiTBcKC/n0EgVikF2NHRkZyYoBsQwMWLF3t7H+PTy29eTiTinPtz5y7k5B56//0PMGZnZ+cnn3yKfohTo/VOdnUxCOKjY9VVVd/65jf+29/+16ZYDEDu37337fe+NTTwRNZMsvDc+fMAQmUykxTV0u6EpHXKenR390AHjsPImqCkTvAm1vjr//AfCKU//uM/9u1Pf/Yzi/f0x72PyRxn595/cD+7ojLwJ66Dm6BUopp7fIVivDJ0hrgpEnd3ZcQeoYgOISKFzOdBXrB5IzseuN0Ea/nEPV1PIbqSPsNCUhSkkr8ZLxs3Pnr0GGNzNFkZhAVDw2WutwY8KeqCWzgnQvluS9bYsNtaGDUGCuIhhKO/LE0Kg2WurDSI6fwQh2REezBvTATAD6XhwyIddR0iMyFNSCKTsGQNv6G2um5ubsHUtVRyVsiCi0ARUoEiNPgWVcnEfvjhR7dv3aUYtDFRoijeqoAC3SMUnAABwEW4h6BTZGV7JNpC6wwTFXH7DjhnSrIzpDDBDSQzAhG4vJAjN0MuJ/wjqvShyWwK4rmIbgUCkawJJ//50KbwPC9RXFc+zN1siuQi79Axc621uZXlSFyw5R8+NM+CyFJHRkiZlqJwL11UZHD2q1Ryem0t+AGLi8uY3P28WAAkC9ZyW5hSTwEphKvK4dxwAI5I3e7Q0CCTQl9VUXGp7bggswY4wl2aeIgboaEw/CMStXqzRBoA0E2NN+cHKr0VmyVhledIM+im4M17WaHZ3PbouQQxOwNB0u72y40jn5kjQjRkKywgYMhCMF6e29jYKJiDAXCsSCm6N3WL++Llhq7JCK8MfXrvQ7zqoSQjivVPHU7CY9svhO/CnCM+scgVc5ivOzw0qi+zqDCfLtfw2j8wUFNbK4BP5Qiusslg1ppBzN1I1VQqSYWzyomVyAM01TqoGYpBIQWogAZBZiMcd8RskggzU3GECi8FwngSDMP3YAJVr0LThfCawBpiztAPnvItMoMC3BRE3gEB9kIr5D24Hkz8lmoU56iMyvoRbYabMvrAPy2AKes+U1OG6YSWcBIQlhubYkQaP59vRxWZlKsi450rV5R9kUSR85SH8hEMnkomk8Ar2APU6BD0rFMgxxrwkcV7CgeXYcP2ymzHXzV77sAR5K1Kk2M3ses7d+9ZvFg6JkU8dsSnQUewY9f4zuMyTMQkEsa0ADdngqhEvXDxwolTJ9s72gVIwAFkwARxe9aRomAkseS1AZAHiIqsICKACKlnsA/sMEUFmo0SQjSCvHteg4X2Cj9oagpDISwpQ+puDv7AKCALYvwY8NFU89FHH/kKOnyLh9imhIltkjY+RG+YXYJQxIhipxG/+pWvYGqNDeqoDcqQbHOKEsXDvmcq4XBEh2Jdo4AwlZzUwvvxxx97rtJc2xkZGSGgRoYGVc7UVFeNDA/zTTs7O6hwScH9+7KhFaWhUpIcDFEmxeYvEI06Oz46zoUwbGiIAcVvfvMPYHvlyhXXd3Z2MkespK+vD3x6enqwm3A2m0h7sZt859vf/nf/378jaR2vCO9zMzPNjbETJ0+ws8WH+W3WpguT7kHz2K2urp4t29vbxxWmArOysptbWx49fNRQV3fpwgU2kPJO97zxxReEfE/36eGhfiOiyysqzUkmYOEdd1QfV0UxE2iUdR/qvIIwBFh4wXc9Pd2qK373u99JLv75n/+5Cz799FNbsF+U4Mrm5qYnT57YY/bx2gr0kPklKQ9naIvg8x1Sxg8Iyw8QCpaAP5/gHIvwK/iITMUgi713mW8pMP8KNQb5ms9wRZhM4Q0UomGawAUkGoWHNAkvr3UnXEw7RmuVCHBxifRIcTgli7wTOPHXSuzTs4gVT/E4v+Uy2hiCwLdEBjMWA2AebMu9n0iMExD1tXVKJGh26bTqyipKBQ6QPYs7It+QnIBjvzVklPfj0Z7S2/vEOhG8jKcVRn7Jq6GhURQsbw+m+PlrX3sXHEzLteAMTJGXhaGASLoRYUc40lwNEIj4KlsYXVYAhugs2tGdwTCzLwtwT9sBceuxZVYbCKoviKqNFCWFeTdQ2NbWZgEkOwggJnezBlACXyun6RlxMKVwxdCy9dV1/drJJB/PlWEsnBISik2gSbQK0KhG1kuEPXnWtfq6eiRCd2b0ur14A1DQmnkW2LI3zQFRTIqlQViDDqs5ymLu3n/wgGjgaaEfaGKaQYhKH2LLJ4xxi1w0A2V1FUL54DxUyWb3ZCG6Rv4foNhhcIotgY6zCKSeAsI+5FB+8cUXIjM4MBFPWJ7VujMRA1ChXNCZBhEDRKSo5c4pQodsoaWlBdQB2eeUU39/P0sLMWMn0PaGgUXComrocHPLYKIZM5iampBpQD+gZKesndxcHY10wKKSNypWeIAaAHAFQWS636IK27RBC7MYKMY7rkQG4g5EYcbBCkF5Ka7dUOVhzIJ/IQBogixsEos1ImZmsVvx5OAaVxN2uAy9oQT3ZCexEribfghK1mD9qei4D+BCY7SXUKdlRKap2IymoNACKCjiSndzc3fzF6ils5kIqpGwXoav+Y6g4b2lOv2VgIPBktISdpU9njh56pf/81c8dOLVPZuamtwTWSIV8AR5AFB/iABYk77yuRtGx2jrmDKwKqQn7SLIoOzss2fPYh/izIKNRAlBpcOHnz7t9yB7j/L2dJCJoW4cqrv9KhCG3sGoj1CIWAiB0xqc7IMHGhpj9i95WXK0jEC7cOGCn8BpRqBlTHmyVaI9eKcWtn+/B2ErwHRbNCy7bzATb1Gxz9LigkpLQG5uauSaDwyPSFyZkiEHz7nMIBoFMi9ETehsNzF9Bio5H7Ys5I6PqVwir76+HgtbEt0AzkxbpQYIgCbWPN4UaxwZHvn1r37N1wwDK/Zlj4yNEqZsX6iUE8cg3GAZj4nxOE/oydMngY8WFwkWNtZPfvKTS5JzGufnwzm64O96Wdv1Dal2Lk1o6fFoOEV4CNV6OIKW4WQlvb+xxkZ8QRkrnXWi5N/+7d+6hhDGGlQgJkJIdmR3ZCBiI8GMU5c1Y5fIkf2XH//43a9evfXlLchRGvbP/tkfpVJJEYhLly5RI0QuFqD7sQNyOnHipPIZwieRSFC3eM0Wbt288U9+8ANjYNEwWlXdo/CnJsSHDj9bmmdrQhAUi4Xau7MV/SRok6zQZopTUAJCcn/kZ1Oi1ixXURnPpbMfPXoEWbDsmvr6OukJ0ACT6uoqHkku4vBL1BWRaTjtmhFtZQjUhqNFR8egZ2eDCALySBejewAFTS8QceuIPuk55SeBvRGovxnqd4EPySCkbYmg77KFBdNAtu3k5KkuukzgsaWlKR5PrK2tk00jI3HyxVpdYxluhe5Bx4PcgbYO0o1FGfG3lWfWL3k7OTG5vrJ6vKZGuSaXR+KK/osyB0ahZkYk71dBCkzMq+fhSG4NcLOMd44dHrYezhaJaeOQ57meLJ+MEGma0kA65SDGLrt65erwyIhqGo9G3NYDrGjF1qzqSJETTfOtnHAhxNML6SC9Iv9VnjbEoKNSdUAGSaIZoPyWjYnP8SFa9UZug3ahHkpLteO8ZGIDAqQiR6L84cNH1EAsVi8aQJ06c4qL5r1tKimmeKWvE+OTNB9tZ0eV5ZVUC8+J/yRSweKrqqrBRSQpGvV0UUSyWGoQDXiQhWVQaT2gQd/APnuT4DjoGLYCad3DtChGJnd4k8IggOV7YssKmYe0PbnmzIeIZ4LAxYK2zLknMggsyPUI6GOGy6AAst2hk8nxCdW7ZBNpR5m4iapxm/X+zt27lpeBmMe5GJDBHxZQFISqLrl9++7QUPzq1bdFpG/fvn358uVoAqQfhUF6xJlf4W3rJLuJSDeEUzSPwnEa8iPZ1QELdbPVEC21xAWUescaIJ+cnCgsMO+jKJOmIrFBEtEnw6FLofiWZrWvDGaRKxPTs9AMURiyO/uDGrNUStFf/zEO0apiK7auBNLDh85LSUEZyPCoLBs8/QTHMQVoC+IpANNZ6tGJ1hlO9DeDI7lYDrqniKCIUhLNVIu/8KjWF1v5VSC2iEP99RSU7yO+F6Cvr6+R3eH+6tTKSmqO14yNjGA/8+nFjhAMmaVb12ltUPnWm2+6EjfBDnFsAShZZosUs2YqX0gfHyE5TxH+4akDS5hlEzmaEEF4CZrZkeXhi/F4IkiJstJHj3slllTnyTCRKEHvKX96GQrR6W9/PdcCQNteUJryWZoPpQ0MDUpYq1UGq47OTmAhalnPLrNNt/GrKZKEhRSqH5yivEI4+uvmqMhG1JhEgyB2RHZtI502ruFgemFOZcr8QtqdLUcE1dAMwlCcBkUxUrmJ1659fvLkSQbZnTv3gi17pChShFoeD6MBBIYqrIqQUWXESUCN7A/bBxNGoW+lD6hJXC/m7Cny/eQYUaCvAOs5OSEov8ePNYbjEezAnJbBOdPdI4SIg6Qk+WoelEyGwTqgGgIGKytXr14FZ4vxoe2jSdAAQ59IW96+e9fnIImD3n336ySQPoco7LSfW4Ja3Of69RAFBR+rJSUUIQmHEjId7W3Xrl2jmM3apNg6W9vQQHeP85LSWh1gyk6F8SRZpbGRgImMQhF3796zWUqR4LUMpAKRdK3tIwLAbO9oAzGaQuOSYgOWKEuoraODLd7e3u6MHSapm0OQv4ODgxxWSMRlfk7hyVJLi/72t7/9oz/6IzjygneYPXXqFNoeHR05c6aHaTI2NiZaVSakBQFuBEYIyNWQB0DeA6X9kw527gEZexMEvQiCDNT8liSCV+iEHueNYQCSPy8vn9G3qqDCz01K37cfZcOlrPXE+OTM9KxP+vsHHBvEcAjn1+zsVFfWsN24RxcvXuLNqNBTVmsljCywAHHyxSbxG6ROTqQgDD9nvEBowyceqgjBeVpKWW2E30BpIR1GH7kmJiBZUVWlMdbRCgkbhwOMRPnBSlNTA25XIzc6MgoS/iOY/JMdrPOita2ZEZ1IjJ08dYKJrdKk2US3vdmDg8MnT54AX6IToJARgEADLwGdYSovy0buolKULsEkAygUZtm+smuw9RcRWAkxCrDeACY686EFu6f0GDjAC5HhtnStp0BhGGVg7FxukCk9Pd2MvvmFOUo9I6GYChxKpVMsL7KPRPPEqChOkLKbeAAAQABJREFUs6aSHKJpm5NB10wmJ6klo8LwRajMi7YA1FaCMFBCxuDlOwT3hRAJpxCH3I9DwGFZLvDho8fsEssmAdmJxHRdXR1rVMDzgCLYQ2FcrwgYe78hFkM/yJHEt22QtkiJur7HvSjQP1ERq2XHYTdyn/v2wyBLUwG0kJTAEZQVO14jW6qyWCAF0ru7ezyauQ2MCMMKEXppaQnFBpiWhCc5cBmoEoiAkFGc0MSzIbihj8/qys8//9zCsCLawGzqEqPQAvNiqaW5xZbBh+GkIkivHnWkCUcgo9gKD4appxawkKb8gpCFL0zucZ7iESpKa2qqDcs209InTBxqFXO5fxSXdnkoZbSveDxBNbohYKBnVVY2hfUCbP5/nu77Oc70PhA8CYAEiUREInQjdSMHggFg5nDICZoZ7doryfKeZOvKoWpX3qu9uv0frrx1v9xfcLdbrlttebfslSyNOLI1eYZhmEEiZyKSaGSAYABB3ud523etMdzsfvt9n+eb8xMdsevnLnZPzqhPsAPzyxY8zhYiccw8NcQqJPIBwV+odCWO8Csp7fTLItP6ww8RoWgfXDFrrJ9ZQ1l5T16oxzL0LormHRifnLSjtrZWBTsy0MBrKgKOs0I3dxMkSlBYDDq3Xm/4QwqYmXVgKBSMtMgNuoy1kb7eXwTjn9bDRpxXkf/sOTN/YnJCUBG6w6i/qP2RAnRD13uBgPekJ+7GIfscvCA0aj7iPnOpKv/iL/7i3ffeq4xVCWzQAWgYHGAWcRJBdo0GQl3pwQPKdwXIAce+oAPRXr9+nUBzgpIYjvEOGISH3NSYZIkKybR1dkZHijrfwwPDqCa3EuxMJOoIVj8Ekyu/vXLv7n2BFsk5MVWPQxtycpiIRAUHZpkPPRH9/C///n+l6kVQ2EKtbW04l2InP/XhKdKm2VGZn2B2iCDZScgH9+5LrmMNIkXpVkMyOTszo74RQSpEs2p5eiaUcL1dGwHKShzo7z995gxKgEePhgUvZMPYAnynJzKOUQUp8e477wLs7373O3uBTd8Sa2QOEgJAjNbV1YU15HqFxOGLifaPVz6pq6mF1hplMk8W/+3P/40jMsgl5pfMC0cQ3riUTuBaXHSy9FNUOjw8jOrUWdsdquBt95zsuXb9Ks3HeqP7Waje1NbVmaYt4Olul995F6AwDp3NRFD4Fvjx5XONEw1h3F05yFikAI9tdrR3/Kf/+//iHHd3d4+MjCB7oIjH4/b493//d2+99RZ3wueJRCKzuqYS5VkBZvMpHkYHXj5ENyiMfe3H0AxkYAHrWNF7WIF+V7rG5zQ2NKNX1Igi6bzg/wT1J88fqoZIcrzKWE5HewhSotaCJPCmpiYIU5XceBvfqkrHXeisualJNM+QIZeVOfMoGoHv0XCD3xzJobshlVqyTgGlxUXz4522s1JWWhqrKvchQJO/KJK8s06I5/cQpgxG7a4iLUQWpqIHXMx1YF/Oz88CPcgiGtI5Hnfkus6wtarY4Vevdu733i8rK+7uOS6ZNz4xSl5UVMZsmULi8QCRR+AlfwEEe6IAEgR80LrEIQgwpugnt4J+0ANYdAPmNu5XKI/yEfDx3l9rI03sggTnPSAdn8MLFIAAKeCfLAM9JyIeGJI56RPzEbC0/uIQ59ndrYzFGBNYhUoAwy0DFfdlqQwCe3FaAh185BgmJyfYWclkUncm8zZyrcP0A0uyQsvzxOCnCtw4KdsinP6IVMJAbFXdr3UOTU1NOyrFv5Gdi3GLxZNYigm1nZLWav/IRKB+NKN/fxIDJ2TsVnQ7iM7vVdp+/twFmbiFOZ1z20LAFLT141IvEP70008peJAUoNb1AHpzcwuAoLKAFrRxZg0rxGpRy7FjR/GY96jFP9va2oL5FfmyLsbAWAJ7R95eKBFEqYTIsWPHXINKPQM9C2WZzEqQkchsMajEnyOjQ47blSYUQHAZxUF2QN7ko7CpOvMpqmPsGAvDDp4ut0c90HYkr2kMGB66rQHtccd9Dv60IEkHP0jxwYOH8hw+1/9DPrKRxQxB1QsNYz1YGBgYCKSyP5BKGj7+6QK7GB0dBQr6DgtCIr4OFkgYFi8gbRZdKBmzPEERdGWRsEkH+K37EBy2n+YvQPMrG/Q5Tq8PtYO12j2hX2E6owRfg487UCSAicW8dx+YshiSCI3witzTpugaHxK5hIzduZKMI4/k7P0EtXDT/dOjuXpzUvEGCFSUoyjIFXDjy1I34Bn6mKKoODpkJ6FPfAT+tLe+lLyCfAL6rbcv/uEPf4ASZL2VCHJmGY+AjCDd1s/ZKcCqJY4QDXOOdnb4ZG6FGLhEkCiYUVpUKqgFYkxeZsimwQuh3iSbY1FWUQURIOPR7DbGAlK0Baz9u0+u2MUvf/lLNVO63Do62qHeDemPCLZ7T506RXBxp4ALm0CQpmcH2MoxXn7n8ie/+50BaPDSPzgATcnGpGietCI7UrwBd2MoQQLG8NONzc8++9wCWIpEjUDfgwcPTM+QB1GqRmEIHkoW2ntDol5GTUEm38sBpadOn8YXoGTNNo4vbt26Sc2QTmAoS4K/Ozs6OK+//vWv7YhBcPz4cVsgFdEeT5rA8XMx87r6OsYcq26UCzY09Bd//ucKYaQ2vve995tbGgcH+23QNgG8tbXNaWkimVh+bV3bBlJ86ieygz/+oz/WsbCzI0pcAX0P+x+eOnN6YmpScXlDU4Nks7O6fv/pp0ZcdZ84IYmrh8oNATOZbEJIdB4rsEvWsesIa0mOBmvgL+asv1xSMR6kyKahIy3b+q9du3bx4lu1tfErV37beaSDpZ7JSQ1aKso2AwqF5D1adAtgAl8/E0KpMC7y4EFQgCEUgFWQuNWQaP7pJ1CLOflSyJ0y860rfQsKadZyGUXNBrF5fOW3BCL3CPMbu7W2vsrtUhOcjibpSsE5ouQE9/nz56wBjbp+YmKCqkNSbjs3s+DOaV1inZKPHipBhVuNQMDDCMcTiR6PIy9sgR9ZVlpCHwM6CRiWaqjjm9epxSWjAfVrDA0Osgw1gXUeaSc1CBT+cnNzgpTLy8uVQQW1/r5+Lhf1tjA/29c32NFxhIxIbxNvp+HjjVa8yEl3Hmn4kBUMAtYp0E+hpGUWOFsbrWl5DNiQVjHqPlowkCrhB0B0DFZ+iwPBCuShyQ3ZL0TP2NgYc8wWGNEu1hc4MTFJDEmMYRgRm9ca/188ZzwmwuHLj+Uf9RUwqbAfzYcCdoMa41LggmWlj6I6ymcS9Ulrw3ViUB7k6YODg9iPVUugKI5QqU22ombMEMTTyxft7R1HjnTJMAO7lVgD9WDNbB3KnOMRi1XZtSoXuYelpZSYmwMq6usaBAOYinoSVLGTrhbCdKFiacEgJjIytcbjNMSgURLq5+Yf50al9mmHQx4IcbPeLEhOgtWFBlAjmqmrU3o3e+vW7bffvhSP17AMEDgiAUPCzqYQCSuETBRuwvCQiGd8/sknn9gCrbn19EVJSRk1BkoSqrwiJlHWvgyCRrw4FOjuz6baQYC2hkF0q7pYLEHYh9hFw8S3XaNS6GDaISdrI8kVl9Os1JoKfvxCstCOUIBampubrYGFwaTjF6E0MYCI/gtgGYJciTzcnyAOpk9UV+wnKMf68X8UZA7pc+mAoPC2Da6Rf+VVu9jckxB5xq2WR5fwO8EE9HATX6iqqhKUECr+9qCS0hLRwqvfXtXjZTeQpTsQZtG8jdhXaIJ68QINM1tpfjqM4ssVxg8iIqRCBPOtkL73K7qf6hJpd40F+4mVEK/KYdzBAtidkxNjkEh7KQfle4JeOtqMDTQ/+AelqIUpgCgUhB+kBuDu1OlTFy5ciFXFGFhff/01tfHuu+/q7HJDtGFVrDHS0BtgofipQykr33ooRcUqAkxqki2LNfDF1tamtgGMig5l16o5EGKkCgvevEFXZCNECF1yl6HXfm/cuG5ulPcCFUIdeAoJ0SUEKR4vKytBzD5RoGE8Chb4zW9+8+EHHzpi82/+638dGx8/duJ4S2vL/OOFsoryu733jR0jAOClupqmzGSC8GUnJya7jhwxeJkFz3qg9elgjlQPR2d4WNagubnJaaNsWXuJgJPT0dFx9drV1GJKKcrYuNTAZcYxdLS2toyMjHR2dtKdANLR2WXBVBSCFFxpSDY+fPAQVLGbZbsVpqb+Qam7pxum6B6GtZ9olv1vf/vf3nvnXT05d+/c4V2d6u75u7//777FPoAJVlpBaC83UY6wsqaOIUw/HxgYPH7ixJmT567duJZMJLmSe/dl7BhKUFIqwEBK6MISwVhcclrvlfffuYzFsAbKI/rOn7/ADnZmnWUc7ToqRULJIX5CD17IfBBjNJDeHFagICgIMT9nGLHyScKJyXE7Yjr09/eZPijaYpzjU7nfhmSCgCZGJHuMN+WhSMaKKCIUTxeFUadCCnMp/BVDoHWY2WLz/Hlz7tWwEtfcC22EplYpcCdk0SgFpOwkXh0iACMj9J9ZXMFhopBwGvrjfuG3sdFp4/gS9XXDQzoZ9xpEpKhiZHh8YeHJmdOn3UoxM+qsr68j46hD69a95XGm9bzaVctnDHFS9ZrUvdOQrNtS0D2yBn1eHYcaSTGsmbuejh/cgp+AdIgb/6J+8AMiFkskEUgiLVOkT17eoeqahCKIqamZ+8jz7sPdndeNDQ3Liysm7Vm/LLSwKhZFQ1iN1HaBQx4xP7ZnQAwNDOJ81ImdqB+eKITZCyrHSADCwwBC2S+1XgaEc+gEX30YTSbgMTwjP3XRCY8yg9WHCCHChRPk5xdY4o6VyXXKj1pGzeD+U7WopQ0Bb24Y1RFOvNRzQvwJLZK22ieUPqsuEOdRPBaCS69eOczDjVkuibp6S2V+hqMuojMCSxh7oTl9A9dRis6QlZ/Uq6QDPQyQVly7+7q4qHRsfGp8fIKZzwzyAliQFpMRNlVkS8xChHWy3WZn5yyUamR7OZ7ZOAJBJJnO0bFhndfiP69e7xQU5mvrcBStk79X1lbQa+nhMiwXIJibRxNrxsrLzbNs2oilTMsmpGOzQ+7waNcRDNbW1o7xvrl2TfDg0jvvFZaUKWZVdMRh5EbeuHVzZn5WukWBEs+7Kh7jxHMOsI2+SqFDjgd6QOHiEGiAZQ1LvBA4gi3hC41oaBDS/NCpWEr/xRh4N/TE0OAwSujs6BSMUmXBzknLF4zT3tZKNyNR8QkKVbSS3KyKlaPhyUcTqoV5WpXxiiJ5gZdOx1wBPRG6A1kKnarUATEZNZ8AstCidNfE5JSmKMQcChY1S+6+bBdHevl8X1YgCaynSVEtZ2pRlcrrZ9uqOqmlUFcpHuBqP0FjZAQu9nsUQq9YbaBhxGDD+4RVN8iMgYGhh32Dkm1Pnz5raWhedkTJ5tOc/QdbGkxjz8b+bkXooBm8KW1gv5CLtNhagvpUml0HZRbGeUuoOxzqgIoS9a3EU2Nj06W3L6fruoF6Unxl/z4oFtEKuMgL/hbYeunIkoISRFUCKIaEf/WxCog6uzhzfwYTRDsE2+vSpUt//Mf/WnRhc2Nzz6vXM5NTegm4cR5vPBgfBO6oNPJ90/AgHfEKJrP3q8C819v79uVL/+k//2cDIJRjjIyOiArS0zKYbBSQN3F7celJQ0M9yaNHAnDYjngKZvv6BgryzUDn0+z29hr40U/rWzOhDFsqNEgDFsDE+Fh9XT0xqwdAx4uu/NISR8G8enj/7tmz5xhzKlNoeYfI37p5a311U18ELciSEJshOurqavhafKlyp7qUlzkzvOvYUUed7cnKYL/EauJArXnAgSUUD0sLFoQDnL1w9sy5O/fvd/f0+Lyvv59nhhKoOLE6DmJrc/Pd27dxK6+A2nC8tuGuGJBTS6SuRtMHETbz9/TJ0+qVVpaW0x726Mjo/MzcH//oR06TFytua2526ASBcvbcGXoOgzQ0JNn3ELG0lMK7UzNTq5vrk9OPRMM/+PDDrIP7+HxHjx9dWV/d2twwcQJHC6dQStWxGP+79+5d76057Ku6GrJk7klpTr7MSHtrW0FhQe/DXgUZU9MzlK5JCBJlVVU1LLOGRLKpscUKo2Zftv6uVq6nW5t3e+/Fa2u7jh17nEr19vVlGjZLrpG/WMIOiWP8RDhi9Wi+v64+LSuZDDecxuSHUTIdG9FeemXoQqqRChEPkfFE5IQUwaEqh+KUm8WcdJVmDERPIjCIUB47ghQhKHEFK4m3JDLjcFB3YyarZwEQwS29vJhEuoueaGxKrq2vmNNKYoeDat/sKS83sNGAmAy2D40oushLk1g16mnbwcQapN68sWBZwK3Q6h5ONeOMF5WUUieEmH1R2LQyW9s5TZxWMUM3J9WZP+wL4VnXNLc0LTxevH7j9t0798lu88SJLeGptpZWoW2xRABhi507f1asTGFGpLbEGIlQJnzw2bka7kmFED38fbKPgRzEVvoIqt1diwFA90GIEA8N7oN5qGHwCTEfpYAixkGCGCXhRAFKZZ8xDs9fPuPNxGuqGxqatSIZKEUoMJdYAOBscCqfXvcCfjtcepi3oT+d8wHdEuwki9mAWJfgIwTFWikPsSD5YXPOnU4NtopQ2C90TgbDW1rrQM783GNkSslRBBwfOoPqFXwmicYnJhejwYaIlfA1y4bZQY1CByePf6OOQDsEy8PEUREYgoCHoDmFspydnaZY3rp4wfGCHBUjWxeXWBc6lM3RDr29ikiNYUQwfBoOFkCADNcNDhl9Vh5Gt4W5cSEcJ/qHt/GDn8/OLYiadnf3GHFiNJ+uAgEffmlffx/UFJUWSYJqv/RyR6yiHt2NTNpFoixTAh2RKGPxLJKOvey54KO0mMHHZEJLTBKQDkLaGHuvcOJPgSTAwMCgwBcWQWO+gsQyh7+ZgandOxQD4zZ2MafkoAzY7NyMgPbm5oZC4ni8SsoQBebls4Nz9zN5gj/tkPGXDx4+EPkRSsFbodzjYEhYIn7cpKKASa4YnU5luqF/IljGnRCUp0M4ys0obv7eq90XjB5EiJyiVYRSMi87M2YF4YbeX6UApheFwss92EoXLAfUs3zzB//iX848mlpdWta+1trUVF1dhXNJahYl7QJTWIldyMUMGg+RmDZQWZF2GW2QLqHBH03N+NxB5Aw48avuE92sHCjDcYuP56wLh/Q9eGhkPJK2MIV/wjMMoyCLXoczMaQE+N40rCQI91LajDYlmn7yk5/S3I5fDza0MAX9traOQmCdhg5mAvo/FCQP3VZUUoQmOzo7eVS/+MUvzpw7w6JDGB2OPfqbvyEHhL4GBgZQuyiO0dVUJoqtqZHTXe97+NBeJsYn+M39/X1cNE1YZLQwBs71Q/cJpsD2tipHzRUuY2qwoYPBm2UOfhh3xyzW8G3yMNlCAjQ3yVk4uFGnwSMRH3Si7eGjjz7ESwxkbBUioi8E3gK9NTU3S68py+S/zz15vLa5UVeXlJdZTi3TWyXqGwoUpYvZ5iNFnY75h0Kb78mTp6anZ0ggw30Uqjx8+JDZd/Zkz8zcLCZNJurb2jrMKhkZGZZ/7Tl1kk0L5sanACaN6JzeX/2PX4E/fElMfP755++9c9k6CfyqqgopJVP8nbRlXoeNiDATIEr3R0dHInfi9fD4uDJvu+OeKq2yPOK5orKCF1uqaEuHZXHx9NSUxHV9bS1DHKAYisLFF956i/3a2dHBsySNUC8jifX83e2byBK1kG9vXXxbICP4mivrTG2xfwXkwlfqcAlhXEwFXL9+Tavo6fPnx0bHR7QhcrIJIP1qQaqGkb5E8Yvi4OoZQiIGFrQIoSPIQ0qQHdAJTBYkDA/FxBkC453E4vGFJ4+91y1GAhIfTD+A2wl90OHENaTw7TdXSQri3h0ifgj5G3yFUBoaGyXYbQzFc9hJFtQpGiagIkZTXhFopKS0iM8gpDMz7YRY51W+IGPJbqwrpoEWGxoaOPhkmRX7TydDEFh4OarGjjyt/aafCARNTEzI+hBM5BW2uXOnlwsifGSnKgC9QcEkDtixKPmCyPpOGPzzKF5decjBIflhUMj0o4mOznYNCQY0CKxWx2OGo9oas91QBh4XKSeExUuQWsBLkWMU0toWDxrMuki+8Csc4avNpVhH+cDgoNr6jc2nQoo1tXW8/py8fIzntCUIIouJlWB5QEzouqsK6lZme78AqSEj7OzHLDWaQJQJv2EkskBWAMwBCjTslwjGSFtbmwJc3iNlQsd6rMGdLYkVQsuyELnXHAmYIrYgmjSjdE1Ws8eauhoc6Hwvz/UQGUHgqktQacFWpfnI9I3NoI04fxahEEBviISEfhm5tMlJ0ewnRlQIqQmC2ZSf43+kbJHeWwa68xU5wnZmatDB3CmCIKjVjEw0LfSPvi0Mcc8wS5dXKqtC8ZiNWDwkAeDA4JAgpwgtoqLQhEFQOGnIOJO1oDnYkrr9GAqppVQw7CKziLan+RiwPCHsgDusBxmDP+u4oVHH4aooqJwrQ5D4mJ2fo+YtG4qRK76AIOByE9kync4wzhRjtZAC6NCtoBuJIjASB6/So7YZIjGqn/Zm0MSEFzMU8xs5Td2CFRyBOWRw/oh7M9KEfZobm5hNgGNId0tjk4n7eqqUBbL5hkdHdd5QD2Kz1i8KCqasn8hKeIORcQp8oXnSBJwREsBGlE98mzr9SoCdoD9//hxc3Lp56+zZcz/72c9sR1xd0I+P6RcTE+NXPrlSn6jH9WPj4+6JNEUL7ZgOxnqWzZaCSit3Nw/Cp6IFpgpKSCNZTyQBza4qLQ01roRU6om2yFCnbUaJ9vBQiua82TAOTTvXjliLm3gQelDXDSbBLjTZymimrKxEIsk89b/Kiiq7o4DDyIXI1mTe+VWa9XDTyMjIwhNl8fvqogOWb9+53d7Wzpq/+u23RnHev3MHQFAXgYsv3EE8EEN5KPuM/Nc4tLS0gtIIEyDs7xsg03HO5OQkKYSM3dYdLJXD3djQ6OQ44OKnUgB8AB62GGlLa6spOaxbvjUSSSYbSk3nCIHTbFwmRiSfJ8KE3kTU2KPmztAog4MDSGhmeobWjCs/SYV5GlxP266rrW9taTZKDTe5RolmkS6d5aVISQ+wiDnQ6titmZSwNoktJq/MSKyqiqsnF9LReUQxkSrob510sfvq2PETCJv0gDtuq7ob8O/t7T179izty3qAVl3triEHLAwHoTRGuXJN/gYJwL4RcwqCtKkZML/66stEnWMLXx3t7BJifLHt0NAcRon629qaasQA9eR5U1MTRobZRCIhcXb23Dl/rRZY4NGtUA6M/Pe/+zs5eIjjKBNlTHN2z1DU6cEDuXbtW04XM5RLptxavIfDcPTo0bfOX+h/2M/pUmT7i7/5fzLj8UqhKxEc7ipxRaBjYBoA2wiVIxruf2jAydonTEKiAbf2HNpOOYGvyB3mhqW3tLaZzreytsq+PXKkMx5OUUiBl1sQtkE4rq8JmqEPcHFzSKL8qEDA9WiiDexisRhZTVRFpisZGtwPNlN5hbn7IvUSh6qM1PgZ+aMYLAw2JE2QmlvhELfy3iMyM42QoLi1vYfRLRBDfkGTZbu/aANQWjPmZ1AbYegTu2ZJwSgEuBUc0Bz6e65c+YS8fufdt5XNsq9dnEzUsdMd2iA4bIwvsDU2Jj//4gs20ZEjHTQlg4imZK/ZOGvAPeHVyv3FTlbl0dYJtsDy/7+skz7UvGDcGr+Trpx/7MSZ0MAH7Hy1dJ4GeTJ/Qmx5bzhjFuMRBBwL2T7B1SCY6FRVSy93rCcn22kDjsFixWYDi30h1rTaY67xlvCJD63KMkDDCqGGEGG+4BDCa3k5JaAx9WiqpbWFuKESWEKCP+7GPYUypI+3gyR6rYB7jRGlvJYlhdvZaMxDerazq0OPPP3nWRxuCwvX7+7gOkMCLQ+PkZJInEWCMNK0oQgxSq09673fq4RdlRPc+UqJlYAGePqVRZK2fkW0ua1Jp2Sxp3hJKtBeNbUK1XJsWc9G2tVmQdupsuk7d24TqXX1dWIvvkZIjNAQ3do0yjXMlwFhcIiyVmHwGASFYs4w9HlLcIasUR7FppEYxjN+XlyCFLOAxWWWiXiRKLvEgDSGkZCIIid6MWKmUCSFM+PVcY4Flw4ondYig6XAj1ZjBc86vDsEPFb5RnYKg9KKtr++EYaws2PIfQ00iiP4Fs0NjeKlztEy5MjkDCCajkaLKaiBUsiN3GYEpid9l4GCDHwI3TwSd/aG8cd/1cVtMbhSaM4neI0byg3CSS7DPhwacfLBgYFEXd3IyCg2twuBL7rf3r0HbdlZFEU9cApBUvCCPiC57IJbgP7RmISJXYAPTKGNy5cvB1ETOZ2LT+aRGR/7zu27IszunDZqWVGmC4RCnn1ZLEuiQWgHLrzZ2TWU8Dl9jIoEGGiXqsqYO6uu5Dor3Mdu6f0SEWmzmzFkngM7kpuOj7QRHz9+/Lcf//b27ds6i0yOx0RuRT4QCKhdcNVviSZkRnroacOt1ixNoyJ6Zmbum2+uUi0YCr+4zD2RmYeiTCnDGzduGLKol+vpM4GxkElV3+8akGEUK7rA1DIL6NkQS/5jZ0fn/OzMwtyso5du3rzR02P0yZxsCwm5vJQSUkomkwojKa2aujo/F/iBST1zxDrSHR4aoREpV8lRnELucvjYQFYu7Zq2NW2H0cYoIB6RnxiSxVfX1HD7mpJNV69fRRkGp7Fp7MLFni7XAPteJ06cYB/MzM34e7i0FCiWtIw85tQq1y8ST4e+nJww3quqKk6Yo3lx6ZHRsavffON8zXgsLh0jOir7xhtG5MQHHmSVohPCnNtw7969dKqSkMfgNKKNYNsLFy4wWKlGre4A+MEHH7EXOfEO0nGr1fV12pgNNDc3K9zd0NSIgG2EmU5c08HiqEjF/9z2//jr/3jn9p1M4YXIxQ49sCBFkG0IoIcmhzxxd/8UhyIIEKIMBKsK3UqdG/MMoOq1WCI008DA4O7OG/Ff/r5DI2wJWSNY00cY5kRhrsjYZhjmgiDSZgU/jK2ETG1vfFQ5ohO391o9LCIgsbvtbQmw5dxQ0W1LpiAW9/f3iVxjoZDiemPqf2gUdTcy1E8ofMoG2WFFulOID4DckFgJHP5CtWoB/kE0+lq4/yjVG9YE+j5//ryQNABZEksBwtyTXsSxV69e/e5G/77s10olVfSphWlv0zXULJGHJy9evMB6IBkMYpid1YgTCtmtiv9XX19P/7m/BUMe4ougqlQ9zKID7bQuBAHfoioOjpXvP5DDCxT8QUNKZ0k9pe/8JGpGhpWnB1vcFIxNSImVE9MEjd4PRclkQZkIoLkJ8TiT2J3RK9IhWcgvT7EYuwMWSJeUJZ1FEa0K8aU9dfSHXm3cSjCS/0PQlC5oWC1iYh6CMH5IqyufWwACwGlqybggpFIkcTI4TOGgUkc/PiW1DcYLh+W6g/WwaQDKesJTw6EiobrHMrzxrQcR9DPTs5I+b3bDDJHS0rLywxWlxaWLiynV5/KI5FddXT0BStQCrH1pPBJXoROhFdmIN2gIY7SpNyNoGxsahQFlb3AaB07kIxp8NU+tytvRlDjKcwF5YmKyuLBQ0JUVaPuQJXYJvPSfa9ADmchwlolpaW6amNS6nkHzuTioE8nCTBncbK6wy1BgFPHKInGOHTvKaZiZXSg97NijMM9anWdzc5NreP8MfCQr48qzdF5Buzkd049gxydRhVQ2ND178YwQLCwOg3LwY21djdarglwQztU5bdbq0012T5iOJLrI+TOgQdCbQmJtkNReNijjKKyt0kac00BatMRG8RNmhHgJRc4FIRDJ5bCwF8/4HDBl/ZjdmC4LUAqLlUTw4A6dc3EO5GTTvFIvkZrZ67BogSacuBFlHwga6EBFMIWugjnIv1Rt91KEMJSwexCxq4xCSACcmVxzs07e3AJSGTUeDMvCbDVu6759GfmSEI6vMb3bDoNZmSG0EPx1B0y+2WW2/vznfxWCG8UlECfIZuXLvKSo5x2B0azuTE0ieNQYdGHuQf0ALHXClw748osv3ZYpIEvx6e8/ReRHjsgrD4gMJZIJ+d0HDx4cO35MjTod7Odh1tKTlG4fzp+4H5IeGxsjT7ynBDGd7eMpks0Rj5xjuLt586Y5TX/wh3+AiUZGRy++fWnhyZMHD/rMcifpIOX3v/8MsanpO3Gsq6YmZmjY4OAAK0oAXJ1LLB4LGIyyJ7aOHaCmqblV/g9dQXc0VSObi4iV+DCxWFx7iVCH5GJlrAJZErzAghhAAC+Tq6z2UFexuQk+yUSDCEpZxWEbsWvfaqEhmlxpxhP9yplg1shi4hrSqa21jQmKikZHR1jhvkVv5giyOIXSuCHFRWVCIN7zBRXKUpSEJzhYHsHFXiesRO1mZmbq6mtxHEiiCgwCX3ZEMKKcW7duNTY2usbiOX9+HlXb7X374iU9SCRke3uHpVIB/Hg26Pj4GEgqdUYGagjsa2V15fef/tN777+PnWUHHBH71//7Xw8Pj/z0p3+iguOfd8jfMmgmbdqw4+xKaoEq0LdHkFqK+IiYJw0TAoZ6XdnFmsy2jCNY3958KlugqvOMGW5vdvv7+oQOTp8+xTSIaou3FNrIWBqCi0BRKujTmuNjzoErDiJ1bRP6iQ8BSdV0vkWUMgpqnyh81wBrQwO1/2UUq1Eir05sj35lNqwAH/aGWn9tFeBIokjdhqk05LiVYDl0jdk2mcfbYg6rPT0nUTPdwC+GA1rB9m1yY2uTnSVi7iuY4P8lEsmi0nwJAMk7q6oJR1aGTq+bN6+zGFQnkqlIHz9Qz2QEeU2uiyOOsnnGxqzA3ew60vHKSsOkDz8PsiBqIcckyNF76wdblodPPMJN8BIm9IZByofID8z/wl7QDYB4Q3qJiRKgIXcroK0iMfSu7jEIG0GYPQaSxIQ7e1mkf3ohPp6NlK1wP4mAbggv2toa2OnISz6Vk2EZ0AHvGDjKNplzofH8hd/6J6EG3v4CHVEI5o5HpodQLFTW10vb13gDYvHqONOMWCCYpB88i3Fj/R5N1nAFPNryaLKJiQla0MtX5tcc7TqGXACqrLiEO8Kqpeq4htxHRiLtQhVhZuuksMlTXpEYRpRVkpic6u4+bs5y38AA18f17ChhQARjC0hCwkaNT0W5MtrnXFTRYiwpZsBDam9vQzYEPekfKqSFEHdfLaUW37l0iROkvHV2erqxIQmaoV5xDyDvJa+Bl/lhy+FY7tVVzjdQB7CE+Iycosk+CQgtKcHeYXY8zDJUt7e3RImFlNvbWmXEpx5N9PWPlZQWGoLM5IKpnDz5JDaB8YGVwhjMWyU0dCQDC5QozqysDKKB/YZhEQZIYk8649Ubo/iMgAjnwliJBVD8yNI5JJJ2hI6KBp9DgS16hZvn5InrIBMUC8u8NyTR3NwML/idUSCWaReKbulNBIkM8M765vqZ02dIE7p8ykiBp2pHwh2FfKhkl4HPhQvnMRTp5m9aOYEwg0P9HO1rpz093T7HByp4px9NWRheYJ1MTE56rhCUfwZfM3Mv6GEfyPJ7ekhQinVeUlaiEuRHP/qRD8lKXEb+uzPuo4XoezYWAgNP7gtMWYZrQP67a9dIDZFPUeVP/+n3wuOMb5/Ie8mA9vb2/vCHP/z000+ZIFwuKo3UkkxxW6hcXFyS0VQ+pVgB17MGVG2wqmnNyEffQ+VjXjwLjNaPU8RdFLEgPATpbtxWtc1FpWXffHuV53T61ElrQ2lIt7/v4fLyYkOyDiLQ59jYOCy7c15u3kD/ACPDwLWdnVdnzp7TGqTlXIkp71rK2dgwXiZvSfEIjShoge+ITVaj0CWxwIyDnZGRkba2NruwF2iiMMRVrfDs2XPHjp1gKMsyiNPaEYLwucvEEhFhXo5UhczgwfHJcbdCSO5M1YFZQ0NyeHCQQ8WSF4PB5hLP1k8wSmR5KCswcliETEoU9cAC0WdJZCPEqe8jbeg2LAMOQOdbvCNH29DQgOBdyQzFOGQC4u/p6aH8HFRAoZAhTJ3w1dbGyOgwRvDbR9MzvEDhPcbHwOCAvNXJU6euXb8mNvbt19cYWOqwVGZliqGzyMAC5wiECpga54jivUThSkrKlMI7IgAKWcaBusNQCTI6j9pTG5LxJuPphubQ10TwSxManz+tjYcDBBYW5no4y/kOKV6+e+ce23ZqRpdVmLtmnzZcWlrS3tFq0X67sbElcBdYIqi0g4ozPY5/4Eg5Ao5EQPdAKe8izVxWqkUvSHbeBRFMEzATAIXyS8sa/+RuEtCYip+kdGgplWprayU9sCXXRre+edBvvXV+cDD0VOKou/fuMVU0w6owZnqkUik06pGccbI7kagnkuURwvJycuKx4AoQ4lohph7N8H0dKKj0AEXW1dXTzSSycTPUp91BJ7HNrMZ+hDuugDzvkRTeAAfGoNtCub/0mXUjR1W0Kol4AKaO26D3XEBKCX+ChE/kzzm/zCj/VcdjJIK6Br8iRNjffsiy4SwGPEYt4Z6ItjyUgyIIgCxisUrCkZhIsyjo+dZiImUMTcFzVcUAo2LUUEOzgrZduxX1k/bkPNe3xJmdyh6jB2ZTS3OzBKTVU43uT5whRGyApicmJkHJJ8Ku7kP9gIl/ehZLE+LAKu2LZ2RkUSTA6qw+gikej3tPatCFk5MTsIYb/RPeibZ4PCaQyZVlgiAwgqa1rUUVDLns1BG3UeRWX5vAq/7zfzQQrhaPE0Jsa291gMSjaecMZ0Wzqt8YrUJ0ox+37b1/b2kp1dzc5O6KFQUAlUnyJi++dX5mdkYsgbDjKLEn5KrJYrR0795dW0OuYAWYh+SDD+y/evVGfn5uR2dTJBECzOWCKUhEQkAjMOwzMjbKu/nLf/PnDc0NN7674Z8OAaBmcu2kwE2ClsV60kjsANYV/8Ds8fHxMX4A89SzMHKowDQLiYn+4pVEH9OeYUQxAw5TRsBwL6X9kpeTwV7RGAev/uO2MAv4rzKI0EL6082saRsROPr8808xFPggEsLFUGP4pR9xAcBS+bbT19fHAgBVVwKspQoPgjPB0t0dgmZ4Db3xwHxF96tlw1kuQGBEvP+AK9gxpgpE017cZNIMPFGf0PL4CsEx6bSoSx2JQnPIIiNZwjpMKQKoWG2cDkKNra3t8OKUPvSGkcXKcY+AiueSobFo6BVzwOKdqYmw47EYw8g0s49/8zHWw1/Ikq0jMvTZZ59zWUhYxpaUEn+Ouc8fZSJQeypR792/jz7pCToGHWJ8NAlK2NyvEAP6B3zaS8IYcpWUv/PuZZYTp+Ti22/TVTdv3+GfoTc1gE71MtTpN7/+VbAtjO/YdrBo6sGD3u9/+JGWA/YI0cdyABZCzHywivJKMZt79x8QHQL+Q4MjeEfupqSg+Pp3342NjKmxgE1gcb08ZWVVOS52MXTAF6WC9Swb9pVSq24jmhzZgcUePHxoy9wDWl0oR2oXdYk0SBkQQeSPumX7MsEHwyqbYkUJ5Mpc+tBKBA8N5UA8+tCIdzXJJr5JaoiNz84+kiDgilkA6cdwMBeDR2raH17wcxAj8+EOvgCQduzv7xcn50XQahZMQlqMf3ovI7tnbyahHVldZqQ4uHiCrETtRF91vNr9Ido928Jg7nb9IVQJC+0ffvUP6ueV2Bw7cSzT6Em+HZkkWaqORDCENcezocnVedsAxFBtxkkKKxEfVKAq24KcvHhlTFQic48DOlRF8xoOFqoR369j+pmoOolmAy3hhMN5YkKSYGh4VLE+uOAKyhw/TExMMLTtxxR/0RhJESa3YWkDA/22iefJxKz9xv46y0pcvpnWtLHHj1M6y5nD5eUGrWnfCc2LKA9E3AqCOd2RbA0eIVgIdgEo3rC7EL44fDjkkBefiM51d/cQcxiYtLUD27Q8bCzB5lasP/RhkXfv3Y/FQt+utkWpGhE5RogRxib20XAVFbGIGw/ImbK9tYX5Ul3Wa2340XRNBheWgAxLpYdIbZChb5iWHgc9vrVUL3W5wUw3e8kRgM+39WsoGCstLuRJ6znJz5W0PYT9CCMLUzqIhhA9ShGXc0N7d0PbQb5ODkIlzkjjQ3iDtugGtpKfR/bvEmCSzrDgnr5CXj5HfK5BSe5G7DICyFK/9a2vbIF9QHygTsLFg0DJGtjdFMv0lGM2RS02pUFCOi30S4Xxvuowyyuqrl2/MTszKxgiwBByzPq41/W2z6IpELAGsmnHgK4S/fthRFlGhoqyYK8oJ7MM5y/y2xh9+IJMr66OJxJKH58Amp+gKDRAcAu3SpNMTkwoflH6G3Xd7hQXlTDzmxubt5iIYWDsS9FhXI2XRHIIu6lHkyOjI5Ald8tR8jj61WJEhMTUIMtTbNl2+geG2AGkm8dRjSBD6kksYGPGmY4O5p0gNjuDQJcmZ5Gsh/OTVTa/VBABYoqkGDo4AiWI3MpeQBmYi/g5J+hf/eAHXUeP8Z4UvxETpC3KJKBLS4vFCekwDMLqWVpO/eG/+oMPP/poeuYRfa42khZU6aANRS8EZlb+xwy0GDaKqhM6GONCokAxr2jVnNZwfoV5zWHGBbxbAA+Cv1VeVQl3EHrnzh16heJHnFhALlOISeItHE0+pmkhi0T2BIkxpgBmDPFcUZGQw8sWmAE0d6OmwCpN89CEWvCLv2CLu1GOFUJqd3c3aev34Ewjilv6ObNoaGB4c3tLZ8srmRzGhAmFznGLTjmggH0U/NcXz0mv2ccLNfW1JcUh9R7ReUFNdS0R5NHaboS+aVwvt/UUbGLjn3/+ORsRosFf1RLqunr1qmt8hVDFnCwS0hHnT37yk1u3biFRBqLsNXYDsMXFZQXVDx48xOY2LhhG2YhPIF38jgE5UgiJD20Zb1+6eLz7hA4cQWDDu8cmxsnbgaHBDz76cGf3jZ+6OWWzMDfHGBIFhR5mpQ7yxoZ6mba+vn4HkyUTyegsNlW7L/g3PBurbevoZH59+dXXLS36EZqDJnj1sroqruHxv/ziv0gqMyDUqRHccIQMABz84cIiQVuok3o2mJ6EkYC03wvnL7Ct0PvA4CCPVtxcIBSj2Dv9x0RQTMuOBBbkjRT9pDD/UCSB5Up26uvqUUFQGc9CCQIxqGgDgQE7IUl6X7t5raW9lRc5MzdXl6wLwlrFUEXIU+KOoOCjeiKy0U9IIf8UJyfbR5V3hUqCFrdNY9nK5a7q65uYAltbhKq1KDh6KhNPuPEEQqTL4Nwwk2tX19PD/gc+YHx89vmXbO8//dnPPvjoI9nZTKFS5MQtAJqICsPRB7gIS2QarBwJFwYVnCFWIkMrmK6gpceLa8trtVYXi+uERzdKHhXNq96Mxti+aYhG9Qe6O3wY3FltjxeXtqKTrFE/ssNOmp2VjNrSxtpWzsE8AlbrHlVHIM/Oztow2z83P8fyGAgdnW2DA0MIzjCT1ZV1CFMXol4vbRSI8DDx/YrIlpIdH5/kdJNQcBaxvZjq7OTkBFjMzesbzRFQxvyBhyurOHbWzyXRGKQ4jRxnqyJ6vAQTEGO1vNKGRKMbinfPzc5JxgA4qUftoWBmSDjLd/u5KDP/Ro8EjlX+h8jIGn+JEpojlG2srcm1QKGVgIw7+ycS8SwKklMiEWXst3O7fW6QvVxa+K3Dyh1QHr2oopnZ6dnZcFAZlJEj3h8uL0UcSNPhmRYmLEM2kL80AQ9bGB7uXQmDoYQgKrZUs4pYBVE9FyhskP1r46xLUl60h7CmJ0g64WZKl9QmzZ2oLl0/NDRE4PoEpnARBwKCNje2KTbKmw2BPyNBt2PJ09MzhwpLxBxmZ+cYy2qXUao+BLaKjRPQyBc1B6n35g2jTyqHDtbGLbIn2CAyr2ABUmw8AHB1ldhlwLLfGZL+6VdpLc7cYehgdUKKDdTU1Dw9Pcs9wmVtbW3VsRpcEZTT61AeCTjY2M6g0kAAGssPAd9t0YOdMsg4eKqOCWwhVjZCUJD7FXGEahFBId4f858hhbFn5xcAxeNEaBCJLeBekVu4oIXQPymDvd0Qi/EbHj4cpEVQfjgWQ7Oabj/Z9zzztMqtkEDh92BdWUbwEbcBKPIUY04+miKeeLyxWNxn5VXlg4MDoB2Z8NtEj8C5KA7TmGQhFCwGWxUVh2muGugBmc8kW+wS9EAhIU5LCjyojeNpqExmVvoq2GKZGZ5Kx1B+PmFNixrJqrK6vIlCyjvxWHx2bk58GzSQEDYHfIu3Aq90Gn5Z7vnAQVwpE29TDBGmJP0IEUJQ6mt4Wmmj2SBJAQwWjGW7AdFvVWwiZMO4VL5DgyNN+wq+vIA5a5INkpUlEdjedQSoW6PYHVghJMFAxdJsT4izTde70otRzvKjvahFzEBNsr+x+fzsHEHc2dFJ9CF4riSygRqyQpiU1EKKQE0oQei1q9dAG22nC/eEBqFDUg03eRY+B2ovPBYgrMx1KaVkA8+CeW1NLWImc0BGDk/pO0EvtIANcV5+Plzl8Kjg67vvrp8+dYqRIfiGa/xHZ4fgZEaGlidQ4hDxemPxGonMigp5+kwiPvdQntN9b90NdT1aeyQlGOwK0PkbYXoiOvz/hgB0d3enWQ9lKuHm3NfW1XN+CCgh6M7ODkVi4ltWq9dB5tjnB8wtgpWNTRZIWOiBHLIcVDEUsBPLNpKTmy837FfWIxQhLEFKIwnC4fqt62ffOsuw23y6VRWLaUNgMh4qLJqem+1/+LCwQPHEon0hHiKRfIuSi2/6+/sR/AcffMDfkVrGDrdu3UaQJ0+daWoM4dzZqDCHUIUmXqmkKbw0Nzj1/rVErcBJpAhfjYyM3r9/TzPJj378r5PNjQ7mtGCFv1S0Q3zCaAlCB8OHKJcTFWzR5292ub3kvZQaMIU0gGTD7mvWBmta4XJxSdGD3vsUj6a97BwDsncL8sMxPRDP90IQlgsWxKLh8KgVGnDK4qKjZldFwcR1quLVqqoEyrjJflJZGdeuZpzWxMSk2qSA5nD47+uqKuG+MHkZGTW3Nih50QmHbUPcJ6gibj7vrlpDBULJyNrDFGU7QwR5zREpLC3JPVRI+RcWS7HqHVyRBr9z7x5bJrcgd3B4SEgF/2IXEpZQDhwc4k5ZHAjHTRw2w1SgeW19YW7exvfu7lFypkmOkcX0NlOUjBBKdQpziECG4S+vnG6grkyKjy3Me/KRqJCHkOgUgFNkEQfB6itFLpzL5aVQBBSgHWTlQbYeFiKb/A0CKyvj+ctt/U/ioMtLUqG7saoKaSVTvOAFW+J2jDoxNmWwnB7qttaOr7+6jgwTiVrGxspyStkTufbyxbZkgwFvDDHBGQpPHku1CZHChKehdYZreXGsqdkco+MTeI+zx/hTVygFK7ifl18oaZSRuf9QoaMm2UZ7b966+6d/+j/XJ5LzimmZk84CVA1oqNj841h1rQKUxaXlttb20dExrQu0lPNjhabRjBXxFQsLCgVROTmk8/jY+GDfoH/it317s+SrtHMxUUGDzEUe6IHQP3HiOHPbEBAbJ9q4g7xbmkmySiTL/zQ+kzXwSKUJbzIj2jvaaTUVk2gJ08o7S/hwtQOPvtmjKLwoP/R7oG3sKk+AC3CRAem2zGRWrVBZGfvqq68ZxTSQKQECG9InURjfiBzOpBFLVsp4f5asTzhEWJ23aRZZGVkmImil4bJUHK5Q9rm1Luz/yifsN24x594of8qBWzzzaJa+4iWrrqMrpHhDM000FNfp27BJFyeTCVGd0eFhfWmZbzK0Dj51wxcvGQosdLk3fjAjLwDU+T7B9Gf7b3scc1AIVLqINabfEJvAu3iGehJkjDfFZh3hVVNd9SzY1DazRzUvS0mhKbZVvHeqp5tJ9OjRZENjQ/DCHFVfcbimpvYAVWYMRTjcaoWXydNksRXpVtTk8Exrx0FlLG7FsGNOSq/SrspYYMcPWa7Nza1kmUibNcLywqzSf3nuN/d77xFePsEoWdoBHeaefVAltjs8f8Y4WSeg8w8VLywut7R1oJBkY9O5c+dF4ThDTDTB3tBIH5zhMCsRO3NnvSGRzDCj3Rk9d+7d189KqviJClNz5BO19Teu3eA0lzoGYWcnXlWpVffR5CQSUgEnDaw0WoWn/gTVpFy9VGoJRdGzYioAi+rYZNQbXYU4SUkC2hLgTqVuZXmlEZrGmGm1MXFCY6WwhIyMHamnc7on1c6TN1zNDBVcxo6PV9cSWRIuWdkHq/lYJqrn5Fx+/4N9B7Jv3+vVLiWgpMvb1Bw6mJRQDUySiwFaieHAfJh6dRirayL7Dr52jKLzvKAbHG5+d4NPD4xMybfeubz5bDvrwEGT0P3EYd382sKCIhrUEAD+t/iZzIzEFiuH9wIBAGjsGYWKAak32i4/v9CICCmU3FyZrCyBgSxUJRdruOOzbSk2KuXBw95TPaekrrnsAmkOiiopLt1YC2M3JsbGOo90CdUSsPQFul9TgZNKDQ0O1CWbL7/7Pr/CYc6WtJhaxnenT5skUK73d3hsiA0Uag7W1qZnZnkyfOvmllbOEn+cWGOYskONIqYd3nnvgw8ufVRwKI9QZU7R3I7MPcQohjaym09AfEA8jmTjK/oKEkQrpkKCiIxMDkOR9LYLCSOxOEYW9jBhVOuJYbY8jI72VrakPbiGoc3KEOVQVf+wX9fIAaKW1UxBbj0Vd3zJ+KXeGRogvrSUUsDdc/JUf38f9SYkbVVPn4YcEiUaFNTevSwyUePh4cGJyfGl5dUQtXcWDx82QFzFihI1BfOH8Q3F4f4hdMa/yXfIuRb1/S7mfJCR0IyHFcZ1dIZeSxFk61IRw+4AXJq7WHckY74watcN6cPQCct4hBhJyqjBI2RPTS8mDhgpwkpcdX+5UMx5TE5kcKOF9TkaiNIGgkP5NIxrKVEjW1wC6wYcYC0xwMHBQTYmOYLacGwymbQGwQf7tXWr5cHsy86QMTLpW+kEj5YlTk+ApkCH9kS2FPdUtJzhiTS1Bj/o7Rehyc3HUxqAVBtP0c5Ptzadus7AZzrUJRIhpxda2Q7iFqIfJMMrS48K28JsHe4dXeUQeTVHO7Qdc8PXihB4G4upJQEZUBUhV+q7mEpRCThTwTA/Jiq9fIM/1Vgx3HJC4WJ+NNz96fHjx4DdBlnxGyv6CENkmNQgK2gjkU9ZKKOw6AYJTtDjLruAVegVKTzHNSTRGNJChMyUzWgcGr8Tiwp2Yu+O9s7h0ZG+/n43gVM0I0zkt/J8bk31woAyFPRpCZ7rGiCRsuWsMPzRJ/nFomTYsnhZlwSK2/YPDrS1tQ4NTVp6TW1U7Z0piSJHsIsqSHASRPXLo/EJeggv0EysSVYO/SRry+3AwGJuDCO+qQ/FXc3o4+NiUaEX7+FU0lrKjc5ANtyCkiIDObeUHYoqY4rH8/PkL9agmTiUVEhZSRnK8SxuBAmC9YBl375MHhfpTAB7Iiljm54Y6IpUW1ubW5gjKIXpIAvqOUDBMd2XoViDojW/hmlFIFiJyCST6/79AWTJ3XcH8t2hox4Ha1UVMfwDFyQDMFJFeTm5FDZKY3zYvrLSQO+HCutDSf32OjclHCtvXc9DNeruG81nnUe78DKiAvOV1GOKFiU8ePCAR0uGQodlMC+gQ/Zw/749S4sLq2srYkgOvcjcnyPd5UH/9uf/TqeWciFhYBoUbIf6B3AuCkHhlhoRwEJJSQmnU7BXul4Sn2ejZZ6DivOVVc+Ek1WY4A5BC3ERwqfryBGnNHd1HUEGAGU29PTMLD+DXzAzPZsOBlo2goSUSB/AfCi2BA004xNyNh6vQth8KVKOHGO0GXxDwF6/fk3x5727Thmbl/MWyaivV5z8WprKrgf7B3mXZvth0knDB4qKoWlwdGRu4fHZ82/xokyDU+RCcEGozByDHq95LgkjNBKUv0EfpSXijdSeat7FpZTgIBYmjpQd8RPskWVw7tLltY3N6nhtfm6eaWqsAzMEoIB5RLZQ9uS/WD3ZqpnPG4RRWlKG5W0qkLJPrUcAAEAASURBVHEIpxNc4VRqxdsiENxl6wcWRsCWvHI4c80ZNUtDw4Pnzp4bHhoGSaTb1Xl0dmbGgpEov1PNkb309t4nGA2lZZKa3ihE3NZ51Fg82jc3V29xyEkfO3rcr168esn/m1uYr0/UUwKqsTh2YnJVsTjraltQPUQutZMVtDS3Mvfrw9zHg/pSaG4/1++CdDPzC8KhYqoxIZjNxTKyVtEhyo9H6WERChUbvZmOZto2NDQA386OXB38qr3E6q9Bv5VxtLRMADIxyXomOUyPjY2hBg9Du1988ZWbQAmTAaM7Ns4FyuqUgK6vhJIKhLK2tnH0WCeGR2GMX3V6EsK2YTVpDwCmh4eHkReasBlvrDNyw0MuF5OT6FHygBZ/RmPZFHRSAlSsjUCJmIyKpohAd4iJrq6ukZFh7MHloQ6YFYozovDa3sXHzg/TVvyGgBLKMLe3Ilb1UvOHEOiB7JX1NQSEg4OKehYSZmjOAgIdFxeSd1Qg3YPEiCEvVEJSe64la/UTjUEEKJAhSXGSKWwcrOMnLhOAVSYOPODvniBAYBw92mUUhUFECpFtxGVMZHcQ5RBjYWekUkuAw9JBXOmAoXUSSrOzYfY3APowBMejTnyVpk7uILD437h3ZHSUuSRkBIzMCNeAJEcHnK3YSkCSp0VeEHaMJATnE+jwWxAYHRmBZXux8XSQja2ADEZHRskIc/zsAiVYD8YDKHFa6KD+7dcLKALuTMmJmsNcGdIeGqL36UN1NG54eRxy8leMwjLoReUJHkGIA68LhIDQk6wr1wq5m9lthHwsHqen6bOurmOiKBxu1OtBsq7QQmt6Oox4ECQGOVIaEjb+WiSIMWVQuMCDWKiAh92Jb8uz9nR3EwpQgNpnxdafpJTFHek6ooufZaN8Kb0Xe0yTLjyiMewtQhDinJFwRLeUrq8snkAACvF8xEmCK/qX1zTonI2yvLTKuhLZC1L78WPvpcBAQAWQO4CAIIq/6ZuomKDhoAx7Ik6GI7wEiUyHhA9DTY1diP4xdv1cUR+sgaqEJz3H0g+ojzo1XYloPQhtUN6jo9OsW2rVghUBCIZBH89SDPDq1avuAGgAgiCB1GIsic3kf55r78hGfGV11VHpD5LJemsLSEcGr3Z6Tp7s6joKiegNRlaXAo6YCNwzuU8pZUYSKzmk4laXsvdljI6OvP32+Y/+xYe3bt8tLCqtqat38c//3V+FuxnAFp1WYbsmHDHVj3Z1kS3wCxf25cVEsCRYePU6KFqJN+oYMfhQuotE1vyen2/ExzrGoS/hiHQmKETehKm1KkbU8oJR4nxpZOPOVFoqlYJrm/IXiNwNEHyLtfHdF198jYW///2PJA7c0wUg5qVjgUynSLyEBwVv5RHRHueM9yk16HnMU247dANIKnKPmKTTMzMArpAI2RO2fX19EBeriulXAX9MAX1sa/tFAN5YnmhS0SGJ1TANiimDtlE1ZcZ5Ot5zSjGwn7P/iF8iUthVB2plVQXs2wJE2os+dz+BWTlnj0C0ZEW6NAZLMdFsWVTcX2hlNablhisRHqA9ebyIDlvaWtNJ+rNnzmpouf7dDYajWB3fmrVB9AmqSQGgPfFhnhXYbG4LiYGrOU1B4JDEUGPyfhAdr14WFheTY2naIxbA1papZy6B59qUfh5XihWzh+hLnQskJEiSOUzPTA1XlAKEwYcfQyEAAS72EDeDHloUddIi7o4DhfsYvAAkKKosi722tbWhuoR8bG5uYl8CNJSDV1NTE9Fj52qL1SlJEvstY8qD7Qf9gTXzpLS0ZGlxES9ReDRrQ2NC3IPXiL+4a1ZFEiEaOgbtokK2hh0CroSHW1GoHuGfLsB+KBuG5KO4fdDjQ1pPREuQ0M25U4x9Oh5oyGgZMpYpcYA5BwYG2F+CtN98883MzCy0OQ5b7RbbXJSc28dw0g/IAiIkVFLy/EGJ1UZqBPt3Z4dNZ0eErCLvSaWP0Rl4QCrECkoSdYRpJCAOUDZwaZ2WQQbhbVsgp0Ae9GwKR/nQJ7gLRpi00iQHcw+MDA1DPx+us7MT7ZJE9uVYu7b2Nv6uaAwnVps8uZxGJXmqeTEQysuXeM/j3NCLqBWoRGSedSscDBZGgLoVvxeVcEUgKLWUchMABFLk4b2/qILisTC3smaI8Aat+9aH6MQ1HgdfvkUD8MWopC24v/7K7cvWLC9T1UMAJepoy6R8Woelfx7ySUH3BwQDgjuk12y1bEC4Q10dHe38Y2wPDjg/IgAELMrHanwp78jJJiP0J4leEiKJRKKjoxOo0Cfxyrlkt/FB+RmDA4NR+moHBLANCsdp1INNZWY6+sChhvpAyIRgw1bFKgRRkw36pYpkf0HExtVAspzMwtAuhmDKSor5u16kT9hd5MQgY7yA/lkzQISB09LBU6xflEmoRZGKJ4qyggxFDgJobw12Vw2Y3otQIZEiYesAL0WoHROiEWogbP08G8Kpz4gYpKV6VgEIAnNzUPUUryBCIuPXqtAhpFuhO7sAEpmnECi+A93WHLGSJqJNz3LqJMdd83jXkXaBVo6CnzxZeIwYECHnTMGasCL2JGeTSYZ26LW3Ws68O8OglXg0WEGfLfAqpAxcw9S2kZMnT552nk44O9e5Mc9WlxaJbJR8v7cXrFi6bsLytobjJ7o6O1okpN579xLvR8XN0eMnyhSpSXgzCp34GI9zHAVjheCAT1rNFlAfoQwUnggOOC4So+HcIjlvlMmrlqFMJhNhgqheexnTogI6j2YFqzQAEYaVA9rcQjiZBOT9k+7kznp0Gtdui19cD90+JB8IcZ+cPWtg5qORkalUagEb0nBgLSxx7fp1QlJqDcwRMyq9fPmyC3wrqEP6kWC19QlO1eSjGZMIKQYKWOpMhtvFLA9o6mjrCOqKJbux0dzSLPwOzmgGzH2CGa3N35GRkdCqm58n6EVlYhax+62tTWd4xWPVBUUlopewwzbFxvwKuh4oYrH4A0nT8nLWNlLxF/tYHqCRMwo+JQN5F5ZBwds1shcFsh5wswY0UHSomK6yEmRgm+2dHWoLAJxiE6pZXE4Rvyr/1dZaktk0IhPBiDQsYmeHDpPME8NT3pxsEIFYtDV8xLcBNJSJtcX8SGZ4oIBgxxM9FwF7Ilu2rq4eMypaZhAbBRWp/2B1m5miirL34QOmWGZVPCj2QK/R4Hzk659AAHDqMeRJWPFqUSkP6srURHKEy5isrzeViRkHFqHywpkG20+N0yRHKGRaxyqRmruxMVmvQoWQjaQI3/6+PuTLcfYguXfd1gKqlJDQq9GV7e2tK6vLQwMj5ZUO2wslgvYMdjwA1BxJnFDUFHGU82gCESI1SILyNPcixInxKRaHjAtK4piTDhQnBpOQBwXC1cXwjTcAbnR0BHZbW5WT4NuoXH73jTAjlc/VFNxj0Yg1j4yOESt8bSUn4fiF0Pn0zKQWU4hsP0qt72G585+FUFXBtLe0cqTY+4iGQwOkHh05VBnEjSgQyQsZRAbSIRNtAdCIGCzk5v7apgvAUPc9fYezQEkt9O2bdzk0jER8Tnoykwk+ZhSsQzk7HgWI9wIR6yRUj2eaZBCKRT3Ixv1FXnYqkEtxCYppY2aCAKUrCTWSnR4iNQhTT4cCAQBfWQ/dDMh+jrEJBd+CNpbwYfop7BUY8bmnuL1NwdracjhXy14klSMe28WNQo7CYl7EN2HqW1iwTlaXiny/fbKw6BOfey6p5KVb3G2BEdlQgUxmayBQiAM1oiagytdWxipnpmdKSkvZGWJo4ECdu63wCEuFBgroeLUrKDQ4OMC3kJghfIGFq2sZNmJJsXg4O/fOndsyauvrYUh3mlq4g6VlYcoMY1nTqotLSsI0Tha0AAYyY8nqZ1fkkoaYNcMj+LAyI9M+ZOmAAliAiMIAyegmij95sctSmE6gJb9TZqQ6iMfc7ejoZjcBXiKAiGGS++thMu7prcnq+dYiqTYiQ3DRtuvq6kCeZLR31wOj3aXX4w30+YmbeDo6R2/WkyX0JwYbHdqFhEBiZkbFv/r1kYYkTyvz7NmzH3/8W78lClECn8nFIV20aQhyOI8bj8O+FwkIazxFvOkr733iczKXWCAiHy8uWBUgY8ye7h6znkM6xn5NnNjaILbQJyHFE7c8mRc/B4qXr56bq+5Eox/84A+x4a8//lgg+bMvvhIJoi0ampoIUwarKBx6ZmCFEVwv9GKGKAsxQkRaDxL1aAFD5QhidJLomAERCkiGCJOchaOGX4Qukepo7BY0sT++/PJLOLWG3Pw8v6X1vEc/kBujSqMzPgEThEEyDUOy2Lf2yLbAtgx4wtAnoPTpp5/ClzcERV19vd1ZgJ9Tq17QDV+cdekD/xlv297RqcgTTJINTdW1taNjY9JPp06d8gjy2TlWVAKMKAIQPCOXSAbChLZDA26OWa5e/TYwiNp4Nm72ASYgQ5Bixo9nz557ppQ9zJcRGqEUdiVxV1ZSLCkmhVwpNSlNg/UgiExzZySEPoUoybG0Rsc11uxZFI/rQCANDRuYX5jHzn4FL1xA30qdiJcczD24HDn31KFIvqIOKQMqRhKRL+sOtDpriaGjXsQ1ttMW9TKSdeKOnBmsBd0ATo1gYU9Et+hTjM37WKxSNHFichyU6G5Mx4agvAYG+ycmJtkcSNErnF0H4q4QX3IXqJU38ib4969DIBvgbZgpBgdEUnFZiT2sri3zGOgStCJWgWmZfeMTY3l5uethSmdofrBiRvrAwMCPf/xj0grcP/jee1989TVlsLqcOnXmXFNDg/Ss/I2cwdj4iCCqEJA3xcUFR441k8IkTixWPT+/gIVsA6NCQ9qeJZ3VscJZW1sS6HEXkAWuCwMq2bAOXsn17eysA8CmkmzIhkYMb/2ivOvra6QJOavoESGypqWdf/zjH/7yl7/Sv3Lp0jsqFxSVIHT3FBsGa4ERbAnZ4pOA+8UXX0zOTwK3ozRaGhv5k551KJ9JvioZ4ryL1pYmyVILZijQoKFJL4TCQg0nsWWiQegYCPNEgr1sVcwoJGJ+tF4l62xsTJJr5Nc/m+pb4RyQje114Z3mxgaZLfYJWrlz8xaJl3coZNE4B+7gJ9hVZpGVCgJPtx3ZIcn0BgaDmcxxj94EBD178c2XX1tWoiFJBKjH4aJBN/Xw/NWzzd0teycp3NPyWKYg71ZuwmgAfHIBndE91o9a0ruwRxfgYdBICwURJcb48mLoPZp5NI2qkBlfJ8TbaSeRzygcys51fzRj/aBKexl3tPd1pglMHDL49QjaDjQQWCSvNOwHl5SVDZV+S/BjSCUkz55TSwbIhQFgUu6sf5uyPBALznEECulYz/bzSOvrUHzGkLRNA07QAzWJKdzTFra3nTG009raJpIBnoJRHsduNQeAMA2mTBDrOmM1t6yrEcPwxCjHCvTQP5MFKXovEI2KYJkq9bJTP/TyCBrCPZVdtDY1EpcqL8ZGRlnWRSYy5ApSre7uCTFGiMAChKZ13r59200AX+OjynWe4oDxTKEZy6hChTCZFIAHsRYQGKlkp3AHYp6LGLwsCVhQmm26uX+CsGZTjXyI1j/ZPfyKtPQ02sGt1IKi/KWlVVMBePaye1xt/rH/h9S8qBmPIIj91oM8Eb+gE+Ydfez+9usTj0sk67dfaGQ6wOXVwamxneVHQfP8tzeV5oVYlG0iyyX1Aa/3bG4aI+LoFGO6liUC52anOMqp1MpSalUKDYXwaqnn3EMh7yul59lsY1Sqis0JG1QCcHm6Ly0DNNCS2ijNMGY6YwHsmZ8vg8jmW5GLJQy9WKjsFb9ipEbyNIYLVJ34igjif7A7iHvEBfXu6ebWDGIuAAdbsOzvfe97iJaprdc5mUw8fGi+lUlJK7w9XgHdnziV0I0NSh999JFfgZVl4zvTEqQqKL/DFbne2M57773/7MVOamlRDVoimSTcPc7asCEtmEwk7969e+funZ4T3aKLL7PDcfAebRkeR4GZIubKYD8VFPihZBs5DC/DQ4MkkhKE9Y1ZfhCr0V4ECIOQTD2RcGVDWxjSDbuLklw4i2wkByAdZMCWYAETF8A7RbKXx7CrYjw0+b0sCDkOdOhKIjSKjWdxbS1m9/VewyBV+hWVlK1vPl1SsxOK8l7qHpH5g0K3MuFdf5OpNI9mZj0RbKkuK2RdsY1QCA9P0YaAOV2I64GX/PHXTtWuQ4HlNTU1+gvIvvJzuVXHcbjA9gMvlFeGfmfg4IRlRQk5KpABAqNm6LFDEY33uILQ9l4QgKGkfJH+Ky0tAR1RItFVcFHHxcnkP3377XVBOTzmW+u2f36uO5w+fVriDaQwT4gWhBbaYKZRqLxU1aQQ5qyA0MAXnB/ZPjXT4bBsmE5LOivxSsviqljcMFK35ePDAbqxQnLCbvU3eoEXJmd0kzIIAlZUbVkS3NivsCRrlJLGZo2NSbUzzF6WHZq2TbPMFxfVer0RXmVMY1Hx+hAXFkaLzkr1nhRQ0zk/8wjcwATQhDGXl9VeMtGyJ0zPcthCgYnhUhFZZC65z8j1pREB0jkgYC+kXjDlpNAksvZg8z2EiP36yoJRjy3gNDgGcBLT3qWjGOCSmgSB64PhH43/sE2JTDkslp0kEEyZ1CAxCSxgneZM6/cgj1GKySqkEvZlhMgGMpc0ZYshBlPaQqXP2hrYwojlEWpeVuK37uZWFkYEHzt2jMSHendwpQX7iW8jGRFMFhpOiUdtrEatJBHIVFL5FsSG7e+G8V0EDXmES90EENzcCt3EcC9rZlB6ohegIQgmW25uHjHR0tIERDdu3IBNn6MQC/A3FDAfPKA2lY0ph+EOCIyKYqdfvPi2NWuBt1YUQtsRgqhCYJN8AcD0LmzBfeKxODVM6fCJ4/HaVEosZ7W9rZOrNz4+oV0lSzcsTR46+jdForErG1fww45BUsVJR0eH1erIhl+otKPx8BoDHA+3X/D0oSUhbHzR03MMDXHOJycn+JeHy8phRxgDapdWlkKPSgQZwPFzN0QGW1uqWwMPLj5ZoloYBxwa8IE45pGbj0bH57oelDzI2uwRuDCmv4Q1d1ZoxwWlkfWDSu2JPOVDEBAYpKY61tjUhEGczKPM1XRARoyctEcAuPp4YkjG9e7de/wMQo2fRAhantW6AzanNo4fP84+Y78LLbLP4MKjjVwnxJn5YFiusSvMDg18x1R6zjPLzqZDv/jySySHhHiZXF45fsA3arKjo03wY2BgeHVNw0/+4PB4Z/sRcUVVWnpINPlBgeIgXiDHCm3aHZ6yKttni5PLERUJFkwBuEJWhT+C82Njo8QC9wi4+L4IAEPhOK+//du/tSPLQ9CcAaD0Xj1hbm4+wyvcRP90YSFcAzt6BmFbNh7rN7/5GORZQhQecw2/fP/7H6FJdkM6ko9Klav4JwkGpHiKs0KCNzc1SRMuppYmHz2i0aFJ1QcnK+Te/lkuEc6vmfuEg4e6Azx6lpurcAFVMLQSCPIeWLibU5MTTU1NHiT6ogZ1ZvoRz0BgrK4ukZmFvw7wQMq0bzoHUZ7shRMRUnX1iax9oYPTZm1KyTHSBUmPQ3LQ568HIUvfAm9avFgY3qWQPCvUEkfgGh4awhTZOXnTDrepiof5RXv2qI+ztVgsDr9QL8VGTdoF0gVh9Hz/fq9a7vLKGAx6KPaEFERFJet2sGDuDWsfxFyPlWg4K4SLwcGBkJXL2Nve3mZhn3xyhR/f1/eQyShUo2P64tsX4U6buABUcFZsgJBlakE/SeTfFB0isFA+n78byyEISRLp/WFV6Xql1b2KigoBwPmsBJd6AXxIPxMKRpu3tzs0eaO39/6f/dmf/clPf+qIyMmJcVLfEYDHjnchCJDC6SUlsaKSQ8gRaYo0EuklJU47dBSkRq4t04DW1p5eunTBni0sLTiAwGIWnqDaMYFJ3BJ1eTPe8ZFD0ZxSJpgWRoyCC8JiWxAWNBzhIqMu5ACa+fl5RgajEtkpVs/U1DTFCRQGwhFAYqtqGrm4mflZSvJe7754s7O74LCkbbXNW1SFwfxk+sryYgjLRnEeIgC12RS+xeQo0nu4Ia0sG15BzxsOgDcoFXOCD8hTyWQxRqUbwPPU6TAniawkTSJ2VVVuGNLOs5fSnMY2ygmGf6YVktsWF+RJI9kvDjWbxm8lw8bGJlyc59jerDDwHlqBwjo9CxmxnvyVbfWhT/zEKzLTw2gPeUksLfStf4j7Ym2MDNFsm0J/FobQ3dMCEDGrABlYIY0i9+Mawo4YQrLu/IoFKme7GyQv1cKo/OijD0ZHhxnvQI23taXieVrWRiwPstAx5CoUzDtoDJtWvUKCFSTBJwjEcLr3LFC7IR0DPrYgS68tXQrhYHbWq129d+FQVo8zDo+vbbWucVvbIR28B3k6j56W4TakKq/AcTChzAxUAcpLw4yN83UqOjo4fLyueMhqG9NjuJqpYy+JHpQsYgO5lq2GQu9GcUk4FtH8npLCQzdv3sRsTBoEhtGgEiVgaRdjq/SSSARP/PnPf44q/sff/+329uaJE91yvZXlRjwr3dy2XypQmT6JT6hYOfgMDemOpdpD2JZ5i0cEhZj5NL3H8U78qqGxUb2DmwcURC/gBTo/BM9INjENM4gA8iLiOyAsHx0ePFQQ9Cg2AgQYZFZ6Iq+3vqZ2bnpGWpKtur68kqjl1elc3ifqy1zQfgo7bGpk4Hr3h1MExpcGVd4wO8liLIRoY3+1dbQ939liDDCyzdg8XFFJSKZzqySgLu60RHM3E0f3ZoY0+daWhhZ8pHVdoeML58DdudebWlw9XFHX2tL+R3/0R7SX/5hHKhhDkM25QuWVB7O0QIQMgu14eiCV8nL7sraZmRnSznNfO62prIxCgqmlJ4s8b3vhGCEnWpwKefjwIXsLBkViLMKRS7JTxJciRBLJUuHCTzgZ4geWikfScMMXqdSiPCUdKXQ/OTnxH//6/zx23Gp/mF4Mc80Zuazt168ngAgZkJl2DSPuU1EZEx3R1nH33r23Dpk9lA31jU0t9onqRFO8BIQIRo1M6L+qKua9cB4LJm1p0fdfffUVjxPe3XnD8YPiQJmZ80+e6Jq/dvUbrEw9T0xM1DeFY56wp34kCVqjxRHEvXt3BOfb245yjIOPFR2NiZA8BVgM/FRGlsa49ViMv7iSUR7Z2OEPOAt+on87AnbXsHu8JxNCxWZUeNXU2KQeGh1KcKIcgglb8YI2N4P5oqItWPPRkeyQCE1eiAr6HvQ+ONF9whNpAYhApcQUrkfhUEl0UIGkH7L/7LPPrl+/TpEbd+cRR48drTe7J9RivlEdkyVSpzBSXzIKJRtJ5pCJ2WsGwe7LHT0LQp1aaxRbhcOS1JEIuzOVWIvMR8R9uKxEO0tLS4sPiW+hJzmejo4mwQGQAt+vvv7SGdz/4T/8b3fu3Ln53XeNTc3ffXentaXl0T/9fjNUD2Yq4j959tT777+PRNTaaUczXxKlklfmgcjxvH49C0A2acXEVrQ3vWUqWpfQkD1TNqAP8ipc9IcSc07swXIgjgqhH54QJbKDBvYd/9LnAKQ+L5IRO1evflsR+FAFily6gosVdW48FZFxjh3jeG9Wtn8ezM7njnHzCwrz9G+Jre08V/8yJ6Te3t7mESEMu2+fKib8AH9sEFJeNwINrYAiHWGjqAQZHLQgzIJ5LM+m0iKDQRSOzHUi9m5wiOEM/O3CZaGafHNdja4qQRaL+5eGA5gOXevr18DFv+SCIDh0I4gHiQgQQcHpsxfMFCPYC1AemLhh9NDgOYKqR/ghNn76lAcWFpzuYyVNXIaSzpw+7YcqRyzASji4fgIRGIkFcP/u3RAfDqGekMjhrNi127KnmI3uyexgXopZWhtxg14xjyYUN6Fl3QdrqcpzZwsLJleYQhdOUeA2E0C8WGQAWa70T3LH+5aWJE+Xg2VfaIyGlhaCYnYb525kZKyluQ1UfU6sb2w4Km+XEvU6cuSIB2E8z8IJ6D03Jy+R1OKmvSrEBt3E5zjNBYy5eDxGbuN5uopq/8d//D1JF/aeJdMZXElTEeCCBqJEGQP+yaAkaI1PJIIHBgdM7aF3g0jav0+RFMVMc0jOOulsenrmwvlzHKNPP/2M9YDSqiorYSX0EoSp3HsznM/OR4+OnlieXybhd3Z2sLe/+M4GwXz6UQh2YQlaGd4VfqYllG36FnzshdxHmQjG1ryZmZn1rY3oE4Uyz0KQwglq/Ch16hMBIwNOA6HgMmAxLwKcJ0fHT5w4cfbsGQTjzj6XNZV8yjs0NzU9jUhgDYJc6SYYDeIEKNmLanMAVvtpMJ6YT5lZyoIO5GQlk3WqPDh9+fk5cquwzyQnQF3PLydeMTWNXlgcxsowuVRWxarEWq0tnJ5BAkhKQmI8Xm9Ur2H6BSK5BQU18RpxLIr5+da2seWYDrsRGpaHeOhIBAAa9vv6BW1b4EBp2ZxEou5kTzeXSDcIVad+pqmxQYgCa4CbF3uapwjgxi/FYrrupIcPrK4+8hXRZKlQY+8WALzAjtTh4i//8i8zM536NCDYoOpHl83C4wVpF7wgh9rT03P6zGl0ciA779y5c4rJyQoEBkwguT/7IWmpBK+xoWlsdKRcqWVlFV+KJAE0yWzw5AY1JJLMJtrLNXLY2NZhSfV19WDOVbhy5QqCERVAcpSHvdP3/vJlkf3Nm7f+5Kf/k+nt5dXNzEMYd1IuaCN7jZusXoYXL3P/m/0sb/FVMtC+AALLV8ViLHhkkBYjFmO/HkrzsTtxh6pLoABAMtaqRD+gwAR3fDr7ZMFltEpRcakOc6E7DUWmAbCePdoY54qquPP85uZmsUFpadnI8AgCiwTsBt6EPgqPkUp9Li4vEVPMFNrdflGsaFx9IpFaSj0eXUwkkxTkuEMKc/M+/PBDXiZ9TIPdu3OHcKJHkWVmbk7IU0lykrxsSZrRckN4LTR2KZv1adZeRqcTkl7vzc5S0BKClIQzKUnekbZMOS4jNn6cClPHkgqrNtSezjrsm8g+ceyoI8uXl1PiSDe+u3Px4kWidl2JhGPM9piiFBzwJ4+XdWFbn4KltvYWdnBlVYyNeO/uQ5wvVgnQKIMYQmr+qkhBzcauiUAE+SI4pGVbFZ+xh8KYz8XuVpBj4Ljgsfi16Fzo3+ChivsIsEZ3y7lw4Rz0XP32a3U9pmGo5WNUbW85K2fnQLbpHi6VBH4O31Ky4jDAw/fXAC4ygzI44HSbJ25uKiPWTBJm2At229rTrTAi1togRvsHvNbVhTPVcC9xyKhBZuJstCChSe9SXa6huU1Btkf3JJ4sFYkzpmGDFbLn1ZvqWI1xdIbUBeG4zyzakpnZGcd+6nHmkGBerKXQi0mz981uTbzKNvk3PCoNZEspg6EL2figsruzq9dbUM0apFq1k2xuPOUPcN5WV5A1ic3K3C+UZO8cXwMBqirL4VuQJD/3oGiRjulQER9qJferhNKvh9Vdz4DgJoeEoux6sK0yCb/dV7owQ4aYF1FTExfOivRxmPRqWAFiQAkO3TUkwhw+op9GUtyvJe758xfInYghaIAFC7EVVCCpbcEPV678llhkjdm7yEGEWKonrz6RLCst//KLr4R2QYAzwgw3TZ94mp9boHoRDH4243h5ebWwsJj5CblSQOI8xATg6fSuPFw2Pzcjnk8u8CSoLk3N+JfoxCbY2GEwoUsyuJjwJf65hyivqiiF8Fe7O2wSmlQaOF4dIxKtQkLIeVlhVPV+OZiaUydPkNqPF+aHh/q1s1PqpPnS8uLw6P2/+vd/WlWTe6/3euEh6fZslTE0AdIi91nEbBjVv957s7lBYIWo056oXJfuwRdcFqv1HkPZOdIS7iGySYEc/V6Ud2a2o2pKCksP7j9QXlaerKu3jaJ8B0cw4V9rD29IJIzS1k5gsXJLB7ON7S1o62i1a/3wE5OTDkU3uNTgS03K//Dxxze++250PAz9giwV/NwU8CRzd8N0DWPTqUwTFXO2Xzxz5Hreobzu7uNEBxogbZlapnzhjsAIWnI3N0ZH+94Yh33o0M27d7MO5CpbQUi0ihmlTpo6kO3vm5raius3vq2MxZmsDY1HkuoFE9XBrjddbEnjxL5YhSb0xzKphtfoi1YPKu+op5Z8JIvkKbRvmkgin8x50tXS0NCkrD/UZejWf7U7MjY8Oj4qAKaRzsrHJibnF1LNbY09Pdx0zZRPF+YeS/Ho2FK4QQqic1aUxBXnenp6lgKgHq5eu6adSjqcsx7oRBtcV5d51gQg4aCMlhEoy4U7vvriC5lICTkoEJU1KW1uZlooRv6T9clS15HF/15JLYmcbKysqcMoKilBw9NTkzwW8V5jgXZfhMpX6oTmJvEwS2uL6utlUVBc4xNBOELbegT8mJ/q+/QCNjS3HMzlq1QKDRlqq3ItnEllNOurXfZNWWmFA36Uy1bHqiktox5Mb5FsJqCBmgBkYHmhNORNORHO7DxdZOxyKmX+scNsrSZDXbgif0qcUUsCGcojQ2SVBNf07GxpeUVqaWl8dKSlqQlwUDty5fsaV5RINl64eGlkaKik6BC9BBpEJiSKRPd0n9BcMTkxyaxRvS/T1Nbezu7Czmah/PbKlSNHT+zZm/WrX/0a7Vx8+/Lhsoq8nPzFhdSd23cdq2K+3YljJzo7OiVCQ+2WvQUOCcX0wQQWpoMkf8lfoGRH2wg61AkEuyBxMCfEfwGFn4EvwJecYhX6hAQRYCFtkTixaEIKwz9MN+/4f1m67+C+0/tO7CBBsKD33nsnAPa63Mrtks5Rs3y2pcROZnx3yVw8k0ucSzKTZG5ukj9yN3Oem5Fs+SzZ0qms2u5qtbtc7opLckmwgQDReyFANKITAAEwr+eHg9YwCPx+39/zfJ5PfX/K08h+qJnk+yiKmYI5JCUCCgQBlFpfX7+zVIPU091PYOm4+20dCm3KI03QIC+2hGv56JGeniDuFJkIkkoCNPO/+H0UHDcEYxE562HtuSReCV7gMvuyHXAvceJRCljVnUtC6DXq6esN8YhyD3e+xOzLzzegdpWmxp2FRQWehqzBkj2eVzTvlVwqrujo2BgMdjcGEvIyY0TCAsAFHHCayCPFQHaHYrggLTXdjb84kgJ1SFwkW4j4R+EuN2wU9NcKZRqCVybQgvnC1mMB3HMa0AGJhMJG7Cr4pwvYSCMw9w2vYFPL83FOyidamIFPQhCrdTQIwj+KuAViWop03+DgkJM9der0iROnysvLMTGjqCJZGG3O5OzsLDdIjkI0gFawEdzhI5YXF5ggSTDgrA+SFsUtukE4iYth6Em4is8KcZTCMxRAaqcgXqQRMDcqtbQcvX+/neliwmMOHJIAxzb+45N6QehaCd308Z7M5GBulLR4HIi2HotimMAzKyrKh4aGnLLNuseR7PGONYYxD6pXPAHm5o3cHkuSAjErgNESYRAkVkgeS4DICwYgUyGSoyZnigCMetDeKibLz8mZnZmNSwy3Go2PQQFHqVk5P3caE2KurGkXKml5oMSFheZeMXVW6zsSsffOVFMKBwynqWUFz5JbtdCya6WlpePjYywHXzU9PRSPMFTEpK+/Z3xi8OLr5x8vTHa0d+g/3hN10AkiPCse4b0QZKAGDEZW//Tps/HxoUEwIgKJ/GKBWllZKVOH7SOBCPnYxFqkAzeKY0yHebYXiCa7k8zjfPPN17FcZlaGu3CBClo70BZPaXUQkwCcJbJ//s47XChAGSAOXscvMbLVdmgDmgQE5+ICDji16HR8lkNBc4ph5+kmoeaaMHgMpOozvRAtR1qwX19vTziEUPr0tLqyprS4lMYAiNEAug9Yppj9hzp7et/+ylfutd3TcyXgU+JWV1th7Hl2TvJzF05f+vjD3Lz8ysqatIwsEbbH+1ClF06kPDgBG11dXVyB/IJCHjVJFo50PXjAD374cKKwoEA9SF1jvb6LM6fPRgrFTc/qvfnFDdRWl4uGvX29olVfqI3ZzBMZGx+nwcZGJx1BSUmpyNXBgRZCfM9rljIKeEaI3Ukv1qVwHPSNGze++OJmxLUKM/EtMj09Q9TS3z8gATY8LLuZwLKScUfGsdOKduHChRMnjgF+naOyq56BPnOsCChbUlFh6Ohif2TKKPdeTQDhMldM0to3fLu6vjk8Okbxhm65p1tVNdXUgn8yNmMjrv9dUdOwuyk2hrE5cqRFPXNxcbFWGjZpZHDQSsCVE+Pj1KTRawoXmEPYsnHXNknhQ+YIKyEKErsT+prQGZsROn4qmpglJneG/YgqJQat5caxiM6dh8Scc5VEtDyAzW3DhgDOuV5p4FFRQT5rQq7JQldXNw6sqq4Dqg0P9TtEz4ETIAIlT1GIPn2B2YDMwjD82Xj48KicxOjoz3/xczeN6xnlSxha+eYbb9TXN9DhGlHNQ8/Lyyd3ug9ZK2zgNAMGFQx8sAI2pTTGoJxDNLWhgRpj9q9L+4Wbg2wXTkRZyIiEYD1cRb/grbAsSoyipFwIeUfHA03+jJYMSmN9vSBjZGTsy1/+Mjz1jTdf/d0Hv2MRKipKvcusD5xtCJpe1LLS0sePZ2wPnkcmyYYwSJsWG8lzKSkp8UGqBig1VgSV6dC9e0Inu79aNX0tYKJW7AM7UItkwMt8n52dZjxAXJSIU7BO9tIZhzAnOGuLEuzEVbdNepgvvlFVVY13/cAxQQ1Hyy1IjE9UDVVcGMq9nLQoUM4g6PD9+znyfum8Pcr5ATrgEt4ecYvCBQjW7C3WKYgEyDBIphz5osVQjG2AYzsAZpLDgUctzGtQhsrwRVsx7+5YmXk0I7wmbD6O3aP30Z9hc/n12MRDgheOck+UFwdRNJZiZ1unFIzGNmklz/R66/Qyos2fZxfobvSkufiJrKDNAi3V6jCpK6HaIjQm0im2KdTA6+b/7x66HeF++sJifChIYXR8kgCAxImxHyoqQgGhL4xvxIdCVAfqViUlU6srpsBEb66b77wp9kIK+KepYCBxb7QkVHJbrN17m+ejkqPEgVKG+JgAiFPPnj0DjuNdomt+fn6k6mo/RApexVGwKRsgSL6HLccESJyOgBiL0YULkROJxmkaU4QI/GKfrV9+zmhZ1jQ5mc8uq1ZQWmxaqaMRLMqmcXvhvkjH2CgBm56epo8EZJ62q/fZacyDV62WsvODE6QNCQgXEfL5/PPPKVGmbeEzGIZRQTH4D3DMChngzKxjykrdx+YCgZTErGdbCUa2CB0cjTDR9mkENAywnFaTZVHgtjf6LIfFT+rp6eaL+Ce3EDH9EopLESMj6mE5EaNyHgWKjLQ7Todp9GmR8faD7s7W1tbm5qZPLn9aVlbKSJBQpW1dfX26HXGU1IC9s4jKyhk/4XZyakLcU/21iQHqlP9D7eUlbpNt8xVqaqpuXr+eZsA3QYU/u/lLoBl7iIJzoDS2c5cXNzMvAj+6hSrKRTw7aYZ3Jz1103Jm+tzifO9A3//0V//qnZ/9ZHrqUX52Bo1hfkBGepp4JTM9paG+amxivjylKjZunyvLCJphFgwJhr9z545MmAGbHDUfxAYDGbWYcLAifucelruiroZdITjemJaWPjwwxCroN2huOnzmzMmvffVrwjgcovzbSArjkM1VkWt3SUkEUgrSgW6dnZ34oaSkuCA/TYk/Q4SNiTNqEAoqmPW9d/fu9//mPyWlJFy48BzmFFJ/85vfJEeUg0yINAvor7S8nEeFfxzxlatXpYpOnD49+3hx+vFcQ3Pznbb73YMDbmK5fuPWN7729am52Y8vfeJDz54+BTjp7O6mvqlQeTztQEZR/u53v3PoFCa3Bq9qsJN1AuSxPUZiGYtD3iXhu/Hh4FBZabl1ohvjYV6fOY72JeLn6BN/ekB6S3mLUgL1aRQOlkPVSLlamPDsNfQkzwmP0XuEhSSbzkfficzsKEjB1jbQUlM1PeEjZDz8Ff9zoe7evVvfcJiTLXbntnIQvQWvIs7AwMB3vvOd0E27uFBYWkIJtD3o8InWMbe0CJlNz86+03o7O9dw1H0FhYZlMwGhcMEFo+IQgFFfX++rr15E82vXrgnDXO0A4KWinfiJEyf5LmQnzHmxASwuysQcdA4GDXotCtqQ6/M4y9QD5NSgtUjfvWq0dUaLI2xvXiYuhqeBAdkecxdXFha7o7qbDzc3NTUPD43IcHR19eRmZ7uWAvJjkO/s/PSJE0fc9mc4FfDNbnt7uwsKiquqOVZzyyshFSzfODMd5u57LIslYevwaJm6ujr6EU8zDMjd0XGfdvNFB1ElgjxuqgGYXsyX5zWYb0hPGfkCione50bjJLzCYczNzfYu2IsBORozcIkIGClKS8tu37kj3EEj2pPe8aE4HrxgGXQZBs3Ly8MHSGawJA8u3KMd6QG3MIyFpj4dXQAszjIifuZuBBfVTjGK3TlLn87U+ytN5GduB/3lXcG9ionhlIkb/JOz459paWqrQv0qFewWKsuOTzRg2mhvc41TJJyFUBIYVLyZe3L1XPW7d+81NzXv3u9oFwjoU3x5mu8hnkhMEOrRvDiYcfJM4m1hbplJSUsXvoSoJXI/FO+BhLhtVahhjoO4kITgNm8U/rJD+ZEBCGjCRvoT2bZZXGSzftCnqC9RVIGVcYggVpd8XBiWbd7EpgKSoA3DECmxo/E9sd4yPT3rNgcJTK9xKL526WYBfuNDvdjpB/lccu3iZm5+DnESFjOxZvihto3STewiU8Sm3mq9lZySiUmEGnQum01Q0YEwcz1Y39CWHvUMAUmp7QRFvzfaKRiFTH0AvZmcACHuP2ANfkAoFCA35lt6vgDLGdo79MJqUQDN2ULUdrKMFfKePn02KzPjBz/4R6GVHHmha7kyMmtr63gM4m9AnN/v3Zt5687n8hwJiftlhhYT944NLw4ODxeXFU9NTg8PTzY3V+Nn0QP9aePIJrywKjtFf2dhU1jXQfjoXSXLA7BUrNjfP6jERpHN1PScdIEjrqqo6O3vhZ95byjceLJWWlkpdcaH83qMoGhvc2s7ITlZ2oPbQbk7iPGJMam9opICD+nv78vOzEhMTFUA9aC9g+IWKGBd2YlTJ072PHgA7XCg6WlpuQX5IYQaG6P1qqqqUAmnMTyjwyPYj3LZ2XQj0kEokbMJWYW4QwkpyXFJcbmFuf/b//l//Jt/839NjY5Vlp1YXprTrTg0SGaLB/r64xKylH8oT3y2J0bqiPTZCzl1QHIudJ/xCIUlJb5LVHPs5qYfiSSMdiouKXaspW5R2N5CPa//0pfeFgDZoPxoW1s7AmopBtqXlJTv2RP1aErx3RAFmJNdiPdE1T6ImvaJ2AAaVVhUuLG5DQrVo8Lj2fU17dcrc/Ny8gty2RjxE8jRiWMPazulOnFuxpWGZquS9IWlVaOTQWisV19vX1tXny5gwtk3Mux2q2PHT4eClKfbHX29tfWNd++1/fCH/6B08+zp066HULWO7JVV1fsP6d1KPnvu/M9++lMIh97B4uISv8GlNbV1v/rVL81ztyQRKywKmtrx4AGr42auo8lJlGdlZTkWIg7KqSicUBrjFjZj/bfc+hJuWSktLBInCSfoENaBjqISCYUfkAXRSOjymnvz1rPSQ/MrFUMr4oFQrDs5IXTu7u5xXSttIEYSLNKHNC3zTxJBazQUDgcqOBSSWFNT09XVqfHZjQcDI8OjkxOG4cnre2ZWXu6N6zeg3Or8JORAw2aZaHJWPsrTpf2IMHshQcbrskjHKmyI2nGqBg4Uej58ApvD2OWKtoylllvlohOnCHqj7FO3k2IEdd4Gie1ThuheaJGj/yVuJ4oJZI9sgPdM6DjC9LnVz889GRwcgc0mJaQ0NzcP9PZJOMkzK3LR3/3SKy9yeEk44i4IaCJAGa92efFJZzBmUa6JUDT/6OGEFIJncyfj3SxgiF+k6NY27t+/j3WIPd3hl9wN4SAqK/IcGgqDhZSXA3OcEOaDOwvUJPP1wsYqGd/azxmhlKivru6+uprq8dFx9jAnO5eabh25XVZcrNhnYnwSu6gj8WJVCboyXMMnqUlNS9zZbxh0YgpwqDM2fTrMLqEeiLSz90NwUiJlBWTDPykj7E45Yg5HS0ntOo/BFY2CpK3AEzCQ3DgowEjlCD338dwtUlxLa/MZ6TLms6i41LwNEyQdLQ5DBB8N9xS07d3npDST7LVkHVNqybIyc6hv1XH6RUk1ylieD8WmtJuf+TT0Ml08OjpG/jkGssCMB0wSWiA2jfzSLxRAhzX7LLGa6gz4lcV4Fba2u8g/GcK0uARddCGX7j3WhkUBxd7oZSgpKeL4CguLGafIa8SQ2+rrFleXtT8zy9wIb0c9YmNh8tJB6caE0piIgdmHSjbiaXv3DtP2Tp8CEoYqGhXko7AY+tEUXDEDw/hcetYa+JUe4je8HHvnC5NVbOHTxYgYnrsjvLN9SkGAqCcnbv4xHzgyyKZueGJcUaP0t7Tlw0dTymewOuDRatWRpKWbwGI41oyzJq4ccH4t/UukLQAQwrqzzLDll19+WRrjN++9B7U+ceq0rYk1pT+9ceXJ2uCtO1iVHD1eePTe++1f+a9ejdoLQlxbXhjd2Dik80dsYcicXfDGwKqoZC+pqaDOQ4i8e6ZePz4uu8lbU2wVhmugCOpZjJ8dPUG2qhCThWGg6vJT6hvrH9xvI4wu7NaYdORoC1TKATGtnCpch1wvvfhiOEQOssHUS4uRqnXTo9K4bpjn0qWPeYAvvvSKafJXr17FVwBVHMYTxyTNzS0/+dmPwVN19fXm5jAPTiR1W0V6psEkRn5YkAZL3gB/RB1g3B4j5qPdRaN9EmN7/bN9e/tGB5tTG156/eXv/8fvGRO2NwY26CJAFYALJ06cq6huXFoxLi55wGULETFxEBbMPtFxViycpiMp3OKSkhs3rhPesrJiXbB4CXRUUV7h0HnPn1y6VFJY+NJLL333u98V4nCmKehz587xa62W2oFmZWYGJAC1PRyT2yBxJgIiLUQO9Udp6X4pUce/RHlqhCq3ZRZUfbtHUUqfffbZLit6jicLi+O07CXxBtIKi0v9d9vX3TYfUed2+/R0zSujBrHcv//ehx8KyosLioDGxnb8wVe/Rkx6evt4Ts+dP19QUHj3zm1Ykjly/UOjx44dPXn6rGngim5tamJyen5u+tzZUxZDX0K8WAWcyRSBi1UzyScepsH27gWxNjU2SgmIFIXy0NTc3HV4gLw/bReCvwBqh1EYgnUKnNNgp84dQUgm0SZcQEnwzNrGmrgCQSgcSttfvTIhKTSd86p9J4mihcbGJg+EsAo2xkZHMK2DowQgfw6UtRaXP9sXZWKp+SZmoHf19rLBr5848e67vxHJbhn1ERmmY2GCeJH1hecvCNnhvT/+0Y/kBXKzsn/5i1+ABNg2PegVFRWZORn7DkQ/mp70ZMFoaIpESnxPHVuiZXkkY8aPd1U6gweThItGFNMhGA9/h9csUAQL+JmT613yZBxq3AAthBDSDtCq+rpaMZYSFXWqZKp/oC/krsxqm3oErOvvH7h7t3NkZFxKkZPkdPU9V1aWhAayjXU2XM2ri2dV39FlzL4Do/VwFfUBxrx06bPurj4lgRREWVkJvbC0vMiXCEMGYmKAmWY9YE3YC91OX0vzWKG/En+Zlbi42JraGgCOpdKwRF2diLtexQaUteT26qp5PyE+o0mISkjiUjx8HAnW6L1+5u1yKzo7uxgJB6xIz+eiEqlDEOqewXO0mINusuby8nLRAPJaBvzaK6G4IhzMhPhpaek0lAsa7R2PEWNeWETLEOPg3+Xm5WNcmKRSC64Z55pcsd/UhMSJDQLufIpn8rUFW44i5GzcNqC4LlKfRkoFczQ3bYjPhDX2RPBoTIwrpW+/lhfYUdveU1GCYw9TfpyXnXum56Ofl4lvfIdfsR8RvmfhngCH7RTFPNN328fldgdeQDQf4QTz8wsaGuo++eSSd3maebV0n8XQzD4uAiQkBqurswF6yeMK+DBML9wfzazuOkNIx13QdLW7HYsVPgYDrVxtf6gQlp7x6R999JET40NYDCyxobGJWjHSwuucpRO0pJ5u7RmTxuUJrwNOHbWnMD9gI3wd0SQjDCfk2KAkU+dmDLkZWQ9rthJP8NzZ2TneMfyypLjEz5xcHjfjBDuShSJZJ46f8F//wMDnV67BxcS6be0dBJJJ0Cx7r62NseEG6Q2D71GUNbXZp04fVnXmhqtzZ19pbDje0NDoiZiErFkbWnV1df/gBz9qbb1pZ93d3Rqe6GumV+7EEYiGdxkP4Z01BfQHf/AH6EMZAaUFPeqoqXhJei0NE4oR0lLkn9DPw+fCBGQ+VpR6acI+MT5myMO8uwxD7f1B7emSeejsU5wX/jFBIisrJynRXWDhbnccXlZahvcghw319U5Sm/P58+e1fxllyavhnsunwO7Gp6cLS0snVQTMzEpIK4vjQ4fAfuvpwupjE0JTM7Mezc9VN9QxeGQ0OZ0PJzltJPSepqYWw3fzC0rl7AaHJ+vqWtQx00V2jTGKi4uBzHRrRUUFkRT/0giwvtbbt1T5kww5XUdPv0kgSfPzvIgb5rx76/aJkyexgZMl0bxSpJNFJgIQHfxPUmw5VJMBXR4/9t3LfKEGUkdYXUlUgj/5GRs3NTVR655Ap5OsL774grnyJy67H7yMMIqwC0qKITfQeKQADJw4eQo/aAVxV+INxzo5qW3l1Nlzx04cB8gNKNTp7uYeA43q6urB5UqjRfCEQjD683d+7uoRYLpfprkpN3rfzdZWOk000j84aBqq4lIqCz9nZGS5wFX84JkyQRRjjvTNU4NPh2jOjgftxKqxoWFaLVJsrJmpMt8a76kVHZxmW0oc7BbW8TpoPCKPpLjR7nAX331t/QmaYJpdheNnKpF/xglAGd65UIsK6OzqlLmHggwNDUpcAVc9x0OQEceiP9kHzFTWVKsTCha6b0DEQ6B6eno72h8Y1c2DSSU8KalXv7jedr/d8jT8ub0HEkY/K+n6m+99zyA6+V1bfuuNN9gjme/llUVuokJLghCwINS0RHk4OojSwWr4QH8IUwjmZAMK07PshC5WnwIekxZ1547kBidIgwGptlBOvD4qVzs6cr7S6MiYJ1dUVA4NDubn5WMd2d2bN2/94Tf/8Nq1G6fOxJw8cdZE1qXlleHh8cX5FUDwobgDIUDc84zzZQ2sms/C3FiNO0Adc6v9jEZpaRnHjhk2vzY2PlJSGtokV1aXTp060dHRgZTssR8YFR8q58Gvx3MknIYCs6yEDpC9ytUk2x48mFAc6OTodt4rtcx58RFOizjhKgTxTyU3i1uhx8M2UdAC/NXB05gvvnBBAss/cTkd7QdqFwVpgQhxDqAbOfQbGop2jmjqMMLODwBMr/cC0Q4pYn0Am/L5sgAWgA/y8nIpLBpHoGyNIQLfu0f+0cNnZ2cmp7acvADdwgTeco0UNVvOz6CmMaH/Ih2QKaAAUD4hxLWy0z7RSnbtCgSbKbI826Rbw9mraY5k9VVd8x7QysnGx6uOFafEKHLRW2kZuxYLKTbXnwqdAyQXmYjmabsPxOg+0S+tVg0p7EQXbFJSrBkIekZLSorHxsZX13Wo+w/9Ae9ifgBLWIgP9aXDwWKskyv94MEDn0hx0HEvv/KyrSERbqGAHj16KN3LxaaFvZnuQ0zC4/CshA3g6Nzv6Hj+hVcctC/WDGcuGxsRmXFqkf5p6pU8ISeUS6R+Ty4w4hCEFjeJAkBicAs23e2sgWluY+RpdmaWObTOCPEpfS/zmTwnZoXWs3gqVezLCUXSX//6N5bNRmbl5OQXSgUFi87iWycG8wTaUKoZGDP1aFx3Im2+J3rnypUrC/PXBvsNRnja2NRg5djYrm3qwoULCQkw550vrl9PFoCnpfkUL/AnJ+uBzsUp25rN4h+FiGBhNMEbMc9iVHvL25QbwTz3eGVxYU9GGmhXnShFAABAAElEQVRVg9v9tvb/4V/+98z/769cUaaogIusbDxR5fQkJ7sgMytRuVJmZpoRvvplc3PzFxdW4uOSzeAnWeoJXZLiCO/cunXm7NnTJ0/xEa2E28FCt7W1ycPhObcEK0DQmH3u4sWvf+Mb+/bsU3wINVPdzZNbWlB+CPnfb9qvaUzn5U1dnJR4UEUZ8GZmWSgzOTo0tL33SdTTncVgaG698MKrBxJi6S4y5ehxqS37XHTAV+OELp0xDaMHk1OT3/zSl9752U+r16vjkxI4bQJxkBcecxD1dfUbq2vc7pKSEiskQcePn2hvp0g6JfN+85vfiJ/i4hJwwtbmE54lmmMwz5cWcfoOlHX3LjkLh05fWYNcFOfq2rXr3d2d5eVlGINQWLTjEAgGh2x6+t6DzrnlVlotVFDvj7ly7Qs4AabFVMUlxUsAdlXHhw598MGHDOr5c89ttBz/+U9+9rN3fqlyhIZx2MglmeOU69wcWN9ozb/93Udvv/UWfoBwcnz/4R//gbp/6+233/31LxTbn3vuAmMc7po4fUbSp7u3T+CoMH87aqezq0tnBf63tqAx9kVrPesZGnr7zbfW3QT+ZJUjzqsXhKlbDRCZ0uhImwTGw2y+qDX09KEBMAjDlQLGTnXzjbAo1SM/Vd/U6PfgGSYHDaG1GNuWO+/dg2kjkWeikkf5JUkvCeMCclj9xLhELWFg83kVn0Yip7lkeFKDHn3c1v5AxUlsXEJtbd3+A7HXv3BB9+jFl17827/9/ueff3782HHDNF5+8eUM4wyfRU3NPBQYVFaUf3L5sqAixEyIFVHroXaRvgp68Jnhv09jDgbzQ5jz8oR9xu8aJDbrrwk4KCGJoFJJQcuE2zhDzYX9WDoLRTElxMXhnjdef52N0RRBO6jdGn84Tv+cO3fhw48//ot/9i+06q6thiYbM+NC6frmBkw8KztDffmDjnbjXQ83NsQmJG/tPLt48aJAkFTvUgfPCcPXHgG11ByG+UPT01N8+JKSotxcRZ5LHR3dra23uOI2Rx9hUwzEaM3OzqyumDFo28pq5tnsuDiDf/YpwRfyiCqcog36IMYJTZwHu0hQPAcpSBf7GYgQyXXBRPhryyuhCwp/+yufCGBCWhz/rgqmglCYfcIHKEmFBYLDK6OeqU1idShN7psn7EZU/mrBeAhnWwYTSJi33etEAW8Hn1p1HJYhbxKrXK2CzILE5JR93VJ95pkl7XZcjIyNIVToHIqwppBHLtAbSBc7Sh2A30QwignxYrBVwsmQrwylthYjdBW+BBtqAvhBLoJRIwGofLpPSVi4A5qrjmd2l0r7oIxP338wNPAhjgdZs/16rJ/9ZnV5yTaLS/LqG2onpyaWVhYqKsuICQxwzXzZMLEzkX03nYtj5XCVeygVIuA+AndasIWxvj6aiR4aHDpz5gzyMoEi1KysdB66F2IGeB3Z8x2prZBNsGx/sncktRjBpWPadTYNJIw0f8TEJYVGK4Zfogw/F+QXqkeVDrzf2fH7m9cxdmTSAh9FKdp0fn5eemZWYW5BvdtZQWORzDSXkftCkeEW+7EserCsrAxHOVngv58tB4alcuFeWzt8gvdtqeiOQ7gF2nHSU5JGRgcU9Jw8U89F9pCE2IKK8kLHQpN6sbVFqmw0CAodQ7s3NMXbIycV5lQR3uBaRYrUvNhrKFmsyD9z0AQUwuGyoeQDipgOuhy59WarkuKs9JD6bZ+b+3//7f/tSjnRc1GB7KqZvdz/Q7nZmYlnTjW11Nxra83MEgfv50SlpGjgi2ltvYeknQ+6lNUwCcqJVY2NDI2032vjDroP79nendY7rTihtKxcIK4tgYF54YUXTI6vOnG0o6/PrAn3bFeVVsbEHoo5II48sLS6yAFPSknCqBLebiY6GO/ur/2jE2PzS9NlRRmnihrYhOitvQsrCy++esE07PWt5biYILz4hKSjg9Mng4RRUHu4+QiYx9w/EiGeKC4No7lgs+6cUhQm6zYzNY3jqBc4tluTCDIa8oQ+eP/D4yeOwy3LSitOnzpDZRuSIG7kr6g/wOH4igfZ1na/vj4UKIiodp6FCcMUC+cVwf/2b/6O4/Stb31LCurypd8XleS/+eabGEOIhnV520YGTi8u7Y8LEQ/OdKFdTW29xzq7O3fu/urXv6JI5QJNiCguL7t86dMPP/ioqryS6aqqqv38s8syZ+buSOZNT03yb7wRGvHVr3/jRmvrP/74xwIJvmNlTY3Kq2s3bgASLrz44tXPr/BWM3OygQfyDd/8o28pxpgwpmdx3mbRweQwJlAxPIR2cHBAtI15zCnMTs8WdG6K/7bcneeq7QQywq9lhkUX2JjQYQbEd3DM3uAIhSM9Ea5w4Qrs+vqQLXSD2aKbBBxrFOHMVbTFgU5QWxq14ml4mJfg4SsGbvDY9ocYV+zpgFzMlpmWcfvmLX/NL8zv6x/k6rutJeKhrunnGhgaJstcw+7unvv320T2L734Ql1tHZiBCejr7dXAkpGT/v5vf0s6Xnr5pejCglx7EGfIHGJ6et/ruAC0AxefsDEK1DHFwbRgJpJsvzbg//hExF7pHhycKHq7FxuBFwIK7R2GKSwtNdTWj0+E7HRaehqp1iT3pS9/+f799vyCItHV9es3mT5nLjNBvLWCSTDQxYJIuYGxsQkQv9gt8mT1VzpkAWXb+sCEqXoFYVEiXJd9QFxhg5gedlpSWpaXq0hajVywH86AGqKhmB/4J1k1ekr+D5WtytYMYhPd2asCHLyIAljQD96IsZwrcBAQTJLpXxRwQgIOT6bWAxYYinrCXHYGwHdOjShejor+3YrMxZZRX1x8UlSUT1oCizwzdkf2IjG4M48XFKAjnYdoIrZN78KChNleWDgWl/MxMzMr2Ys5pASl9xhpm2XFZWTlXVJS0/W3WTZrgY0YLm0PXgORF/Y5Lw7vwmKIWZHUd4tbWlohyamp6QwJzSisZ+59UOQ/b6XSQ3iKPj4/mBITMeLjbNAnkhPrdPqoZKfIgkRBbjk7kQjYy6SUVCMD2rApVnbZN7cLbY4fb+7rd6RjJ060PJycgD/qiwifHckp4EP7ZfSEOOp2HTQKoKf/1dbVnTpzmhBCrvTbswDSJ6g0HmZVr1C46hWdCzU3Ojr5xhuvYzCJgaNHj/il9TjNxsNN+QrAOCxLS9aviBqpOx90dHV28WM80+GCyARYSIIAqakyfekV1bVZWbnFxcXl5ZXnzp1/8403XbpUWlomw6R1xJaAV2DqpZVleQU4DPN29267eRG4/Yc/+OGlS5eIN6UIb+zgEnZ3uXyFO9J68yZEzgLwGOoqBG1qPBy6LOMOGeF29FhdXUNZ290HKqY5Y6bDOouB/sEwq2hfNCWLgc0U41BnZaRxHDkHkdsUhDQH9VbumkZ6Jy8PFhvq+/PcGDUCjMlRkkAB5YckZWx1VeXi4znRiUji0eTkVyMDVm7evOaBoIfsHBMMBoZGBnJzM5PltlIBbJpP1Lg/4cilp2V1PujWZBkbmzAxMSbOZmhLykqEoHX1NVJc0hPK7bhc1Ihfkjec8MZbr6s+nTTAfn72Fx/89qfv/OzSx5dcGiBlaNCzE+RZYrqtqM3E1DQ3iikxSM1Mi0+NX99eGxrrLyxLO3G2et/BqIKiHCd1uPmwDixPq62rFwesLKlAgSjIBWTCDLCEgyahygWHR0eMj7t29XMJFBfhshlFBYWaQ1irane/zIR6fTpa7UN/Xx9/RVUUKE+emI2R/753r035JGfLw0XweB6FGSfms6Gxobq6ytt9wVd21XdNTY3Ntre3uxUBQEdOXn/91ZraqkjQsx8pGImhoUECS17yCwo4k9x3SsbIJIqXYGFaN/9RjyB3Op3FHBgYQvwEWabYuGtXrr79pbeF2mQKVsnOaSrwAKeACQ3/tgWY1nvvvivwsE5Z/6HBAaC7mF6h06PJR709PRdfvviLd97RplxRXvHp5U8xVUqo89rRGWmbLEdtbb0IaWBwqOXoMUrGkmD7+klyM7OpX+64sgDPtwuO6C5N0NBmqQviY2ANI4ADWXquA79aokQnIhVvwcyFQ5e3G6Te5+ZggSqKb9+6pTHXlUaQtpaWFsG3VZEdCjMnh2dzoKe7h7T6K9/6+rXrhxsP01Mzs7PuVgTMtt66VVZRriCZOnI1/PjYWNvdO/auI6LpcCOfw+/1sRm+6ggGhvofTT0iRyIW693a+2zzyeri2iF3ajiO1ND9YQR1uFQ+jhH2TllPahErr64uM9d8UtgIY6Ee2tlTlLu6T/1jZkYwY4xZQBtD665qkuXTZ87+6Ec/2tmzk5+f09Pb2X7/bnZm2tbGyisvnetoa/VeyWCghHeEmpKoQ7PTy4ofRRDGPm882xgcGbpz7/bJUycUWHtNXEKsM3BVLI8MysomPZ5bmBh/lJKSsTC3Oqh+buhhRXVFYXF+UlId507y33p4xNK5zH5hDhctd3/0/tHBEZdKP4veSUiJjTsYg2QezhQJNbyYMXPqvtOeIq64JOM/3Pa+4RpGBwDB30txxh4aH5rEDQVFJZRUaEqNikrPzN4TvX9sYqqoIEsyVSo+vyBffCLrKeQRY3PBlkYY7G3MLfpyx7GPY6+zc7PYsIW5WRcpP5wckWpMiE1isZYWlxPiE9FcXS5DE3rpg6sRtfkkEEubVE72allRyfXr1+Xl4L6moeNFy47swoCGEMpHKniSNOuzfHHxxvrFymlalVJkT1t4bIQKwQwVKE7bXNhIZKGuS6PnAUiS0QECYYVPZqB4/S4/OXoYONoyxvxu3EPfKV7iAMXGi2y419MKBPAArE6CYWCgt6Agd/PyqsgGkE4UE7Tqx+xZXpzlmoQI79kOC8EAaSvaCLcUudRpv6i3trauoaWRdE1MP/z8xlVsrUVFh7XLsp9/4aVPL19eXljBPtwvMAwITGGeu7QPxSWouYARiflYdasCsbLetMpO1Las5uzco2d7tl66+HxRSVmkyG2rqbkJtoxJeK/I19lrXNE8QUCR7u5+uQnRPN8Fbbk1bjWAM3NdTKtJTUueNTlsSSIw6dxzpwEbly5f1pRS21CPhRhmps5lUYtL8ykJh6rKSypKigjt7EyIj/enJLv/dX5yPisnXiCUnVFo6vrm1mRBYcbWKi2gCyKKhautrqRuOAfOl5cAUUyIi0lKiOf9ZKan8hXcJAQo1GGTluUqpf4o46b3bs/NLMiyaza/feeuyK+4MKeyruKjjy9VVpQNjw19cfPGyRNH+uYe11ZXczjutLbyep3pvfZ7f9z8Tzd7N3LKMrPLs/SWPZzqj0k2fRK4u1lRV5qXWVBeXj796LHbZPg3Eu3cF8hS6MLOzPjdhx8ypQ2N9WDrvt5umarMzHTRw998/z8+2dnMKsjNyM3O2Ep8q/zlF84/P/fIDboy6+vbSrt0Va8YxCh+jVLluLFn+9KVT7b3rZVUZsRm7ezZtzWw0Le+s7n/UHxqRuzBqKRDUWt1yTmcNzq6qKRI0Qr8Sna8oqpSOxj8v+FwI5lPElMLAdZXMpLiC3KzOtujdREdO3ZqdnZB76KcwPJi6OlajVd0/ew//+RH3/z61+fm2EXQ7N62NnQzcDzMPR8XazychOhSFFPTj5hYPguL61z4edU11WIjlS2UwP329lNnTpaWlcn4On31ljXVFSoKQaz9/b2MRF5+jlBJ0MYn0/96IDt9ZGy8ofp4UVnZ4vKaZgwVdGahHYxTw5x0Idziothy/0Bfn0ETY1tDf/btP/2rf/2/6rHhTuUV5LvJgchLiN+4eXNqYur73/1eY2Pjt//pn9zVjdF62wonE4Javvb7K8+e7bx68aLO1pvXr2rj6O/pWll83Fhbe+vOncWFZaUxLPrJ02d+8Pc/GBge39zYudF657nnXqBt3CNvcEBCvAmf4wz8+lN5d4mGmMVll8c9oc24XzxonQNSjwf2u1kvRzWVC42f7uwZmZyi9JZNT4TYywSHmCIYlwcdnWvLnOzo0tLcxzPzPLy0NNV5E7E1YJ0UpW3qLIeHxrX9EUYogml5SeZxHjrYN9CfI0m0Y/7GU7W2quZYx+g9e5vqG+BlM+Pzt69+rillaGD4tdcvHq5vGB0extV0ztLqQnlN6Z07t4cHh3g/wYk0NCAtJUyvWSPMmojDFdimTEFU4uU8I/UIz8T4Iic79EXrOXWRgR8iEFkogJRLikBA2uR5kOvCCgMIUA3OIESaGAu3ufIYWltvQiZ1B5aVlvJffNyR5mZqPVd+dZu1eyyBefToUarz7t27VVVVzLuIx911uomZa1WzwSWIjP00X04ShSefmJwYZuQ8mlGprxSCnRCK+H+8h3t372tXlS7mKElbihjkE0IZIhApMnyZ0YJNMw+gD0zM2GN0/6SL6biI4Q9XtnK4eVJslWdSW77gADBfGNTwyIjX80T4CPbLJ+IWMCG+U9ym6fATB/oHpNC4aeDFzc0wAhTlevr6hVIWrLCIm2kaMkOlAJRJK8zPEl+CIFiaCPyIUGEKu8XKQGj9plE5y/gv1J8CE6JC9l6a2pQKQiVXac22Y2GwVo4kp8nDYS/W6Lw9ijYOlDrk4qow/wXyK3cLOkAbViRYiB011nJOoeCzvKJcG4lwVrRn/R7CH6DQnbsQmRbAPJaKpsiCRASeNPr0EAobFhUTZnAvKKiYnfab48ePXv704yMunxsJNzIq8EEZ+w9ukKg6Mr7S0QaRS0zg0zkLtS6+BgZcNqkXYlt4TY84ODUUN764yWzz2f3mQWeX9MDIqJp7F5O+NvFwXNgquYk4jYfrVb6Bu4XXjn583IUVq+AE1QG6cYSVVNrYuEvs8pz7d7/3vS9u3IQzf/rZp9/97g+Ghgb4wmJrPA8pYartmkIX9PguZZiWRiqTOUnMobqSL739JnGRUqLmbN/eQ7IhguXaFAWtLUnIhf4Ykk+JQ/D24YbDMdEaZGPKK8o213eKSlISU3du3eyK2kpjYzyE6pF3MNxkaGhofGwE8GhGBgd0ORRo7DOU9/KnV4pLdFmkffzhB/w0kRnAU5DX2dlbVVVcmJfd1dlRXVly/GgTnPPFFy7867/6V9IAn37yicTO6ZPHWpoa+/t6JibGtUTzDwz6P//cueZjh8fGR89fOPd02zCRjSNHWrArJLykuDw/T6vZ5M0vWi9d+uSjS5fMBYLxXvvi+vjDCSZRZCZw1y+fkJIkvLZ94/z5iwsri3nFhUdOHj926kRpeRUeFI9mpWXCLSCoSnIhCYYvaNtQ/qfy+dHcbEFJnnrS5ZW5qUdjCgeWllxhsD01vtjXNR6zN2nvtrAoIzEWgBmaBY0aYH4oK2c0Nj6u4YHuWl5YEq1sb2+Oj45kZDqiVIhRa+sdZboSBIYDSKmI40M93eKCWITTrC5eWyGeBIx52hdf3MBazB4+5IdxifAJVoSg4HwfgRkgDaK0x5Fyj2CW8vP1fvD7BUMdnQ9ab7SKSzCqiEcWCxcxmfTP73//+/sKo8zT4bEdOsBxkbTWzkV0sl3ilZ1LT06Mjw0PDsKo1OEYNWAkxflzZ7VIvf/eu1QH8JnOAn399X/468WlZfScm5kV6ORk52Dac2fPwo3GRkeFCriorrZGGCe7RlFgJOWahHd4aEj3CN3S3d0d3FBTbSendGuQZfpQO6Zzt1QLJtrQMhXIiEb3cpYMK+b22TsVjZjrChlCRlMxxF4EEnuEhvktVzKNlpWV4wqGU0GBYUOBknuj3czT2HiYXLQ0Hent7e3s7BRG0zBEW9cmkw8JA5x4ODgBfE210tVe5ixoG8FAUXGxGXIz09Pv/uY3TIahPxNjYzdv3mD/kIWmdSkbD1SB7ujoCNhPmv3O3TvyX5XllaZs2z4VF11cmI06wlcCSs419FgfhMfK1p9AaWjUmPx89SzhrjVvoEPtmf71G0vB3/wjtFMI5DcqYlk+rxRt4OxuHf6Dw1ynf/KVr+AzmLgJop5muZcvXz5y9Civub9/gApWzCaFS0dfvXpVWAnHYGwgnFQ1nIyRAL/Q+Ao1ERV15LGUpHH0jHOlHEGLNIyIENzseMSLkAX0p4Zoc3xM/wJmA+Zm8E9xMZtNB9FEdmT7ztsoBAxns7u/8UvvZZ5tTViw68t7oC37jdcwA7dv37F3RPOcXWHw3d6BOUydedw0ow4NLMXdsww2Bg9ZczA5ks2uI2ZU1zccLQgCQ/P44uPCCGwG2JMRf7cex2IU1GnqotPtHWTEoOKh/ftNepOC3pJlIfPW5lCDlhwfdxSez8IFto606O2CFbbgyZ4fYqyQlEQJHcphhoDPcogsIuc3silkDHfj9Q/08w09EEfCgy0Pb3g9G0b4PQ0prNDWxMecHjaMJPgZ55Eo1o/mke6qra0F+OC811574/79drgQZgMkAnX9yIkQCVqP1UpGTqrdnJ6JWOKAr9o72SOKGE9FnBU2NTf39nTL58tJXLz4Cv2Vl5dz+uwp+eMjLY3CAtnowoJ8NRpEhefkI+pq6yUgXcSn8ISZF3Nf+vjj1ta2sbFQtyyI+dlPfqpuE4x57MgRRZI725u5uQXcJrBjeXmp3C1hRpDIjlLTU4xM5PDFcGzV8fCyNWIvzs9Jy/NAqH4LRmfxMa5AK4GmY66vrcH2+Ifx40z4E+XCtxsfm9gTHYqY7t/vzCuMLyhJfvdXl58su+TdjRahq4HqdFSy3RkZqu+4LNsPH46fO3NaBcFg5JKyiYmRV155QUzs0DPY6KT4kaHBl18896d/8q033ni1q+PuN772T95+8/WB3gdsYfyh/dmZqY9np5i/r7z9RrSLqfY+y8rOPPvc2VNnTn3pK2+urC26EQIEKuXsUorpqYeZ6RmGa/T1DIgzlPUYuXzv/j3MXFxWnFuQMzI2Ul5ZoYaFMg01/qbFGpq4tvb+bz+Ynp5VuB5jDmZyyrHTZ07K48YlmHzAXD0BOC6v6XUzsM0dSbxJ1yEZ04RPgB2MTX5+7urS4nD/QNLBuDzdXPkNh2tOpsblb6/s22/8gPu2k3MTE9LEKCsL8w6I7vNYmofH5kJpwkLeBR2U2+BQP39TSNTT3UuNYFdmht0ySoYI0Fp8QFAql8WJw7o+/vgyW6UWVJ32OoW4QU5D3oGSISbEKvg0e/aURL447oSIBZ2emaH66JPYODWr+SpxONA1NVUsNO49cuSI4AOIApakVYjk0ZajaWmZwXfc2pY24OHl5eVL41VUVKRJBsQeMjMCJ2elp0rKu1TuQXsbBv6Tb/+J2WBdnQ/4Yd2dnXivNNxo+AksND3U6bgds9AWuDtCKP6rnxUJmiNaU11tgqiVYz9uJU1uVfYlqDDywMQDP3z4wQcba+uHGxpnpsJsF7JPSWDmsrIyC8bPtAO9jVdR2K49gWXyS/AMGxPRWgekBrjAEXz+oPc6SmKOnuBTkr2byIdXi4RragR9CdIEYxPjOODkqZOGQwoqjLN59/33wziYffsYsN7enrKyUp+FdPS5F7DuNbW12Tm5NB6DZ3IbsMo5joxompIgePrqq6+trCxbNvJ2dnXY72dXfq+aVO7sdx/8biHcA5MAxY1uaqxktPlNCCHU8Gi74ixDt0JSJFLTz0H2S19UEqbxS+oVHdlVX95LRLn+8jbIbf0hTFGPpxFkY1OmwcFQQMdPHKN3vBH5jh8/rirJZhy22FxAzWfkQihn2jW0FCK7EnJ+wTFU4KeVJJZzRNtYLffEk2W6pLuA454PqiopLsnPy+Xa2zbPzpGYHuQ5165dBVtxfAoK8lmj7c1wczQXidZmC+3Fz/bCZFobyfFGPwj+LMDudlnfdvABXewHf/UzpaZeJEKKaAKALD4CHbze2lzdyZfs6x3QpcCd87JlukF7prFSpleECSkwtFB3amu+M4GIjEWMcGFhI1Y2Xm2LE1Fn7+BDhBop1IysMMDMvtgezGIxXAe2zWqtytMskpL1ykizgKMJlY1ev/sC67db9jgkGoA8mvYiQ8b93gbRQViPKekND+nq7hT3OjIOAZPFt7FHyyPnXk+8g3KP3Dm3GYrahWfrGRnpHogOIPOQ7tIssbLsLpFvf/tPP770EcL29oYYV55mVgvu40XZNbvjPCnWUFPHtFsSZiMz8/NLVJIXY3pJLPuSnhEBF+QVkBz/JJ95uc4588zZ06aY9vZ18/iPtLS0t9/n/I6YoOgyk+TU7q5O4IDU4JoJqguP7T5cimN89shwakr8qZOnvvGNr3V3d0ExjhxpOtKicgpEFhLhk1NAvAwMwwl1ygJrW+ToSfmqDOTSsrKpKYmCCxUEjybVpppouvZwKlyQjeZCBCTi8IknKqsqyyP4B0HD5FSJ75wVAuwUujt7jHmB7U9PL9Q2aA9LbbvTF3sgVw4YtSkyBk/+Wz5v8qGp8XOCBnj+saNHhDj32+69+drFycnxN19/rb6u+spnv1cp+NbrL6HMn//5d86cOqa0NjHuYFNTw8aTZWHXzeufHW1pfLK6lJOR9off/Co4oKyiLDsjXRFK/9Dg1KOHo+Mjt263xifGZmamqU1DKZqFy19cUKKjsLiwhFUQz/zZf/Pninvzi3OVVDAnpDTgKny6p0+VnvqNm6aHhkcxnjKuoZFRo+Jfef11OQXdXaiLSeLlP2LjFfgxgZpiRVg6y2lOzMwNkkC9fv0qlCklLmFrbX3P05iEA5m56UXFOeUleRVZydnxh5KkxwwuNsuXCKK5k0JenMlWeQhe3QUV6KX2jvaR0aGS4tIwHmivWY8ugEkV/RNP78IsenEwsHeRZTzGI3Q6lPsjfZ+hJFhdW+ixMdbRjnyEwyViPoKGBV/V1rjCyeiPVBz7oKNb6R+RhYd5PaHwQMEN/UFgVabIzXN9DP3hBpEIP5jZiG5cMQ3Tly9/IlpQX3L/3t2lhXn92BMqZwYHmMOmxvo7t2/VN9RffPWi7Cbhv/jKK599ermiPNSXAWzAKtXVNfAkE8hee+014imXjibz87NSBdgVaNF2r43C4qH6E7MNGJt7NC1daiQs9FcLhNgUcvbSCy8KDePiY3UaqOmVw7MbD6QwS0tKzVtGB7bN7nTjU3EBfyJTY2Mm+zxeXgTgAaWEa4HbXXafkED9Yl2/qaysdFi3bt3xLmRpb7t/v729b3hQGqWwuLitvf21N964fdfgl9s4B4LIpnR1dcrTIzUdRVVKdt5va2N+IUnvvfcev8efUIN36wR94ltvvnnt2nWpbs7EpUsf+1za7/kLz7/00kvXPr+akph88uRJOqpEL/ixo3XCDbxL6XDNpLuZK1uNmMD/MinGQnkutB6udeRUqhpFwfjiojlb4d47VoejQXvypzDKbpwhJPGDl+7GCk7l+ecv8Ahok9raWk/zgyefPXuOL8JK3blz1yuR2BfIw1Z9BIXs49QOmesBUSRfAgu9fz6ItSFxFByc39P4k6BO3hYARIxPuphGpv6F558fHx1VBUGx1tfUsk90U29vH4tFu9kXDYsWlkrj4xW/d7Islk3RX1Q/Fe83Ns5yeLG3e71Y2Q/CEVsALUZoEuZYIp3XB6QkSJRK2t3hnCFq9HvPpK9Vi7Q0N0PFQysotPyZzoFYsBj5T0jQrp7txR6rBHdqMlzsEpwMRTr7wlUGViJ8cdQCNZ8dsROzAiAvtiSr9Rq86C3qaxSSsqek2btwRsTykfRALkmd0FQO8d4Kc0z8SUDL7DlNx4sOCAwspct8F//5TSReCZdLUAT+SQX4zpD7EtkIO1XZ4U5w34svPu/cx8ZGmXMmp/3BwLmzJ03kGRwc0Ivzk5/8gpaJDrUM09V1DSdOnjCxgvussktUwPDgwAiCaupSwqmTJ7C+kXvCfUeD9SvLy1lEhpbX74EG1OED1LCdjU2DUqeAtyLFsfFRCXw20md5frX+o9oacw6VP1DqnAMeXnVlpZq948dPsUPXr12zLyk92s0HafQMlN/YaGiox7o0iNdTrNQcfpNC5+KMjpizuq70Q9yvY4lRp1jTwG0ZmQQPWdDHUlm71tbWq1dvLC3C0/RghKYaz8ftyO6s6UCHqfbLjG+1/pXVeWWVmb09E09WDjxekNtasMGsTNU5qUZoKuQBFtBlx48emZ+d5vYZFSY3//ILFzra7rY01VVXFjvY3u4H/+2ffbuyouRHf/+3rtOqrijdfAJlnL1764uG2srjx5pMgbzw0gvui4CI3vziujqV+w86fvP++1IV6jJcfFZfX0vE9eyDNIyWSE9Nf7Yd1XbvfmVlNR7DyWjrTOIS48w3wZzSFnY/Ozd7+uyZqpraMLRjZwcWR/tUVlW99aW3T54+nZGbKwGthFUJNwOTl5ObkpgyOjIae+CQ6Wg8gJnpSSXxCE4YfcT66treZ1FlZpc/3UmNTzsQHbs2vzw1NpGoiULDjEZr48jpP6I0MkxHuzBeRiAEJZFrqhRH8EERmffuglyHG/R4YpJqu+rq2uTUAGiRa1bwwYMONS8UgthibnaGlsdRIpyS0pKbN1q7u3tJKOnA/Ba/K0cUlHOk0OBJu4aTutCUzRyeO39OAOSgMQBHmf+onou+pmk1KlB0uNhvJKqlF2k7NsaACFFlRHlGye2lp6epXlEnQ4mZhS1Nhd+amxqXzRZ/utl66/bFi68KeVtv3igsKOCTsSJqSQRAPV3d1KOKeiUtEAsBOeuo1JADx/8z6zVcFRCZZMYFZP/MsglF1LsXG0nfLS2KI1mLgb5+RiIAYFub1oxE9mg7fsMKaM9X+kB7MDoCHkoPvAbX8XNff+/GzpZEBn+WhvQoRzk2NvbxRx9NjJlLHmrOtcn19PRcufL54cOHCUhPTy9w9fS5c/U6EdUwK1597rm//8EPqCmqTL1bdphO0OZpGK++vp5Awedu3PhCV2lFRQRQbGkRrw/094FtueuSfw56aGjkhReeJ19spOO7ePEVkO9nn31Kb2ixWHI3n0vWRIGHGyuELiGocnO3qlYAbqTDAU+TeapTBODz8IoFUax+Q0fs6mV7A/E5ad4N6bdEZkZxP0bBJTgTSewBre1z1K0koyNf+9pX7RxzU4Ue6LG21NPb/5Of/rKoqMCLmQ0fQZXjYzWoyE2DO2PxhCjbobK1oC1Csrm+wTujb0xtX15elCnhrjLLPMvq6hAiQI21RiK3H+wOKtvV1e1qJ7rbIykg+XNr9qE+kfrzFsv2xaHo7+/3g2VQoHSZF1iYjaOGVaCDXfsiA/w49PECP/s9+21H6NPT022yjdUKtsSvBw7EdHY9+NpXv6oL9drVqzoWLlw4Z9qZdn63Lbj46OAB00djS0qKPZ9Q7ZqlwK8HFCkxfgeFkYylgghWivMVTOC+UEHHADtv6+R+WnBgR0hcpO+Cu+AsMK692IXv3uY3vlgsYBl7TM41wluwT8QofojsLDhTrBHioAa625q9t7QcGR01iHUPQMlO/RXdvIXYCMbmZqcVl75y8UXz8EJVUsBjpbFNXVj8oz/6Bt+Wd0KfehqY1PA8Nz6++OqrIB2l2Orma+tqVQiUlZXzBD2fK5CXly2oBq1gfniaNQS3YGrK6dNuFkD5DQ8NsNCrq0u5OZnqTRTDVpSVMqZ1tXXnzz9HwenJsU6ItDvSgOTSIeyfZSv24RhpgcfQt27dVgsA4YQgHTt2DEDKvSP5EIg+o6ru3TM7FJ5BZUDVJGCoFWmss+fOgba4nPSXLik3qsvHmNJ07/59NpWH19bW7oDIsPke2vsoayG1L7qSCqBD+Z27cu58jV0rL63IyiysrMmpbchzr2VpUUtevvSZJvLigsI8agjw5Q47/IBVRJ+VZSZp9RTm573/3q/efPt1WaPPf/9JRWlR1Lak0b6Wlga3ndy8diUvJyMlKfbZ0ycAz/zc7MNN9U+frClq5appQ2KibrW23lUk0Na+trl17PgxEyXy8/MRmU9TVFjEAMdC+g/Gjo2M3bl9T4BEsZaVlzLnj2YmV9ZXJbiCt2pcsL6jmbmlJUMYHt68edPUX4U2LKViqJbmIxJ3YkTJXXVSqythUoxh5VMTk6J/SGZSfBItTz0BDMiLcgmZf0OGFV3Qmi5kit7Zk5+VPaFQtbvHbZ+KntdXV6CFJii4CU9pGwkVrUqDkYGe7h63G4IKeMMkBdknJsZmZqY5N7m5+QoLa2vquZAgbI61ARpCCnCi1ADexvkYhp+K8UR9NdW1Co/Jl+eTid2JjFxh6sLLSBxa+acni4fkFyhoSOlrr73e3Nycl5db12B2RxnOUMYms3P508/k3c+ef47xy83PS4hTPrN3dGxC6wKCGxbhFs8yaMGTJ7BBDH/uzFlPgzqKlHj8ZJBbOajzpL2dLyhJuRoKiKLMmM7Pz8PPvEeyAMQeGRkyn5u6Gxzop49xvj1SG6KLb3/72yw9xsbPQBp4ILsOMGOJBd9akukIxswJNrU0q2ekwLm21AgskUmzUw7ozOwsiy55wR3XVij+UzgOJgn36mmTMBNqx2VkoXTcLsbHxuZn3BJTUFpWwhwKxLmAyosuXHieNgYHGuApYiby+u3OnztHQQ3099P2yoVQw77kINCfVRayEy76wXf89vaXv/LgwQMAL+XMBJqYQQ+D1QS4BQVFVOW7776rivD06ZMejtV/+MMfqnRWTmeAn2cyzOatSMOixkB5eTndDm1ztDhG4sIA4khGLYQUTIXNeDZ9x65SPaq/grMeE11aVur3XoMhWBqE8ANa24AQG17sjcEXiI//9NNPVWH9xV/8d+++yyzHqXyld1BEEmppKRTXMXURvRZ8QJ9Ia6MsdY76Bn5yVTitpmH5OM7pKnHa2BDvsygqvQugoI/n13fW+3t73NkLOH3++ecb6hsedD4A0HCm0PrR1HRf34ACFwbaGVBAeHfXNmB9KolmRBe/4ZjbBfXkNeCB3dd4Ar1mp0hkeThPYiDsOhIaIot1egt68m7GR8eAMeyKiHBsbLywMK+gIC8llTv26PixZnpzdXWhqanOXFyfi++DzdsTpXCAabN90C52p00isKjbfXdK9xUxbZiDSt0JYwlx2ma44uagCw4fe4iFET9rQHCuzM6GdEsYZURok6INd35qLyTWTrGRu+JZDv8U7zlTJBX3o7+XsYZCTQzn9atry5R4QmQ0jL3n5RVpp5OYDGRRYnjwIO/Sd9pKuojGAScQ0YqK8h//+EeSeljIWSgSmZgYn5mZ/fZ3/kTlKuqxAQ0NhwsUVpRWiJ9KSysARlwmydkNOnJ7TT8nv4pPpk4K5sbG8zMUGti1S5qI4uHDjWRg8uEYhmlpblQhompHH9uznU3Xj+dkZWhj/9//9f9SU80habh+/cbU5HiIbkNiSPtHlDoiyfPdzOvDsdH52Zn8nGzet/op6JOSE4CJA/XK7KxMpQkYBhq56/Rw1anpPdFxVPkvfvUb6n5jfauqyhRg6aip0vJiOhEZOYXKRoTRwd9yF9L2dk1FGQvNXjIhbCem8jJkRHzLShvbn59bsPiY5FFHe2XQ15a2OJQHw9ChAyqKtGohqTMRpWlkPHjg9YSDB7o623OyUhU6To2PuJq67dYNCqskv35PTFReVmr0/r3f+a//eHF2es8WyOiQ2u+UpDTSqQZSEenmxtb+Q7Fqyk6fP7v0we+eDI0WF5eNT0zOz5nie3JoaJAfrB6HbRnqG0pLS09OTP7yl76EWZAOMVefLPYP9KRlZlVXlAll3BaqgQTs8fmV6yUlpU2NDRMTw3IpldUNayuSpI+MNobVTD+eF9yp+jUcbHR0zK/jD8ZjSMVZDp6HFhuXHBufTAtTlNcnr771xms88bjogDHE69szUrWyOjXEH3SV20yfGAzL5o0NjwtAS0pKaDpahdoQiDNpEQEPnjQ6gzFwS8D0E5MCi5ucJ/owR8lY58hkGQqPmnJeQhwu+NWr15xMfX3j6dOmVQCuWNV5l9ySoIgTGQYMWQY94PnwJAZYAkwdw+DQUFdPD/n0Tw/v7YM5ZQWR3Aklcpj5vffe99GKhngVh/ZDoUJffLmxNdubX1y7/vd/959kUhhIeOmP/vNPuD4V1TWadD67/KnGm9qQU39G3gb6ejfWVw+kpyhiUoYvWWgz8sqKTqi7ivJy+xweGqSqeMdcPa06FPrU3BzTaDYQMIkCgf+QWYmBlfW1hRU1rvF8WZRRYMhLezQ3U1VdqX7kypUrqkzZcsqtv78fnaUtARQGTyrwBJlRkozQ5PQUILe4rMw0QVZc5Qf60Et6eNrvtinqcRwozxz4iIaG+vj4+Fu3btHPp0+dVkA0PjTCHBrFSUhV09dUVJHxZ1vCiR6OLyahN9gq7sibb77JE300MyuVQgV1dnbyqCglgC30FRyj5lOB3fvvvy/6Yv+oC77ev/93/86dTa+/8mptRaXw/b1336XSo//kj/+Ap0O63PwpaFB0SULxQZC3qCh4LgXn46k/mKccMrKmawvKzqQWqVrywx/nNNDLHA3pn8g0YbcjPhWlUWG4Cg6OSzhZ+LK/f6i/b/Bbf/QNYYWjpQIIvGJI1yghh3fZBm3OBuTl6gUhF/sETMpOWRl2N0CMqslnYVnPXDWwtrp+5EiL8AggaT26J1dX3WokX/UMlv2Xf/mXs9MzbXfv8uuRHvwlIpGfFim78tjBsDEoaA1UDLa2Hev0+12bHdYWruULt+shTkTRz2Fi9IGG+ZPT5byr1mNm/JUYeC/ZoNo80PCCoOCokDAHZFVVenPzYSHatevqfZZz87IU2VfXVFEioJeCAoNvNiW1MD34DiAj50kTYr7lMKbc5IqV/Yei9dJpKlcK6E5juXM0EQ2ICLWeWIAtWJ4tWLNlBH3NVIbLyYISteDdFVq2B6alp7Cd/o7avlu54gwesRDNc5gxgZrokBKUQ0U9rp+Hq2amd+g7T2NZbdzTHByXWRDv4wykpl9ee/XVO3fuyDpw1jwTaGPkafCI612JuckrCv02SyvPv/jKBx9dYlFCc+a+4En4WV2PuinZJjqFqRP26Ssld0oaUINFRE9r5vqI2KDHd+/cqq6pFB8bvF5aWpCSxOQcGB8bZ3X6uvsUwoDCgJywgbNnz3Av5uZmmEJqXVGlt9+5fburs5ft08IFswUlGRtWrzksMREzl5SqfjTyKFsrAowBOEyHylHpgYPpjY6PZ+cVNLUcqas/XFFVY+aD6Va19fVVVRXFjEl5hRWiAPqInGhGbLDippuBfsF9xGF6Jvrs7e3lIeGBoeGu2dml6SkaJKOkIu3nP3kv9kA2YV5bXuUc4bTc3Gw11SXFhepuFHFUV1YYGXTt898fbWkS0D7dWCvTBVhSqMtc02NmZoqK7pWFuf3aiffsHNgXbjHbL8iJVgAcOppYYqEd0ZORNeSqvlEBRMsXN+46/Zdfvih6J2ivvPwyNjAVT76NFkMTQZUUWsyBGLqPiuju6TJzi2bkOIondArKf0sxu+mQik9OPCD/ub62PGXUqiTN1lMtQAJBzKkpRRo/LTklLyfP5JGUpBQXkRJvWKV+W3G52pDSihKhzF//h3+vRlX7h8LrtPiUnMzcstLKlaW16UfzGRm5mkR2tuVKosCw2IgWdkjSwFQbskO6wI9EQ3Q1MTGWnJIEWOIB81w1fdOVnDlrQQoiPzY67L38d8HWw4nxGzda6dw7d+6qg/UW3exUIS3HNuN5bEClkiyfyCpgOSanoryCvaF/oPo9fYpuVptCIJin0EH/H9tMg6Phr3/9a39iEek6GRuxVHVtjSZa9pXpAksWhAb/ffw20R6HlFopLirhlJw6cyZMg5h85CjVoQpxuK+WxDIfP3pUZSkF3NXd4yPEFSSauRUNhxeoadjc0H66GcnmnD59mhLzGopdrAKz5f4zhNOzM4qBOZqvXLwIdl/hr0y7HXCPq869jE8A5lVuSquLQbXJUngROCpgUWBY7otp6UpMU8Ml0gkjg0M26CCgjhaAtoN9/UbMmEsAeZqdnamtrefXXrt67djR42j36aeXjQqiNCRj/JKUsRGYF88PDmuLnBIy2ZEa1AednblugwFP6ZHNyzcLhvCyStB1oIh1klO0LC4ucZn2saNHtW/yZS9fvvzhR8YdnHjlxZcG+wbee/89qtKL9U1vAKabmltmZma1vifevouIBdp0jTOP4E5IQN8xY/QW8aA9KUQemG3TEXxtNV1UEuViRtTW02UyY5byHuME3WagM33JlY+GYi8cisfkB10N1tvb/2//n//vX/6P/wL0Xh6uwB5RB0y5Kmvk47PH8pFyQksriua1di3Ikicmh9urI38NkyqZfVfUKq+VGpyYesifBcXIt59/7ixxJtVeH8qP5+fv3L3T3dOjihTjpqZnHAygZY6iRCNcg2E4eODJRpAQ4ZfObuEmQMDkQMYgFPuuBTYl57A8A52dh/Pm1in29blMBauA42GwSEPH0eAydmTJ37gtOB6KhclYRGmGD3/3WVVVqVE9TOb0o8nB/gEiSouIU0WxwDImHMesr2/cuyfzXIwOjJ9/kgq4kFYLs3RYcWGBTCljI3vJyGFNbqxh2uy0pTJ4HstW0XGEc0ur3GZoevfcUK4S7kA32sMl4+vm+ubmZDhHQK6PdbJ8F0ZR6wHL7ZcsnO/cMX2sejywyz5g9F4eSYIUPdXMC/EL04Cw16lTpxTWuz9ILcTI8JhQ2+BBnOCxLDrNRM0p0fP73p4BrKUe8PyLL9y4dVNhNLbmFYIQHTTKA7fxW3wsix7uveIVlRQV8lpYrZjoqLSsdIWagjl1x02H65MTDr0T9WxkcKCsrMS4E8mhLTmbHbcWuwEq7rU3Xrv8yZW90fvOnDn3WCJu/rFiMOjW2o4Rjm483g8JdXUtmLG2rn4oXOLj5t5UnKOxn5wD3CUsMYaNSPIRhJnZueysLW74wvLi+KOHRUWlfMlr7R1mhYuoHBmRNplpDUscODAzO7PrRWEwssMGLC7Mu0pXKOoQMTPQuramyk2E3uVu2bLy80kJ6VNT4QKygzFxQk89xl/58hsP2jrIJq+I9wA8mHw4L7fNewOBiMuyMtJHhoZDVn5zjSOhCJMhCUFVQqzLscZHJ4rLilUnrq8uq3rC24IWlUbGH+p/UQ+dEn0wNjE9b2tnlNOQkvxXf/U/O2U3+sKB4J/mcbio2Z0NB/btl2gwoA/24xzl4d2ZTGooa/6pmaElXPLpWfeTnDh2OgDY+QVcpUNxZaoDtt0zzJ+O3jtvLND8TFFJKT2ghfHJ4nJmftHq0hrV4ZR3YoOSUWjnFGgc3LW++sTF7sV5BUKWpYWlprrDMXv3c7AkHqEFhYVh9pnKPP1h6q0A93A8aVpgkpDd6aelp/kTiyLS4447C5erEAoWjmyiklh87jHYdgmSLDtMMDn6ulbu3bmjpC8uLkFxL9FTqSGoBZLZHV8t7eAhrqR3RULkGGdXX1+vwOTTTz+jG4FVhUVFUuP4R3u7OG9gwNU8Jhzxrx7r6LfZ4oKC5pYWPBD86RRdngcMuRSZTTNI+/bSCYIzjJqWkbNCFZol1tv30aWPcZdr3t546+2+7p72ttvsJViPgUEu+pBlImgsUKzMi+vD8nJAiyqZ8vKyhgaHiZVEsLus6aIzZ86wHNQUKfMljNUm5nRYYjeUwnr5H9//u7/75//8n2Fa++KgzszNKWzltdGpfQODZ86c7uhoHxwa4LiEC7G3nz1eW+BbAeVsisOamZdbUVtTVlkFYZ6anrVyRSuUzyyiTc8eV3+guynU2+fcuHFjdm6mqLjgww8/sgSIl0OBI0JQHRCcXFLWuZix4U/cymlzuNzWtLkp7CstKzPA7qPffWCWqBPUUiy9d+LYsca6Who1yaSkzSd7n20nxseZ5jm7vHT986vVFZVvXLyotOijDz4AWXNZQE3RjbUVxj5VV9XSg2NjrmvZ19mp6JxWP+jmIzgDb84HK+mh/vQ1aE3jfCi14AKAAeho2tZ3TgdzSMNKrAqN6S8AsXZ4LbF790fHG/axN0oNyfzioosqOrv7HnR0NjQ1pqVnGG3/wYcfzMzNVFZVI83qkw0mSFF1YkpiVPSOVncj7IQfboX1cdOzs4vLKwh6KM6wElmsdZ3uuuEXFlfaO4YcsQlDcHuXX2dn5zYcbvjlr369sLQcYoel5Yys3JR0HLMDz8C+su9siRVap74Tmo6LyvFh4bQdsMeKkcJGovfmFuSbqTX2cAJQhlE4swJGgaCWIpJKeauAp9bZv0gJgGLaGPvXniEEkwVZf7oh2ujv7RXXlpeXarVxwZxaAb0POtZTUtKJscrD2rpGByGfpOqSv8iVls5VH+GQYmMhXuCZmPS0dDy6vACdf/Z0HeLnjuzHYAQYpmmopJ2W5JcoSnQc1IhZtPwRyLSaXeWWwaPc2BTZs01kIHqP6/uMMQu1Px5IUfsQHu7mpp4nch76/AYHg3evvNuVs7gzKy25rKgoLTW5pKRY/RiHl2rWdWdx97v6r964G5yg1VXHylcYHh7NyaVcdsp0Qa2t0eMbmzu3795fWtvoHx2rPXz43fc+6O3soRSecT6RI9zMDFDYI7OYkZEavU+RenT8oQNJiYeyMlJcWDb36GF2ljZHPekrdbVVO0/X1UH0K1rT82+3W9t6QJksbq9MJL+gqKQkOuaAcz958qxb4MNoj8QkORhoqJoVk5hGRwcT4/YnxR9Iij/Ydu8WLIFOlMnT2M5t0uQpaOEUj4+PI0VXV/fNmzc8/+aNWx999HGfMtOO9kWjnpRGz84Qs8UF8MRkRUkJ31EYqrpDohpGQjdB6cmt7jd1g3Ib5WWlKkh5+vSPkSZC+dTk1NVlV9G6EnzsyfpMVaXpHu85ufPnnidbQJnOzg53i4tEZWlmp2eho2XFLqnLpY8EBBgbwED5yu7SWVEKVOLcpfXUgCa9M3DGZ3v2aTrYdyB2Z0/M2pOthCS3vkmhrbhjKJJ4i4eVaWNPS03KzkpbXV3U+iXXwMeiB3CFIHJlUeut58YwurwoVwYILNOTU8Mt3fv2QafTkuyuqrblcGqqJj9dVduzs5MTY6M3b90kcfAxSICGk8BkCq/Wt+P2HYzfH9v1oItrzNVUFebiUD2Oa0uzMXufZWgrUny+/YzPvrm2WVVeqWJ0fWt9J3rP8Nh4ouuRUlNc/cvI7ex9Njc3zWCTYqEMARLdksfktHTVJjSmpoJQKPBsx2RgSgyHGy2lIx50J9Hjcvm8nKyHD8csrK+vtyA3XDb50cefFhQWk0fSTdvcbL1tZqeA0lkAZ7iqXE9qmpSxRDg8KO6YmIoa1V31M7Oz+iNhGJ7jUMSmOpAeTYwzTub/gDtkygfBGj09/okPdO399t1f37h+XbdDKGUwDG9xqaurZ/bRDJ4Bux1taTZDh8+h1V0NM/9maWEG20Al4J9yT0uPF4V0KAFpGBsd4wdfOP/c0OAQPgwmamvbSFtxkmDg+PHjXEB1auDBnp4ezhkrSHubhc1OBwO4+TQhzrWIO1pHnrtwAaRMp4frKp8+TUs3VzmuIwI58gg++OC3jKfRWtSn2Do1NV3HtISIJEJxeUVSasbg8AjtDSdPTEldXnvy248viUCsED91d/eUloZrjd97791queLqqqvXrhrZ40s0VVdXp18A77lghL9SUlw89Wiqob7eGyV67VRx2elTpz6/ckVdsZ4ZNu/Vi6/88mc/efZ044Xnzkc6SdimdYqisDDfzQbdHR23b94EpzfW1lAUbbdvQ3oAZbxSwhtdVpxDk3Z2dglO1VM5ZiMQNJiD2jitaCH3KewDAviOBIKnEHzwViLpOprUb3CVX/KwvCLMHTczXhdKYPzFzU0TYLXUSO/9l0GOIgOQzmB/QA9U/kik47OWI0cVH9+524bLQscYFjMh5tAhMIJn0qc8LyEaA8zroeOsdnp61kernvDhefm5+flZfOHcvLzTp0/NzcxY3pe/8hVOursz6fvAKdqIoQAAQABJREFUrAuLigaJMV9P/IvWVgJBtgzr53oHmI9zFMFCPYer6KOdPYeOVWbP9NXyJb2GbgK0SixjGQ/3Gr9kHTkCSqSs3i+huNYsp8hhB6wLFo+0NAvqhwYH8Rxa+XQ4Lw/Op/CJZAhkleQbWEGrQkNVspFqGmk5tViCDN3QyZA9WUxy5S18XgckjUz4PdDPdq0nCyolrvLpXAcoh+BVyM5HQygGkXcsBNl0lS4YJzpUP5JVFEAHNLFBI3GYQ5tQQtLU1AhhcBB2QX+pALh5q5XJFw/pqGAYObZxCYnjinv3ucGYYlUitGMUnJP9/MrvzaaCN5YWF7W3P7h1935jU7jnTAEwpAVSLnPG3eDMWryPIBLWTMJJgpwZB5ib4IEWZqEiYEA9Uw3SEaM31NfyzKQrv/Klt480N+Xl5lJJeQV5fC8VN3mFuYy0RxWXlKDepUufrCwtVNVWIdTQyJA4zMazmFn0nJneDKP4tNInKiEKWWSCWlRibCwfARkOxR7IyEx1S1JtXfU3//DrTzbWRseG+QT6M4F1eJWPgtkRkK48fvyE5flcVcyaU3X16oHhvdIj0F3hCHvITbZNIMfausFAO0Az90UwfnGxcbJZDydHSkry9FDoi2xpPlFbc1jPgLotCkLMLc0hfVBaWvL88xdysjLjk+ISU5JsqrSspLyy/EBCvCupMKqjEX8AD1WQrqwsuTDaNHgX2SkmFDvyHVU9xsQAV8L1C3xn4vxwYgzWhNImFYqEFMq6sEzMyjphXfc2mdmrb4yU4DoNahBAHUpy/gEM2BPK1rlfppHhnnkz/KKeLT2enxgbm52ZHR0dpze8FxJBvS7MzbP3poFEvNxEXie1S7tR9/hR1aJJMXwRkR+dI5+6342Syu7S0mRA9Y3x1IGHRustGegaE6ORWaDObXwSRpbH2bU5G/4a5sAbX7m5SfXzG4j83NyMlBte4kmbEszLtDe0orWF4yHEn4FGzahNA+e4KwyCITFBlrn1jDcEUgLs3t027M2KkHcAD8eICgp5kAMHxMcGAPX19dEkmIEwlpWWyVpR2WT54ssvq46hUmTr/bKgoEBqDRto3Wtruwe5oZGIGKHu7OpS7mcvVCjF4u3NTfDUZmWNFy5cgJ9DznOyCFoYSIkPfZSUquIEKu78ufOuH3G+Aiz3TVoGmbIewkXip2dmhadQCj+zfD6d3JEva5VWtUiwql/uWh2z4tbXnji1RdnpcCf5Hs4EDayoUDjb1NgEJBseHRbTEwDqmLEXGygfNeGvUrVtSho1demTT6qqqvLz873gyuefw8wK8/Op9o6OjldeeUUY6zXf+c53mDSxoJJn9LRUeYd33vkFmgTBefJE2zdjevHiRTabZoDWDA4OCsr7IxWLVGVxcYFg8ernn9u1GmOejWPltrrilMnX5ggYd+5aJ6GjVIrAnfhTevwAhia6ub4yFbulhAsQtPdD2QL+tilTwpHi3rkLKeTnGB5fQlqKm0rlaVLKzsBX0FCC+QMh4echbKK3KKVj9vCKS7epObrYG714cQHaKpfPtuOoMlGWNw4MDE08nDLJQllBqH0Bcz1edHg+Sm4yhHBLYUA+ro1w5O7F3KQsqqJCJLtPED0+PuGoaHNxyf/P1H3H13led4InGtGJTrSL3gGisHdRoizFtmRZtiW3JOMWZyYzu6mbfxyn7Gd2k0k2m4w9k51xHCebZBIXWS6RrU5RYhXFThC9EUQjemcDSO73uchnPntFwxcX733fp5x+fuc87NYnjz7RysXMzikqKj515nSIR8mcr91nkhOUbsjHp0SjqiU0c6GT+FIkI8K1B5YGPSFx+5rqnPHFRZrDWoMnoSp/oupwPo0RyD1U1IZUoiCDv6It0/QUAovlQL5zbiydk0UVUbkAIpFAtFDmwsfHEijy6NGjtl8cAo56I77hiQC0vDF3diV2LSktciUG8Agvyxf+76FAJaGQbAUoMJNivthdE3Exy9Q/b/zqWk83O+9dwG7Ft95jPGMwEUEV+4guOVTMQ8KStQjUZ7sRCs3oKbIt3FfNNnfs2ukkQ8LiSvs15TvOX2TXKvDo6uoS8bk5POo4Vnc48d6ZHTvannvuY9///ktKOvfu2/3//o+XnnvumcrKqv/+37/F/qPUedJyGp7iHOaSkog6JM/VTUMFH0US7YuxeW5GIHNJYkBMgqBoamqshBrNy4kUFYqyKk6HOhF2XtVBZCWUUSJiJhhTCeB+ZfUOJwDWr7iksLikdGQ0aCDknZedDQqtywk/wLpVVdeiWPnX/QcOOfMSU9HI2bnpEhk0xMNN67lbcy5fuXT6zMn4zbG8df1NAiJgabHMaXvl5TrTssY06hbXxYFyk8iJsCPFRI0E01CR1ZucuoV8ZNBFF0heSwoWdODggXSR/aSUmuoahmVjY3VtXWVOdl55WfXkxKwoHHO+saFe4SMcvKB6AIXpRJGoZdSt3LzspC2pSkE8EaqSsJYNlmlbnJlMC7UMDulwRseYEBgbQkCbCkwI4d0YGpEHL3cOWBHz6EFJpLCywjmlW+NjN4mk8QGlkGQktqSnWkufZIpAanmTnuHMIMaHe6BMAmGec698Oy1VyTPsPvTmsm55iRTDsoMgcrNyZG01IoK1IncKthbkZOrYotYitPrjN5gIginKz2dlc3Rg/9JUICYGNAC3jJGOuaD8JX5wJTNTkoV9xqCLj1cWnMopNxmRFVlWqTZxjiBGU1KlEiw4xt+akys6QjjIs9HxJBLeV70ooGoXQoDkriIHGfEEm6XfNIIkc27dmiXQOTf4gnIiNFGIAK2KGuLR7fAv4UDguADXEFK+TlWGrMqjTRNj45gLHH2gvx8OBYtRHgQx2R1YLzPT1xEYaU5oMKGwoWG7CZEC2uOGrS0tvBFJAct+/PjxkuKI/IzbhshnKMjmMSqXYpRnpaSk4X1fgZ+yVoIfQ/pER6txeKLe4HqDJM38iSQxEeLIh7iATPBFIp8kFIBFJBBPJBviNTtwUzYpcx4vWff83DzVhELKhuHpTz715PgU8FcNgc0cEUu4u35PWmx45EZeOBY4tKkyAFtASjMvujo7wX2f+9izg0z7wUH4DFrKTxm+v//7vyermXfnzr5PorW1tfX19dKOqphGR0eE0wQdsRXR5FYEoHXjOwa0QVYWs+C1V18l9pEukwUsUuQGYNXECUaIqsuXLknJG8D1jg6Bq21NTUYil2kX7AVXIe7JI3uAJ2h+9iBzRly4obGeVcW/0X6FOoHqUTmCnigk8wxb7sCepNBx35iIXctqnvjBvlJ+kiKyccJxSEyczT6lpoROClqP8icG+gcQkOvF/cXTWZTA2T/72c8dHKbfkBo52kFA2fbwnziC7m8M0BYojJPkE5aUBxk9mjEN0S3mgJlwcZyBDmrrAO29u3fxBsSFent7Ll66KAXipbMGkjUpq+N6qRq6AQmaNfkrXSOfJwHmiblb8yg2OVWHcrhYLjDViVmh8XSiqEIAMsCAAG1GKw0oUkRjwOZlTdwTIXocsLJx8o5tKrIGo2dOGjYJLlSCw11Pm+IZN7RKphLV35pYxpojc1tnXiYI9eOnBIxQZ1TlBSWNJz3Fr55ohKQA8hKesguSgswVu+nh/AMKxgUWh2Y1Ep9bRvKzCtQYHjp6gPXG9mFUvLEB06D4ZcjSxIejA4Dj4Eempaeeu3BOI2Yussqkd0+cdHbiuydOEP/5hflTk47y0auTvZ+5srKImYmA1946rRpHYPOHP3qpuaWJpzg4OPKVX/niX/7FX0rrk00KNwlWCxsVu6qU5memptienJ7Kiiot9B47fKi1tXXPrt27d+KX3eWl5Wi9rDSiFxHUqICngjYqMzo7B9YkT89MQbraTD4udxZ1+UpjU53oHAsP0G56WvOE1WgVR+HlC5dAbDipwkeK+Qgjxtb2tu3Ilbn69NMfcrqmXWAT8K0ZY1euXAXyDN5M+paoBz/FGv3Yc8/empyA+qMOBwb6wfMqKkpUp9mv8sryqqqKxsZ6neH279/7q//2qywzhY1MJBI+hKEePpq4NSFEzK4HB+dqUNv5hTnwwzArjfUtw8MT5JEl5dAgafNVZEE/lZQUayqblQvQuyY1a2tkUqUt7Dz2vHd7ZX3tTqBbfkWWmE/sjf4+9q8tdqoRjhWYZWrIQK/duwMYRTspXHG8pn1HA+AzPge2ssR8MiEjUfe5mVDUrJSF9GTj4UtUjd5npicdJ8ZmZ88xoNE2L5zoHBgY0AaWXowUFsNKKIlSWWjQyZuTJC8Bdpbm5yE4dFIB88fj7Cfs51e2rWFgWTKEUuLesTiRIhHP51MsQ2Sn6BKbmuFwVlECdhL0iqQjF4GgF1KCPSEWJIrwMrHIi5ue1rdgDCtFWYDfIoP1EG2z4SzLHBiIFExocqRGIm5wCD4B0hjILp4QHx0Zl0SU0SBwwwKum36w+/0V9xH02McI2YlrEu9BsmnOUsZY4cQYANmN2Cw1J8YqcScId4xPCktokUiYi4A2AFrTDTE1iUo4sJCI8rHREZoAOTU1NqIu9zGS6qpysoUp74ZqxHC0IbkziSoBRIzga4pEVQMJ6Yb+6mddfYMx2xd/9XXXG7nPjZnQ4G2Ls9lE/W9k7pn2GRyeh5rzQa6JWSxT8FQISAsvraezq7istKlt+3RoHQcbpaHmQ1AXmA8hImk062MWQpvqEz2UflG6YFcZbt0g+nfv8uqM05KS3uCmfICBXk0QFwyVQDZCy+UNFUOiWv/a2lpL5LYutuY+JHKff/75zo4OqsACshL4ecYv1CGrze+/OXbT9Jm5rBbTtLwA7gA+hLCMEhPEIpClemE5FsrmhVjlWig837Rv7z7bfOXaVa4umnDSILlGtSKa6IAY7DGQoaBuHuwuhKafGyqQv2w9PYmRtsmhBIyBaOOx4M/NTJaog2HjMMTCsezr1661L84v1tXXQ2kmpazyBUOG8Y4jYWPQF3cezycnJy6vLFPDbAShJDUngwNDgFXsZYKDqLK+RuINtsQ1qk2JJ5Pq6uoVPmC1WceaujoDCI6gVqnLywYp0+ZERD2ZNOqk6lDAg80PH7FrdSKIjZG6tmqey/d3iEJibDw7kupyC9tgieQsiQOKBRmxrYzBEm940vbGew9l97mAEKF1LNTTHzr6wbn3kXhWZoFJ4g1L4Upbbnklt5kqfDZpGBtMAGx6lMzZFBihg6gwj6DJMAYm9Inp2At3I7DcCuAqatkB4ucq+52cnOGO8rW5GpIltlkkOScXQFGNl6qddfr4/u27E5vH3NPj7B2iRByBIMKDeMaE2O1+BstAP2NgedlJF4X79u+OlD0rFv3GG2+QNSnpGVKOwqqskw0wnpGkBSjpg9LSMhegV2H2hoZ6/TYdz3ngsJ6odz772ed/+uOfMpQO7AM0VzWcCSkq6kj0GyRjgi1CbPkVZ0ovj4yMTU9PgTtyXBjpSKu2rur+vdVnn30GVHh0+AZd57RPkQh+LsGnhgKqMzc3m9YHv4QJ1NOKbjMwO2slTcc4N7YsDeQh+NApLdu3u8BpahWV5Uvzs4f27x1xSgDUaNKWqvI6YB29JNe3PMh/SqAVpnQOTAEgaHGRT5Yfu+lBTWV5CN+RqU114nuVlRXFhVvFf/jPf/EX/3draxtkxGuv/sxOYmA+B8t3+tY4Ucutc/OQx50Z3719Nxt2di4pPSXz/p0HRfnFrMk8Ta67u3fs3G6yImYcNW/y83LwbH/39brWOgVY8YmhpPXO6h1Gj/yQQJMciSk+vHtbbwhOSnZR4V4VCDeGV5ZWWESu5JtylTI1mnoQGi1pLG6JuC/CkhDewj6koehIRk7uolNK8nJmpgRU78DD9fT0azKQmZVaUFaB6ZZGRzVV5ItQdaJDN2+O8PUrK6sVFcg0Q2mhq+TkcIST+kJVE7O3RB0zEiBxEjbrLExdrMU9wuyyZQx2sAkOPavR0xdjtIBIAPwb6OnLzcsJmI2QaklgYwJZh6T42iO2Ml2oBw3HtCyiO0R4CT7jC+THwuCYe4OWyQRMFykp9iH8KzvB1mN86sfYGGEyJr6LMFzGAB0YHHV0y4YuYTZF7e8xcsaecjtwDY5GIaQ8gYAG1KcLaGfnasVQj2fxJgnrJ1MVSZP+Yn2uxKR0qgssC6Z76qmnSGp6y6/+ZGykgc+NmfgAStq5cyedB0fMCBsfH41EilmNXV0dR584/KlPfer1199geLDavYh1jIwMaI59+/aRybwldzNUcskFNss1hI35epYxeAoNYZDodj3mIfcOxzFJuZvuaRiMSNJObtKdiWvZYpY1n4EXyIE5duz4f9ixw3n0+ncpgBkahRSFskrQ96gg8ohAoAttme9aWFLLxA8dgsSZJsTMy9O///3vP/fcc8bj5RpnE2rhJkn/d3/3nS9+6Uto/vr1dkVKRkj/iTLxGqV4zGJjxb72ta95w3s2C/eMeo11VoA9FILSt1fljHS6cb1Ikn0ZHR2R+DBZy6JIEW1sbEfc/h2NCIvZZVORWcgqp6TATLoLfkJMjY1N1tGNolHiO3iPFAgQytB8NuS9SHDra6AuJo9wFzXAG0RhQgfonCgXGvIt3q6nyg5CQOBGIB+KhnDRhUuOBBMKpslBepwYFE8lJzuLXSz2g1BsKtLk9Xuos6rN2XNZWAZADzEEdLDSRxSU9eMf/5j6MMStebxjqZl0jG7jZ7HSkQuzUIvGCHkRT+ampirtCDOy6+shUhjinMjXTyu1QVWcWhrx7l2Ft4vmFkQM6Qxfl5jICA0yKI7w+9cT7Wm1DQmLnlC/YSBR2uXQwQNdnV3WMBp9Qtirxk8LWpDBkB28Kz0Ax7+4BFNBcU+KqxHoNnL45kR5WURBhYdSDCiJc2PxvUzc9NWtoDZ3Jgh0ESstLRcpKiyKbG9r3bFzR1Ut/EoZZ4XdwAgwKYswODR4Pdgf4bx4ozXmQIbRgnFTtl/2rkCD9jVHHIQYab0DJ59+koLkYL333ome7n7RqPKycnFDExEhANWmz1g2QYjcXjV3RkNOTvaOHS3ieBzx+vpqDU1e/PSn7YJe8U8ceZxzVmFglZXgXlOTt7ikXR0daiqYvVoAK9m5eOHcysoS/0yCvaqyNC83p7G+bu/ePfm52RAZ5aVlNKI0lUQohS2UamGnJ2eoDcwg+Sr7SSVE/4FQ8PJTgGLz8yPLK6GZgESgRNfK8kJermxdxrbmRrQq8qyNuuKK+Vn9QYZN5tF6zNnTZ1YWl0VY+8H9Y2L7e3qnxid5FXNzk+fPnRvo6/vQ0cfmZqfar11pUuLS093RfmXkRv/PX/lpW3NjVUXZW6+/6vMVmbGZybqaSsHjGwN9GmxXlpc6iq+tpSXmwXp5aUlLUwNrFO7YWR+wMlq+MDonx6fLSqui2D9hA33VFSNIB6bDowj5ZuVlxTy6JzeXlB4qWDanpTj06/b8wqrToJKS9GUCqhaPGB4cXFu9nar7SlLq9OS0U0GwOXKX+NTTnwUl0QMlJAIsM6BT5Z1lx5fPivPgR1k3ESA9+zMz9UEGEk7MytnqXBcncUTblMYAQwhjojf2q+SoCIHzbknyR5uAe9Py8vN10kpJS88uLCaMQtEnGH1sPBmalQW9tUzxuAwP6nPNi2KYehwvVhtmQgnQl7dFFquJ5Gc5BgiOCZ2rqDBUKXOxGR0SncHBVCouyqe4UZ0bqkDXsgNz4Q4dE6U2+/v7Ll2+gAtwsRtCmZFFogJyhyxUzgehQ0RI7597/6ywm+OxYUDIHDE3PwlW/hapTQr39fb6iSnw78bnmFfitqq6mvKQKrseXu1SigxTglBfhStXrqq7aGxs3BCSxcXFmJfgJmfcCvcRO/huQ2Nhan+iMwzm/PkPjjz+GJYdGhrgjZDM9xmDqytigxxE9wGZlpElEqln+sCorGpNTY17Gq2neGPk2NwjRMXwfm9vn3UgbS5cuOBB/kSIYQ0EwmqXAQWEVtJAqmTmZMMZjE6ExA3LQ0pF/Z98Xsj8wfcN33AwbFFhxHFqN27q8xUnS01xCMiLlKBe5oIlvXz5ckNDg42+evXqvn17h4eG6upqn3jiCRV7IsyGak3oPyMXjSfG2fc3R4bljEzNNAkl0luGiBkRdnNem+JEO/vkk08yTb77z9+VIeIum51MgeSIddM1GyX19vWKr5g7v5BZ4z6cKJtO8nLZxZPF1TnivigduuacGXcnFLRv0bKraVuTcuCh4WHA3MHQwNBBB4X9/QMJD+TzwhlB4KRcBF+k6BCQbWa/mDBSsFZab6eliX8+sKAMcHOzQ1Lm3jBoJKlD1iqOWQF5uIZompoau3u7JqcmdmzfRdNoFCLGIFi/tDyfsLkcwiU3Nw8/iMvzTkhkMpdDZsC0oOVDB3QGt6OhIW2FHF1eLi6OOF360uWLLW2t/EhwO24BlvAPi5PUCiHYAujDsBzjbNDGFgsMnJyAONhH/Ev+ookbpJkGgyjgVqZYEwQmIqAMtC428eg16yFEEJX+LjNxd6YR2VBmx8wnI2yYe0pINDY2GTnKp95YZy42BQETW0XN1zeEHgc7dmxnPIpy5Oc7cDmptrbOVzaCqB5nKW7dmjYvVow74ENYcK4qm91f7azkK6NhaGjQyCe7J2YXQls7QzI20/RCDXwpFeTOSfe5MeAT5gvLw3sX+H/b6lHNzdtCtV9Id4ZmNxYt1Mesrf/5n/7xa6+9PnZrSsf2hE0xDbV1Zuqw99raGgTKR4WogFzHw9XVVawfohBx7z2w7/LlS//0P74rCih3beIiZvjWGxSJGxkm8k9imEJg5eWRzEwwxbHdko5pTaJYVeXhmGxVPu2XL4XuquLqOXod6G+ni5skhwnG93T0bc3L39bYOjE5Js6fX5Cf6KSFh4+mZ8DH81hiYsYW0H9aDQi4SSPGpiRovwgjAu4Lkz883P/gQQRpWZC62kpdXVM2s6OzfSdSmKODV3JCQEOw2KZmb+1oaRDIun7lPLvkiUN7n3/+49lbkjUeu3TxA2kRqMeirRm//Rv/DvMf2r+DDQBj0np4b1VJAWZUAel02eX5qb7uDrVQ0xM3ZGzratuYcepG4M8Tk+XskhWwGjQcILOIKhUn1obFAWfwzFsyU28va91wT6kBXYU3xZmTEuInhqcStuYlJskfJ4PSpKVmzE7NP7ofq5XgpocycFuc9paWnieaDbYojpq3Nf/+g9gbN0d8glNBryOlAccBDp28tmn17sPL7T072lRJpjxaX9cRmxP8YO1R4qN4f9I1oHh9XVeEzdq7ZOcFGys91ho7FyI9KxFh+ScUMXHzZqiKSYR4WlN6L4cqPnv+4iVRTAGXtFToIWFeMhZAcZOeVXKKdbW1xOjxd47v3bOHrckdBPHsGbyRnZ0Pmtg/eHNLZo5ZAxNweXGNwBVpHvRHdq5f0SG5yRnFEalJm7Vhwv4YVpI4W4fzjExcj5YZr6OjI6vLIeoYQuexOhLwzodq61pYz2SaeKYDKNyZIkR+0QBSOBXZZVjPBQQO9YN/xfDHR8dQOwFSWhwRRXSBemJxYJJXLgYbumzHjh0DQsSToaOpe5It9nfD//MUysB7Ip6MxfWwo8feekte8Ktf/vI5JyF9cE6s7qPPfKSnp4vdDBvBq6OfDIbnh+shJ1NmFwh3n2w8jpTgOUWZGrz5dnJqqkVA22SmtaIYPcW6P7x33+GuAlxxSZvzCrbKShrq2OStmurq2MSEfW0H3zn2zvDYCI1IM3HhVzQMSk11CgcjuDgSgcbgjTQ31jggjRLiSo6MwEAFF8LjKGNpF9PkQlRVVTM8uru7MY6/nj17lnLxXQ4YEYqLQSVyQHmHwSBCKJVGZAFYYesMFltdUwNHY5VaWlpeeuklayjMxsqhTWUu6RdtrHyHpjR9L3AYPfZOnzzF4bYs6kmoQErRIrNTiDuSPK6hshA/UzkiWk7Uu3atvbq6xpi6u3pM1XwELvjUThjBY8bkJ5lCZdswv5qGubmXEROyUhF+hHp6Z4BJO6zdJ0DJGl+SZZOI9pPIsxluQgpMjN/64he/8ODRfQ2ON4Jp7ialr/umo9ojJYUz0/OUFs1kCTyFTsIk5mZpQJf279tHoG94UTxlNGfL9+/fN9Df47icPXuE2pbGxsdF6Hk20FNsVWf2crbkEfEJBWCHKA8v1zxUiMb8SUm2oN6gGwsUBaEFlSn+qS4HG3giReRX47GU7CZjdjGOckNvkLWVoV1ZCebOltm5cyfQQWdnJwyLHOd49JBJ11s0j3ATP2V35fOLiov0VeE1injQ2uJ4grGIA0XCQSAXLLRnz04UYLIW3IOkoNS0dnRcR+ua5qkHgpV1B2Qksc9stDE21/WIXs4MtREXWlJBl2AGO2gYiMngjcTsrAh1IvEhtMwcq6ur5VoSGQzP6nLl15GG+gYuwt5de4qLI4KWzquqrKyKRMoYgHah/Vq74Dxr+sc//jkNevr06f/6re898fgBLulXv/Kr2F7w2RONJ3DmI4jWYKpRgRwdKU/0HRuyobmqDDhbzp8ryM/7+Ss/+bVf+7d6YxGOVkSumvpEBuKfVozJZRZu0tK4Myd7K8IToCTxzYzjJMKm4EIuA45+a0GhgFXUXn6YkZ58986Scjp9oldhNzhY2Rl6ZMOAPHoINrY1Y0vK+v3l7a1NSrxnZsYh0bXfubu60N/b7nyI5uZtu3a2wUf+y09/vHN7W3Nw4zZxWFOT4pM2x+7e0XL4wD41EjxXuA7/9HXQqHNLWpJSir6erqqK8pqqyorSktnpSS5OY3PD4tLqzRsT4m/aWfX29UAcjI5ODDtVSrZgYZ6jA81BY21rbpIVWF2c4/8tLkyjSXQMojk5PrEyv6DvraCiYKJeClisq7Nb4LqkuCwhNuH2yh1ncOi1PjY5y4tSXNfr9OIbI919g2qKlMyMjE7CBOVtLUzeQlkGczdZNU6S8GSWN4lJ6TlQsvGJ96JqDU56eh4+IIFbQuDOLS6rB4bo0AAtIytHLcqMth1OD1qY1wBao4PAZ2vrDjlhFNqamfkZHoTcniu2yHFMzbBOeOrsZvBf0Vroa6LHG8adfr9qiBmNQacKt22KU4ekSoepyXY1EsBXTjITWa6EziPZyRbEjK8wIanx/tmz+QV56M0gUJvMLqkCRYn9Ors6la/gdzXELMmtAVK3NDwygVl4aRuuG5rEaxhW9CsAYkN0V7Y59GMiBHifpBPng3vhuRlpW5jbJCexCNx/9sxZyyJZzt4GuBGiIE7d3N0M0M8gK6JgAmIkygWpxJGEBXOTtN2SluZ6PmVDXV1zc/PAQL8dV1cm59pxvYM8mZ6eGegfwO+0Dvgra5uPQRRgsQ3bHccNDgziDl6geLUBEyMbIcRotCCOwBLj4g9YNw1fpANIHnW6lKvtkzPGMq3b2/bs39vd28uwUN8CPKFEcteuPQ47rKupe+/4e5KFcvay8ur0iX1VV6wK62/pGJR0JwPLVjJhf/7KK6VlpazGa9eumWldXZ3V4A0zfJ39YinYIhQhOeQOJIQonXy8ONOHP/yRPXv3HDt2jB4CfbAsVKON4MRbbSzgJIYxXSZEPh+s8+/5sk8+8YTAkosfe+wxh6iIPpJ4BK7QP0pgeRtAXGQrdEOE3DbSIg1Zop2m7ejgYP9t3XcSNpcUFXdcvw5VQe6vM//CyUpxYqSuIXeohA0FYGWD9I/dRJcYAZ9diNzzwue64CmqzdAdhu3uHmgonIeOFqnMw4cPb8nSK2hlcHDIWIEFhMXoJ1lA28buHh+Z4LZr0oglbAbYguwCkT07PaOfFaVjZZW/EPS5uTnGUFlWfuXKxdJI6FeL93q6eyKRUqW1uTl5UIXYAvydkrOyeBLJ8mv9jwYX0IQOZk3cGlcj1S+uCNIt1SFcEtA9GZkGw3/yLd/lSUCdsDgsyMYKIDhPtyYGb2VDONFxu9E+6/V1dfwYdgOuM0gKAwlSRahz4+siBk1NTRA+OjTu23eAzoMxESCyU+YuKM0pNEp8KzIDHKTyT4iYToWwtTWI1YITAWpRxVCmZ5w2GeCmbEkCgj6ANwQ4ClZS8FwTIc2mJpV56RDmvxBbtk2WwWSDQUBmOMAoJhz3wZSjY2hiW6NFNQD92OiYcKtmGe8ef+/yJX0HO8+9/wHRP7Mw/6MfvdTV2QG/AHYQF/NI9P5LX/zcK6+8snPHtv/nv33zzTfe/ODcB6wZAW2KzdoGS1xZIlsvuLlBmlhAeSAyXWWnmrKcnOxPv/ACEwOfHNi3HzKN2hNvoSzxIbMOIbNmjNmuEev6onDXRkaGracAtXQu6Io6SznmpRUlpBEeM94jMRUFJiXGKY2nStPTk+cXZrnxjBoxVcYMYAhzEqXeuSvftDgyZsEdDKLV583du3ccPrR/27ZG2A1lG+MjI0orqivKRTWjSq4azGX3zl17du1iYlnWpWVWebbKCootJ3tLwdbQ6VvZgcKAUAm+KebwwcMAOGhbWFjexXFZw0MD0tQgtZMC/vMLMJnbt7fhGphJ4NXmbc0yWxg+BFc09dW8IZWqcGSVklxpuTxQboBqEGvKTCMV/rywwcys84MhAOPWHsU6hUHJ4PDIuPJcVXXTMwvt152SoSpgzkmnyyDbS5pCqE2OVfL6wYXLN0fGh4fHbE5q2pbZ+QV6A4mIMyN4ro+cgGrarOwcyyv0ESkpC7ZUchLW4C7bGk3WiosiIcp6DzsIPIT2Sbc0eJI7HBnVb0wIh+JnbJMeo6M3kx2jHMSxTk+OI65joItt0i4CdCod6HcVroq58wuLaES0I2vgPFTeCcynMJAI1+074DPpSnpw5Nr9e6quBgbDgV9dXV05wD9ZGroCVc5n52QA/gRALERofPy1K1eJFKS4c9fusbEJVEqvgC/u3LmLBMN07GCcgcHxLALzIt8wiLzMyOgYzsoWoqfh87cKm2A9DWKcF1hdU7V95/aOjk4iWxRXiB6JWgQDZhYQg2KMsip4jWPEySJMbCvbEGtozSH2KCQb1MjSslsfPXrUXpaWh/OBmaEU6o4dO7G/vRBdPHHiBHnGVO3t6UG9eBvz6sID2LFv3/6iSIn+aqRWTa0j7GP5BuLh9MRd8YcNMRQqJgOq0fDoicamRtqxWxp/cprkZJCrmoBgevqpp10u4vr885+4fOlyfV0tp1ZBZ2p6Csi39LMGMcKSBFFHezsTxJTVqjc3NVJXP3n5R0HcJmz++3/4BwPWOZaKtA69vX3ckN6+PjX45mrNGf2cUYaYwiry8+Mff06/ix98//sEfnFRkf7gBC1RC11VU1XFt1M/o+5TIL2jq4PHj64aGhq4Ct///vf37t7DH7DjBDQBgivVs5F7rHA7GJedmZaRmUMNcE2qqqqEg7CrjOvKqpAUvZLQ1FgvDhM8P3n/hw8sMVPdxpNWaH1D7lsRlOG9EmwyV2aKsEadfL6Q4k3CTo9UTkjzwa2RbsHzYRqnJku77z+wLy8v58KlCyKN/EmikMVnG+hTfEX8ydDIA7ENRXpCk13YI4f5ZWQkxDKrayjcG4NDMFc2XqYBYLm2urqvp6e1pdXxZktLK709/Y7h3LN7L+3FXGKrcrBwJ5I1BWOmJpAdmuAKG/mDde038W0o5yBAqW0mmLAe4ACLRpoBg3lRmt4INv7/PT+7655EOU8cIbPWrYZggu05e/Y0j94dPDEvN08u3Woz67Zt24b0uVnGAAZNrGXnbqWuoLyYuxhpcnoSob/+xuuzM8SNUA+KdVZ7JvlCmSFWuyh2aSgWlSsqmPCAT6vdq9OPw/l/cfqy8ryNnDhXLO88KwgU9aiqj0KpSqwyYSehY5mgCB9IB61LmMeJ+nLWqBb74jgC3DU4OKBNAZN2x66dakggj6giJ/IoNdFJAELKGXWafackOUKoEAxvdXlu5/Zm8eY9e3fgijfffBNBUX9wRjeGhzcnbR6buEXIejQBFNLDyysg4NWVHM1iTtL+fft3tvHBWtyYnsB+0reFBUVgpGqEDZxpaROjnWLv2zhy9vq1y2NjN3F1NNTstPBkdoxYHck7u7QqFcBm0qBkeWFuC22TGIoygfwert1ZXJgFRZF5HZ8YJ3eIb5RBCMUnpVzv7iouLt2zd5/iBxvHDgWEUR4jsAC6UaZTYaRYGgN9wkPTgmjKcc6owqPFUUTcH8Q8vHv/TmIKhfdI0MbOCjix5CbGJ0duKtnWeqpgYW6hq6uzCvamrkokGVUrQ7eb4mmyaNCY+rGgQA5HxhYATnpPw4pZ5lxqaubUFGSgoibCC2ALiHFa8XtcfDIbJtgVj7TteDS/uJpXEOHXadFyK8B51uYWljMyc4dujMppiIInJ29JTU6dnIQd774xzJGY6OkbQGsnTp653tk9zUtbfygapvMtQ5vg5i0V5OZZgUcxD6fmVCXcutZ+lcTHy1syZGfvw+vGb9qsTax4g+pFjCnwB6uppkCQJD0rk2yFH+EccBpo3dS05KUl57sOrbgUPDUrc2T0pqWWMJA/BtWgOHG+3qYKZNIzclhnjmBlJI+P3iQKkZCCdEJN1o0MFRUk40gjtujyssYYSxWVldwmbhbeJ8cEmTJSE1cXdShNvqfIePIWeU1eMbX9JL6YaIKxuFKBnT4GjBWCwrYyvoPcjIuTgqHwsDxpBssmnVFcUpSSmuTMBP/6BvqQk83Tle2d4+9iXg4G+qE5TIcpzCBYXloJwaS1NZE2HgkZi6rhb+k2RrmoMuakyF1PlkrEagxGJPpnKeBdyUB1fgbD42G0KrnhMxQV5As7yTJNTU/VNdQblpIyfT/2HTzQH06mGMnKyamqrdFybGRsnDsMCAgelZW2RRcCioQYIQUIMVotNzeH593d05+XnatJ0LWLV5Ji47VfYUEKUQAbkl2DQwPAuZCUuuY613VxZbGlteXqlcv11dVdnZ2nT5584vEjym/efusN6O6hgYFX/uVnrS1trLeSSOlHPvKMCCrG11qdwDRDmp7dz0e36d09vfhIlP4zn/lccUH+5QsXnH1G0FWUl0/eGu+43i5hLMIM2AJ+uq2xiRMkdpKTl4sM4LA592pnIWkvX77EBTQYFgynlnQDfuQwWGMagQCJqy4vJgGZJNSjc1KIFCWo5iboSPIS04zunr5+2xCcpIdifeg/oCuDkSceGH35BK0gOLRq3yAucC+LzDZ749lUpYCeN2BFiJ73w3SizdxBnT8BIZjZ29snt6nqXbs3a2CbGQvwb0p6BCctCn3mafQqFcgEECxQNMpK+p92GWrwngHCiWH+sPflzxmYH5z/QOWWMQ8MDrFGyXkKD58EgY9Zg9YOg99Q6VHZF84QdqvwIVeccRSgwyHnB+Onio3KB9wnkqCHWAMWECe4G9WIN3jlFRXqxCqRNbtvW1MjZ5r0D9nIrVsZGXxKUGBmjpegvFi5jDkiAE3s7x90iJ6svsURr3BzlW1Sgww6vjT2s84G5nHG5lm+ZQbCwkEZRIFwG/acK9ScpWdksaAhdar0jiwt2bt3r6/zqCgPYtSuKYAVTDWqUIfOEQiH64Z2ccxnJMVOcjcGFHvcQ5EJ7aV3ATOooqpqROWctVtb00rLmHkGDGf5RZpDDfLSgiOO444cPiS68s8v/dgwBodugl1wU6NRd0dlNqL17Tt3i5/s2rX7wIFDO3bsAPhmcDCbqIobgwNgAa2t2y5fviAvECkuaL9+RY5NJZjCuIqKUrShZCwtLYXO5nspE1Qe4K/gD8KAaN2CCMjjZAb1w9g4eR1dxxykojBcwScgDHPbBWwzxgxnERGizJHREUVkbPYQllU/qkXno1h9DmlobQPnZ+fvcYDENaJHCsCq2AL7aDEDXVm4RzFRA0UkOZsox1aWC3BD6jgUCUxMAfdPTc+M3Bwd6B+Sy5Fak4LX0eDy1Ws8exaIU0Chdvk6hB1Einzn5YsXbQEPRl8yzyJ5OQ0EZVqqI0yXnYDDbqNn2AHTU5pRLzM8kfjwzdGXfvST733/h2c/OH9rcvr2vfuTU7OGIAIhHrBr5y76S78nUBobzoZhigmbM9VxpbSNcCpAMOLXgKkgLz9YgdGsFcZkSqrlF8ezJseOH7vW3oHTbev09OyF8xdpAPfvuN6Ziv6ATpllm+PlMll4ObmmoAHynShEWa+xUNBtAa2e2+JlFG6hraRoQX1tneuNR9CIqqAYSW2PSM/IZskxsN2E0SzNjBHgzuxdJBIh0xWVA6BiYffhAo4FIOFNRH7u3DkMRQsiZspSVT/651oNDQ25QFcEE2cswmfocoArvbOh2BmRmyxywpUbPzdEn8H7VRDDr6zhnt5uMgf6TK4ryNa4YJ4ydik8jjuN5j6Cfh5NMrihOxOm3iADAo1k9Sdj9l1851n/82fwXZw+mAbXY08GYOWkeDzUXLDn448/7it2h7im3YUZ2eqCn4q78J3sitlZT6tnUpZZSWRPT4/hBbqNV29dQJu2bW+rrq3doqAlWuEGxzEwNPjiZz/b3Nxy8cJFAHG5TQGeO1qcx8YqkvjQU09xTGtrqgERQH7czcQlQY4ceRwTKII8/u67NogTHyAht29X1VSzkxzJaymOHDmC2OQ2gWWeffZZGCKmpxWw+WZkcVjMxrl9e9uXv/zlEyfe+5tv/TX/2OM04qD2GILwR8wCBg76f+rpp6ykcCgjkuXU1tLKMrNimP2lH/xAGUbwra0ma8gmrSh1Jf/CaQEeYdiBSiyftfB4trwRW9zR0dHcnNxnnnmGs8bfJzvwpAK68IUQtYoj17wQrhclsbFVNhjbcAZxp4s8TOYB5wcjk465v8aBnVEBs6ajf3rJngiS7enu3jD/I5FiR3qiQse+MtaaGpvIkRtDo08dPUQ/YQBSPgZ+JWA1TDC0e+CPBJzGgwdChYaEvskF97Ql5eUVNgMFrN69Z/7gGKN6zaWnby3YqkcKlqP/DMkq+Om7XGr+FlvSXOgnSkUgRoAuOyNU1cBoOmKcnoPexqbuw+m0VbdT7tx2ZHVueL/BVNjVYlpJd2YNUKO1tU7VKfrOt7/tVNXpKcfHS0g8am1u9RVbYp3b29s9FBWiCQKA3hJbrtm9G6G/8847xcURnrbRCqsK43j0xiM8zhtPwTN0NH8aieM3pODOrqdNBW2GxyZY6ewbhgsZ8cTjj1PJ779/npYSxJ+ZmtVYgWjAlg6VwFFuC5px+55lM/gQnLTATCIHeBK7LS3NS6sremThEz2tHCLADPfd6ekZhwEhHQffRJTnFJeE8x3Ts5zy01DXcL2r++Chg7v37NU2WhbHIJnsmo3ZaIj2u3fXZqfnTp08A8FMo4kQklki9avLC4kJjxjWJMOmR4D+vJk7LduqEhLilLpXVZZQQRhsSK3xzITcG1aPiVnTrst+ra4uAqC6DIcUFkd4Y26YqwNt8HccXkqUs72c5xVjlYShYOO5VTpASHRZT6vX1TOwfXubD69fcQ5DAcmiD1aoCF6ZZD8SB5nZOQ7+QEHcJrsgLk1uki+S6ArXMAIbhaaB7CBi4EcxG7cjNZG+pWDgeGMd4Xn12tXFxYBz1ligenEpISmFudbe2e0MKSEEgFuiSg4EGi9SUmoTSWRWCM0nAgFwbRO1r2OVFhaUUg9xsff0ewItSYi/Oz0zNzZ1a3h4ROWASXH4du+pnJye7+nuK2c6pDui4ab7rN3ngSgW1HD5UQ+4UzwEExPnzvTMzMGDh0QS5mfmSspK2ctq7PEgbDqSsMKmtrS8fJ0jsmVLW8vOlORelhxWGh+5hSy7OvruVz5cub2s1dyePVpCpr1/5gw7QGnT6MS45aWH+N/4jvQglTx3gxNZmXwgdcc+hxCN1NbdGhw8/vYxCTkXj4yM0OKFxWXCQlm594pLyxgvTCVR/Qccdw1mo6Ep3GcTiekwHS8nNt++LWZu5DZlQ7sQFCLPixouzM+npExG6RxeIYY2In+DaZKabiuhEE3UYPCmbXITiW03cZnxuK1he4qv22gyt6Qs8qEPPUmyI/Lgf67rVhrKc8XL7j7w9H89i823SC0/3ZnglUjxq5V0B8LWDX3uE3/yiRm4iYf60Gg9y9IdPHzQ50xkk+WuRWcptueMpDYXkIcSk3Pzr0KsGATTGGVC1+N0dMglYvR4eaJPCFKV6shA5zPx1fLKCg7ppSuX8iNFJ99886//+q+/8Y3/evbk6UsajGXolJS8tLyqj6ccKll0a1JBQoh2GgP/vqigkOE4MzNNFl27cpWJXF1Tc1OHoJmZX/nqV3/wgx+Mjo2+8PwLu3bsYvGjImqYVEEwCNvsDNWvllr8mU3BmvnkJz/5ne98543X35Chn5i8pU/4/v37zOXE6VO19fW8aimG8pJykWcfKkHl4DFaYSpZANj2jddfp4Ns6OzMDCgNTsc5tIi13TBujAE9BH0WlUqhyVl7+7XW1s+T7ydPnjxz5tTBxx5r3tZsZf2JRc88jxoIAWgrekuIGPfGRlpQ13gftMijcOwAkwaBhrV+6DB6x7LckzYQfxMMjG75uty+2fLV6BuNdSbGJi5d6DxyZF/WFoWZ9wb7+2mOttbGaTmD6Ik/zrdchme/y65PJrxY8dB3iAAf9vX1ffrTnxYcZy3aS0pXLKVfd9iRkf0HDihA3QinsEEYI4xlxRI4WFgDMYXIUmYG/MX9O6S5r98X3OMQeATPSYrRGlkQB4ejmKBEt24VtdiYL96750wPR43Ala6u8iGsjOcjiLAywuoxMU8//SED89eCfEiFrQaMXv26sfq2/Ktf/erbb7/NeMSWy8i6uARz/uQnP8nNzRGNeeutY3l52Zzy/K0FCyUwsQ8tCz2HT7Cop/gWv629/aoH4hOBVi+EbhjYaXJ6Nn5zgLrQblw6ibqvfuVLH//YM319vXyUM2fed97s6EhI8sU8SlqLFfV1SOyd4BYERE9gRTa5D7Wb8kSI586enkqHaoFbbHrEVw37nZTY0LzNaaibwwFNAc4uqKvQTTmtCrn33j0pyvHYh5+mCE+e1GBTpa0Ud8zFi5f91AnIcR96nsDRoJCszDQ7+NnPfEZU6+++/d/0l1XXkZae/PgTBzMzUldXeMnSSFrOa4u8TsxJ1aWlJpZEChhtunnpi6JnJuNMJkX3YSQqpEJS8yCLikpz8hQYLcIuPnwQGnHZQRahqWmb19Pdzmth56ENbu38PFDkvfQt2VNTs6PDY2mJaefOfKB3hq/AlxZqXmxjbt8V2rLm2VmhgbuFEp+srKh2DRrjDwVFoiFFV6cg1dDwDekc24SGIlCXj+IEb4dHxjhJyWnaSumnXORMgPlFoIQ77uA8jPLyiltTs1Mz806EaJJruSUs2cNCEbK/fPUqnSrqRaQWF5ZJM8zOr3D45+ZXYAb1MEAh7G5nEhUVl60p+HqUcOCQ2BHvcxxsU2pwdnoeDA0MfMMc0XvFVzSKU01hd8hNL9ydnOy01Wp4TjQGqGTZzYicQk5igIw5lIaMJeYdaPjyD3+CrMlygpsY0HyfuNSfVodl5lRxJOKLHqeAkYlGMtgu4HAfivcwL/yJWczhRnvWk9AM7XZv3z575gzhxb3o6e655Uje3DzCyyuvMIL0fMvL9RxN5U10rewRY72krJxghSjBL7YGY1JgpBBpaHg4mnWLiYYH+4VO2JoKg1kY8ugb6b0gNOWSQ0umJHoOkfgua9UTLBQV7ok+8Xl4StB2IR6Dtb3eeuttnjEvQ9jMBVFppAGf2WW628bq+ekl92mvQ2hNPjbqSOBf99l4b+Q4zssjSAyP81fX+wk0ILvmQy9bYy/0TqMtQG+cQSGm4g78Qo6tMEZNTc3Jk6fMyGozYozfxkHeUZNmZHZktb9SYG+9/XZuQUihOV1B/JOTV9fY8A/f/pv/80/++KNP/8Kxt99iwQDaaoGGwoVYAIhgqeQsJYdW2Rmrq4J/kql9Pb16e1bX1rzy6s/1VeZks5uJ+A8uXmBCHTp8+G+//Xevvvqzb37zmwcOHLBiVkn1AjVmDerqasGn66LAH9JS6oTNsVPa5fadI088efToUSr22DvvXu/o+tzn2gRL3JDPNDkzjbZBjYSRKE4pGOcnS+cPDQwWFxX39/VTRorGHFKlwkommI60FNAf1pOgCykxC+FFw4nqiAlQAxYaelMgVXMj78sryoWpPckSrC4r/k9IlGLiWQSAaHCkcILdst98RGUcHsnnk2sFZyIMLFMKECAUHTwXB8vJLbGbOBCC+O6hdZLuKFIyEG79vX1A1NUVldj7zNkzvlvfUF1UXGikQllB8G7S90ujP50ptmiHKuDmhTNZiFCX3/3ud2XXrJ3DrM9dOE/tM7SGb45wEVR6aFcdGmovrczMzfKmQ/otNma2p1/wyDfQdyiYTQOWSauv34xnqDxTo/aclApJFtK2odHAin4iQsSYROBCn27AD4F7/pOFshruQ3tZW0AY/lx9ff0//9M/6VFCCcGAMCQ7OztwuLWiqNjIVDhFiEtJFqqITMTh/mRIn//8Z2kgW+uCQrqxuHSDeeyRx3Up/u/tZTEJHiYkxLIDGF8YBotuWKmsjZKSYo4zLUAst7Y2Hz/+zn/5L3/1zW/8BV/c9XItr/zsva3ZidVVFbSCrBq1LQCOXPxq7mYk5EIqipHyDnPycnSAtZgmbln27N7t5gKBodc2Eri7zqfv6uosLip88sknRsRnjjxGxXZcu3bw6JFjbx1vb79eWVEC0kL6KO7mfAjI8URRkBRiTGoCiKaz0Xt7rzH2/vc//PobP39FB0r5YwcHPFi7J8h5j7sWswl6VJVp7COJrweRIl0ci7DBhmcvG7ccDdWOjo4wDVpa2uZmZkQvJOyyM3WnnF1ZIqbXhNaFKRCkTVSpIuLrDDuYEe2u7II3YEDJSWk3F0ckkj1LQy8OCubB58O5ITkvcsXQwTtkk6XwsqEoBxcwdRWSWr2JCS7i9NqD+8oSurv6MYvuFdvbdjO/OjvPZWXn6TVNbbCo0uI3D444B9gWhDQMfa8jCc/SQp04caqkMFdHh9Iy5Z5qRcoyczJxuHyPMuQ799a6e/t1n6ir28rio3tKywsBNyR9xMUmJ+d4kyq3wPeut3eWl1ciP73v5R31FoXHMWyGEZ6FAHTikoSbf2JcQlGOVVtamYRooFegTgQPpH8kI5CWaSJsIaxLly7jyfr6JqG23JxcciqvMGTg5KY+6O1T2Z2SngI9kRApZmjTWCKVTGZv7FZRfgFxKbrM8ZBVlV8khfW2AOdT1DsfE3Pp/HlVeHTqrp07xYEZ4qpo8ez4RDhVxuM4wQzsYG3Hx8OgaGDF+GGdpGcEZRMEWmhhE9ITbGI85TJM7XofGgNDSZiaFe4QYHgcipNOEvRisHIg6S+GDLFGnWBq7OaLQfXmhYbJdI/Pveg/fyXHxV3dsLO7A0ngQcY6XUYLMveDbIxLyMnJRSqoy199xcoTGN6w75GKTUdOnrIhUdGST9zKdz3X567xONd7itkBo5EPGwob15vFyy+/TDUimH/56U8PHDxIYqB5wDmyEV4sbHQ6TG+SReDaQroahvu7IV3IbSUnhRxIUcc2wVqYpiu/9KUvFhYV/+mf/BkY5y//m3/z9htvSkLR2SNjo7UNte4AiNTQUC9RSh4K/LDjeWPAt/5EwDqWtre7By6I6oKha2lqltlHNLSpebkYVuXixYsCmIAK6pdo6wsXzu/ff4D+5iaK6vlpdnRBTlYuXu7o7BKS1Xq7qCiye/deqySJANghV3Lq1CniqHlbg1RcQkysopeLFy/AI6u/smwhBwcLeiec1B0Suuz7aMAvuv6b4g8fPmxx6WHOkDPvRbGldolao7TZXB+HRZHL23dsb+/oGBi6AVmAqih8G2MQqMH22Dk38att9kWMZQs5EQbkYTpcyNprKlSQl3srKwTWRWPFo/AVG1m17+jwTSqwqrxY/rIABWkAAEAASURBVJPlQgCxVgABTp4+JWOZlyedEE49jpQUzc4v+YqO/y67NQaFpQYueMF28bd/+7dFSAYGBn2yJdMpXLq+3ScHyUTDfuHTL/IFYWZSUgI1uD/bh6j96Ec/Smegs5DefPAQlVgjL+QFoUtXWYS83BxRMy8zNXfZewKRkPTr+r3bEkWu2SBf10QJV9lsits2NDSI+JkC3eZAS3vdfr1dzFCvL+YbzhFh+973vvexj33sd3/3dxkyURRyADoaGO5CJX5aYTFVkf25mQW05RH0JUXru9bcJ4uLC2oPaFNjC6OMjtOfvOGKmZagLiWSvSV9KiH+1sTCO2+/9fnPf/4vvvFNGv0XnjpcVJBntMrFhaTsu6Wg8ChCWtCv6rG2bLF3ydZEmoGOudp7eWZysrWp9c3X3yA9p6Z40ne11+I+cAEdZQ73ONDb7WhAC6qZ4QsvfBK+cWp8qLIs33EN/CEHngkI6kqSlhg/eWfp9qO7mWn5W9KVnS0vzd3rnRy/vTz5y5//pd/6rV83ldXVJUXaHozWlXqoDCkpygBH5ILApAQSjSZUSiIRqdahAdZfVlkZIZgMta1ZSlWl2CnzOWZxdsYi2IXYGEdRFrKgsL3Go6B6+mLgk8rKShgsgUCJG5EMZyzcu/tAb3vIEd3u4T3EIMAZSsu1AI2BHRsZV9yZwQY3ElEvIiNIqAc6bImmxon5640iaMEjqW90MPLda9farV9xSeXFV/6FI1hVXYdCwBfp767ubo0IVH8wpUDviFrCaFWShmWWnDQ2MR7AqJOTfsLe8CN1IrY7+/buhyoibUFjXAM4NzE9NbvgcNo5p2FIPtu2xbnFnMyc0alZB58QlOxfK2mJqDGwgrz8PNAGWQsheqm00PcwKS0YzgMDOFP1i9JAUgZdEbvEqEJuX6RC2F5RaR7igQxl9e8f/YUPs8xoJc4imtS4gB88pBvi/MJEcTGDWOusQ4cO6atky8aGRxyqgloW5xZO3zxF4IYjMhKn7RqEPoMS/iBs2eJiW2vbpcuXuYAwxNLInvXB+csZueqmQ9m7lIg7c0dIH/TJFDcBDr2XLdDqTBsLdUEiAUJHho0jaJrt27fbDhJLzeUuWM3rXaSW6nrRGYqKa/L++x8wPaHb0T8+ta0uwFAe6o0H+WRD6BmDVbU4XElQDm46LAvDzsprPA1frSiSPGH7rujCsLDgbu5DVhCSvusmRiIOamB+NUJPxPJefvUnIsI1JIAtYASgN9d4A3krDOYy75nL3rgDY5oP5L0vdnZ2GifxZVO0jDB9OIb29na3MgXSw09fMezPfvazNA2zXq2FtTp14qTswJXLl91Ep/tnPvrRwqLIT374cmtjI4EzONB39MknTp09zeLkAIHLlpfzj8rhpJwoe/H8edqMMOnr7nnsscMVpWUfnP8gi4WnY0Bn59EjjwtWzd2aRcNcVStAxoqF2hGsR3y9/vqrSJFA/su//Etk5q8GacpMT7HnsfGx4Zs3NTJfWln+8pe+dOjwIccECnX+yR//H1//g6+DmPzWb/z6pYvnZ1R9yOulpqoNQ1cwmOIoZLvPzUgczwijfBocdOTKRInHbBUVFRJFlAoZZ2579uy2E5behoVdv3v3wuUrU9Oze/bt03+vr6+fDRjwg2SiBI2bRFVgIIsA+IyHFsE/wITBytgcIq8EgTDXvbtJJcLFBfk0FrQdkSGjjzL8heHcktNaX98wODjEkoDg7+vt48994uPPT86OK9kUfbciOERwWwiITUPoMFsYO6w242TXaHbwxS9+ccOiEXnQrIGAYLMcffJJoMfyigq9v1PS0nJy8vlPnsti6R/odx97huDu6Fiv7UHoCRcKG/gV3BR1MzqDhAYEIWrxCN41LFniZnkzQhPfWlayQCiDKMT51BjCMiP7KqhV+HzB6Phoa1srzJICJ4cdqYWyDewdtgVVJyXjYk+3VqdOnQw9GNYe2GP39HIr8oK2NuACZbDJuvbc4Ps3NjZ6rsW3TVbAWNh68ZbeSXgmEM2FYEu8ATvAtmUHs1INr7qq8j/+Udjc/r7eL3/xC47+ApQSKFfOzh515fT0lG6wn3rhRUs3MNCP37CHthqCeAiXI9jd0w3/nQWUr33flHRO/P7dezg7gg/qTfVqEWrPy8vmt2kC+WD9Lo3YUFelW8y2xjpIyNsrC/d1H0qMW126D4fCh1Ijmpl+p7C1qq62Chh+Znrizuqmlqayq1feJ01ra6vpaa1ql53JcZd2YaBsYgqI2uF99GMZ7QRWWYRRzMtvamohudjv0Bl6Y1L/DD5/ZUKhdj1ZAiGurVVX6RJyV5Ry6Cao9BJr3aIlp7rZluXV0BUImu6hKre5eW1QYJCd+ABFJcMdkZ/LyuapYAS0D7oFQOj+5BpNnJLCtI/nAvLm+HD05ZNPPm1XlChIND1+5KjLUH15WWX7tY6XfvgyC4m4xnF8ymgnmjVBBU1c0lI0xM7DVmiDvBSPIbNQCBOOGT42PqEuxo48/niK7ADIO989NCSLjyMsbt7UbcRB5034iymzCJyj/mxzQuaW9IlRWZlZltG2pnrAWvlvCL3x8dFdu3ZQq/39fbdX7tbXb8PR0koBvhFcfPDIUAIr2IB+ouOP/+EPfzw6Ovbrv/5rNTW1VAW4Fs+SM6GKSWjhxtgogDDLHZMyF++uBDqhzJBoaWEIn3JW9MGG4iavqS4UqJQPAspz3Y1GycvJInPwIEcT+YGGkWiimoJvi8vyu2u8B1itqOQB7ExEclISpiPiimLvrwcr3IrRiEzV/v5+v+Ir0olN6XMyjZEh5Y8GKELFuOAFMErC6S5DA04w/9lrbyAZ88Us2BP1eG9IvrKhAolmv9ojcokrzyVABnFrm9ESebLBiUQibqRxcSWBgCXdyr7Y1g3hiTr9KiLNVdxQcr4iRUigGfPGZaQECrH7vu5vbHAjIUxlZqqqKl999XWSx8V0CS0S/WJQ866vqa0Fw8HF2dm5n/jkJ2k7D+WQkZBh+kno5/HTp0+7UpxZbCYvKxe6chOzYv1BdVnF+6fPUGm/+Tv/2+d+8ZcdoX7+3Lnde/ecPPWe9Qd46erpxCbWcKC/34MEJ6hiEigN+C4u/vq1a4f27ecrrCws6RJgux2qxXp2Iu6hjzwmbWfpfP3EiROCsQjjD//wD4+98zZh+I1vfOPb3/62T2wTWWo3o7rpdm5eXm//ADyEkN6Bg4c++eKL585feOnll//g9//gtTfffP3nP//TP/szk7re3l6QF5zj0NowivmkSqUwaAf2h09sBwUv2eEn8egrhhGPyAhemDqhxerqaufD21eZYetSV1+vWJ4oJ7IRMR2jag27kmXow5a7FzZT3uQrPglupsLBaLkStrEWifFOa9q0vsmxTDGME/snKGGJpY34JnxnF29gZ9rbr6FsyvXKlWvQKjwnW7Vr166MrAxfAmPj+ojOUj9EDyIACSvIL1hff0C3mQZCwV09Pb179+7HrpviHu3esycgfO/cQfczcwvK7IzwxMlTynsHB/q53oHsopBUvI0QuYDp8RBqobDMuOKzRVpgRODBQlN/MLbgdihbVhMZzXr6iUaVG8srbezZ7t278Q9hhJ8pqlzV6OlpSVr+xMWuLvJFeS1L+pfZIaqX1mTiHT9+HC+hbGvLnbIxUK/UNgI1KoTOgzGM8opylUzMEjuKCT2FC8u+I7j9ldgFNvIGxZMvbmjWiMwqYQnbTCbSFqiKODBTf3rjzTe5Y+Lyb731JsuaMpWAZBZs3I3xYSSnT5+MRIrFiDR3ZaNQIdxnB4+VRuOxCzNztVX6MG3iisE38fuTFQJsCsKaLhRQq64qO3nixNzclPTo5MTIx5/9iA7LzA45UucjTKOzm8PN25r+4x8cvXtnZevW7F27Wh1OLFGnK1DGFpDlzJSUXEiY5ERWfjpnYnVZjd6dm0PjA5sF9zfxJgu2FiKnwf5BvQ4wCc2UkJjG9BZ+5KXhn+TUNM4PsSNUq7R8fGKM6XpvbV2jXHY/TJQ9Yv+CgutBK6cltKjQRZQEzMw/Zh9bPi4xWevfBBo7MbFfJH14hHzX4YKj4xNiJc2yFBRYbRyASDyX1JRTkCuA+5drRLDt7R02lP338eefE1zixbJp3IePRSxybR2qIMWADIKjWVYqR8Wbsd0S2DhKk1u4DxuHmZ1IRaoK5q2ssMAchj4eq8PfptDC3nYTiKbG1HXwIDVZWVLqdA8JXidR3Fladnq9ZhYF+UXyOrr+SfDn5xUYg0belZXls9OLI8Mji4sLpra4sszxdTG/AclVVVXn5QVwJuZqaEDdVUxVcp9rWVlZNjszKZ4sVMC03bt3txltdGDA8gHm+PBRWXGkaGv+yI1hXLZYWCQqRfJevHTJ9iFIwk6E07ewv/u/+dZbAqcUFakyNDjkTxXlFcgYNxP0wll0J9lCpWF/y+5z4oX+c733VsnEkTQalhoUdM3NyeHxk074AuPYMjcnsv3EQaRHgMUGwEFI4ppsXl5Ma0vLtevXmVlu5YbBlJKKicZFLXKQkDHhbnSbX62DeyIGEU374oaEAzJw8/r6eu9ZBqa28Ykb2Va3it4k4GLUANpBxOMmfrUgHuqJ7kyw+JY/YXlfpI+jf012Pib/jwCRrOHqBRKKxnhd39BQr/zJXkhJmsvA4NALL+z0dHFF13/oQx+SYKNT3VO0jPtFfz/70Wd+8E/f7bzWDngPrWtZ9btoqiP8537va1+bX175ta/+asu2bdcuXf7IRz7COnz+k59UL0Zc6E3Yca1dT2mvV372M9kggeiYh5sYPUnxm7PSM+S/tje34I6rFy/dXluvLqs89/77BkNtiMf6FmFoMISGLMlv/uZv/vjHL//4xz/5oz/6o3feece8XnzxRYqKyxR7a9L+Eh1sI1JL26DzFy7s2bNX8OPrv//1I0efIHT+5D/9pzKYyqZm6RjxYsoFHE9EQasa/pg9Ys/xIiwyPwRAsru7u66ujgyPB1EBW8CxTD+hf8mbwcEhSYuQKkjb4iSz+3fX6uprYAR7+/ovXbhEHRbkF549e5bqYpolxAUcDYLmHvlJ4W1Slhaz6d7DR0U6TmmEpivUvXuUCq4IYsJOBtEc7HfH2WxkFDl5/f0DTqvftm2bOm5aJFJWbMLnL57ftSccsiXGphybbi0o4myJTSneWLu9uCg0xEhE1lB/oqAV5aX6hAyP3qzlU1TW/N13+iKFUg5KQ9prq0vdOScrbUEfyVscSugmBktCOJtJZ19EyMDS2ikwp3UWDHQ+n3Yq4Uz52fG5pNRwYB4vmTj2uKA1E6Des1g9HCDBK+pK5EdAsrSkWFyrtWVbemrKD3/0o7PnzmEksk/YB6aAaJaIYg0x2eRR/du3Zw9IFZZId0F6OulyNpwYos8sCCH/M2V6Yoa7oLUBe56o0hUOTMwuPP30kyx0CBoTuH1PQWHgJslX0oGCB5Wm8AzVjly52t3cXPeFL3xBDvXM2Q+wB/jUyFvHcZG+QQLdYiD6IwdOS/dmFQuJ6shtmpF8yWJAM4b2j2JZ1zuvFReVEHwSqzl52YyE3p5ex/6lpibl5abrsQfbwqwxFv2vAQ737XOga/Y7bx9DUa0NdXtam1lXpOInnjlKfZaXF0WK86TllDHdvr0c7M/12MR4KJa0pZV1rdOsKQVPsNoeXZM3OWAoO8upo84TgPhXV4MqEBUgyZ277nB3c3J6bPxm479ytQNBZhlTWrpzc5BcYUFuXW3t5DSVHJueljE8MpKUkAyyPxQ3NHdvYW5pJu6hVqgNj9YeLs8trsOp8nFj4vJzCzPTs+/dVsIsRLk8OjpSUhJZXl3BupnZmUVa3JG/akwfPAS8V0hgwCIN4geEoTYOi6u3Yzcny1LD14/cHF2bjP3ej376V9/61u79BwFfQ0nJ/fWktARH6MXF4dL00vIqMnhmbpE9tyl2MxmUV1CkNt8mEFgdHdepNyag8RNn779/Pj1li3OdmBOy3zo7BocmHaPNS8AE2a0EO0WoXHRHNO6+UiapPQ2HJKHWHtD6sK/CbqGwtbOrS8XkyFgH8C/G3Kw6ffPmzExQHR0e4DLsmPPL5uEMzT0owKoqS8qgYURm6EiWu9XEvbjCjGFbJnltfydGbwmkrywFbYpZSssiyZvjBvq6BTMKSwD35959912hThJQH6Ks7EwHokoXZWWkc47RbU9vHy0Ch7++Lju7+cbwEEP7yJNPKJCXPWMES0h4qNY5mu8szc8YiOjUFnXO2VoLhUCffg6krZgh2ed8YJZHZWW1KmFoKUfbOcd0Ua3s0srIyKj75+dvtbygImRrZmbWVmj+1RXGhaKoDSUnA0J+qUdEjCHSEHqRh5Y0/jGzSDYWPb/WDlqcEP/Mz8eAZ86cqamuZnsRKZaaDsPdJLs3dCELQykZ35HWN5eNC1zsEbQk/edvRNCG/nOHcKlyi4QgQt2nvLxc+YELdu3e7fPXX3/9V77yFTKBUgxG4fw8T6atrZXpQNUNdHR+4pOf+Pf/4d//yR//MZNFSo+audp+7Zd+8Rf/l9/4X0+dOvWjl3/E9M4vKpBAiU/YLA6viuLb3/rWY/v2k0QOFnrhM599/9z7YvjtnV26njwyzM0JC8uLBw8eYjOxz/gVx469ze1bXl6pqa3zUGf/Kl9mWzxx9OjQ4GDXu8cPP3b4pR+8JAGn50NIPq/d79Qm5u49kb/jx9+lF60D2QU25Y0AmMCADnai9wMD/W3NzU8eOdJ+/bpq5SOHDv7VN78pudfc2HTqxAl1yKIgCvMZizry7tu3l4b62c9eqayssn2EJNufhY4qKM6xyXHLtXpHG7KkuJYGflQ5V08UQjzEmSbBmWjcZiPJQbYeu0wym1sC5RUOnlhekYtWgymARhNYa7tO5HkGfeBUC0F39W/paak+ZBQQh0YgyKABR3FJxN0wvoQiQJvHmycYj3ZHTDZ0Sa+0bt9eU1cj7EY6Aqaz1IQHsZbYJvv95s3R7p6eS1cui8MqF9Px4YcvvSz/L6UBi1kg2Zibubq0sDU3T/ynt7trbnpK9kfBveNFxNkKnDCno/zcDLUVasAVcaw/DE2Ql0O3XHJhQ0Crmi5iTkciwcitqti+o62hob6xsaEkUizIgxrkI63P8LBwzuD1jus9vb2CD/KpBIqadPHAtuZtMmFAVizLktIKla+5TkRLCd49E0km7Au/9IsqPVV5yzjC++HRkZGbmK25pcUctjVt00VsYnQCngrmMC8n/8hjR1rbGmWYmpoa8/J0G9/EcZ+d1fV4fmRibHBkGLJ5fHxMbhl3IQLGDoIQXqEmxSSPHD4yPjahMkQsmfJYUuK2BeZihPemKYlkGFSLfQyM9/AhwDFcC/agLC0Fc4/4qKmpIsJE7Nq2twD70QRojS3y2JHHyipBqcvqKio0NLHyjJ7a2jr6b3RUgWnL8NDNpLjNkE3DQ0OdHe03b/RTe63NdaWR/Pb2c+fOHJ+8NaJbgroO6yDYgJQgUEAuNsVpwpCsTJZAuaVBqwPThRlvS1klyPKKGDMS0Iz6hLfffsevxZGStUdxWlhr4zQ6PrHRNpPtD59GHwCMkqaKEE6dPAX1nuf4g0wp3oRHDqdcmJN82rtnLzu/r7cXNJShA+GNNuIexsEu3hqfIKZ0jFPWyGScm5uhh4D55Ja5jN09veKiKgi5+rhlSCXKrbmQlFtZ3ZyUMjU3B/G1a//e4bFRvcY0Fti+U/ljeVdHJ93u9Gp1IDlOXsjIWVhaxaUcVp4oxCmXVKW06Ma2lka7LJCF9chcB+8pl5a4Gr4xenvpLmFoqRPiEnOz85gdKntVuHOcGZdogAKYnZ9lzOXkKvBR1qjWOCAVNMEWWdZ2qrMrNO1bXFzikzkGsr65SegGFoZrogbLotFntgbbioChfP8ikRI5S7xMUKD/RY0ixXh0Pw8Jew2J+DE2DoSKJ5SEgNm+0cBdhlw+bXrjxmD85rjC4ggN0dzcVFlV2dy8zQWM/RCwmZ2uq68lkqS7eAhT0zOepZy0qCgyemsyKT3t4KEjlpYpbMGFoJC6CrpkhS5r9zOysvX/1TuUT2/peISvvfZzxoR6Mm2cRDsZlJHiiOpM4bKO9g69y6qrq3EuF9MUGH5tbW0cOzHhUc3GsrNJeI4evpAppIQgV3BT6JvjGMuQKsIrXCY/QghMxMg7Mg0b+ZbiJGYflCYFT9pSdSzODbVHM4WtAR781+OW+APalEvZazNJ2wknqCBcd1OL77kuc08Kj6z10zgYNzk5oXLamF1AVnFVhYsla3mc+/fv594NDg3xJY4+6SDS2SGvG8PMl1xBBv21I8VAMpAYpgMBbr5Xrl47cOjQR595Zn5pnoZwZ/Nh36jGUagjFghAjn/eefc9zCh8IpZWXVNDH/QPDTQ0NQHr0i4ioqyE4ZGbmtWKN7ft2FFdU/vuiRMHDx7EAizW906eFEVTzntBjjAjpDBujYeTLBvr68nqgaEBRGsu6lzB6l584cXz588TyGBT/DlsYr+++itf2bVzxx/8/tehK4edHNbfVx6J8C4Apo48dlieXwKYpsx2ZEdd3dXLVzZSVBw+y2s9KXh7IUnrrOkYoSTQDb1YyxRX5OTYD5skoE+GcuT513wKVi3zECmIsTBfKDz2hVuhaa0W+J7Xr18ns6w+Dymo01C6p3n8ZrtEz2nIqV0NboT55gEpWkTrjEEvDyJ83ZmRwqgkTNmBwQq7e/fdd97xCFoTskg3BORipqKgaiExFQCunC0fX9ZaYp+a4qjxiw2gIgAjhRA3i/kWF5cwvlQ5mjANSvrLqMmHMZ2q8FelbgDpmdkOaJP/SdMSp6m53mmCNXW8xzriCZ8YGNJnR3gik0TEZmJ8XH8vEFsobeORhyfrmavI0cp4aadZWEDPpfCn9f5hU/T3D/IISASrT5HQebpBwmLAXso3oEL+oroZxqCNR2Qa8SUmp1pb8U/FuZGSEiYwa0MLUCbwyNgIPUfgTs/M6uHLk/PX4Ek8XHfICNmkFIYSoiaFAuSWyHG9K7XuVetpB4lpFm5NTbUVo96Iezvir7rAEDHmouI7pBJXVpqbtgG8sM44W6CbkYJC7A0xyFkkB/CdBafqLF9/by+dAQMwqTr7nqqm6cuXLwmtQ/EpcLZxxJyiV8FDYQCEIdD8+BNPFBTzbFZwXWdnTyjV06UnhhTI6+4emp5Z2pKRp/v6wvIdcX9kyaMi7jH/BoKuqKhYD0aqmnODG4+98w59IAoUUkg5uYo37Bc2MAXrUF5S4sBSUpK55n8GQ3cKOGsRwGTT1susuR0CI2BTVVWVaB5hCPrRsuwj4SD4EQaNVAfrwNy5KURbRLxl+3b6z/CUM3IdoHYpB5LUVuotYrAIBizl+eefF5PUmPHQwYNXr14R6iCbaquqGRm9nR2A6mSQ3UlKoMa0s+KpLDgdV1dAWhZKIjM9HIFLVIlScgjcHzvs3bfXUMg++Mx1yi+akaqoqDB4gC8ET48S0HjKxZBflZVVVg91wbvJWXC0dS3x4uexXjEj2mtobGxuaV5YWuJM8y+FdolgzrQrJSLZqfbLG+yJ0WgjAmVasYuj5+NDVzkmEvXAMkPYo6MjXd1d8oLIj2dpFvanrq4G9Aa6F8+I2u7atevcufOqkGW1+/p6eQ9EgQDs6Oio1WZAuwmh39S0jYqypNXVKsFXU9JSa+rrOP8MODlLnW0JqLHRETF8z0XPyGv94SbszREnFCxmUHJVVceOH2Mr6+2Xm5uDT+0axCDAyNBQf0tzs4gc5YQ2PJ1zj39RgtSQ9+xvWo2II5GMxzL6wfqhq6LR0ZCuc0FQjtHApgu83B8xcJRpdELVNT6hLt2BPrZN7kxa2sQQCQtdUQLuzIcSKOjBBUSzF/8TPGTj0X71IC9fRAk+1MQAF2/cxG0DR0dPLPdEgp4vde6Dc4i3tW078fXMs8+y1EljaCrBUluMDoUBxXK9WHY6JwvsEf6f+9znqIMTJ07wMeobGrjadfUN4PRdHV0Cnox++mlkdERYgmsrACZAQTpDqMJkaFQCkkYezkyxEQOs1LYCix594vFXX3v9vffe49VFSoorysttnAZPZDLthUSxm4ATeoOlElylsaBM7RRJa2zsPzLZwlqr3/md3/nzP/+/3n33PetvVWl9aSaPrqio/MxnXrxw4bzVYUoJm3FRwNRdZn+tiUWjUyyvpQ7JrGC/MI9ll9bjaivC4asbW+KpJmDLjd4LyykFi252DFsHLbIW/YfHCAaxOJGlsLsPH+Ais8WHCmkpPBjr+obGltYWQ6GQcV1BUWGO4szMDOae21oXdzB0P23Gsbff7tMev7/PuHVRodvQFHUCAQiWIijhEXSkwK52UWQ0qmKMh/L0LRljo+PCdoaB36qrK5m6vKicjKzTp05RRdw4CQ+ZEuvuDsKUuj4iIINpamoi2tyZdLt3784NztHNMYzB9QZ4u3D+AuMIb7g58iYppCc9F2FaPpNFfBaEDU/oQM0QE5x6iKCdu3acePfE/gP7xZb7BzUgXpaOmJtlOS2gaRqFCrT37KP26x1W8uOf+GRKSuq2llaMjZk0MYI81Grs8pWrAkzXu7rePfGeImUyS45QLBewgnHN5pJY13NECZ+Ocxy+uE0UdiIUnxH3dHXbfhmjmqpq6Hn0WlSsmnDLhYvnqXZpjwfKevTYyMouLnKcaRbjfv3+ugmy+yzXztaWhdmZHa0t8mcUucYxF89fbKyvhYvQupqqKWHPF+RrMGYqHDjaXcVpaYmgV4FcCAQa953mE/5Vj0T5hbMI1tbYn4ePHGaea6MlmqNdIXSR/l6LS7ezs0TnUu7cXc/O2To9vaDklg07ODTAYUGTTGlxXfRKOpAjuVnZ4g1ElZWXKLIp9gLbRyFdqYB9zdu2sYc0s0hLSxEMoBGFQ6Vq2NqEju4TDHPiibI0ERFCdXuTU7eoTL61JBxgkTG7W7ASoB4SN6MWna7oDNEIgga3MCnYDUEoxsfbzm3NzSZI4tgyKlnfQlJGPqmhvv56+3XRcWFSSDDq3C5oLUblON4UuzK26CMmnR3BzKFsJlvpRfC9dAMnYtbX7+NHIsbGmSxORnUY1k8eY2oK8GoMYkB+FsfnuJVZxizkQAOP+bC1rQ3QmvYyfS6mOgSHh2ABKiQMP2Hz2C3hgVEX6NPmA7aFCYqssDkAcMDf2K+WjbvTcb3j2NvH5PXYgm+89prjNgGshKn5Qs5ZDGZcNvxeRlVoRcRwKmAr6+q2Koy1vJiYnMSqED3evnPXhUsXafOenm5VTGfPnpmZCXFOEyRh8Zr1kHCShRm8McB/pW8G+gd0OMN+IgGXr1zbvmtXVXUNuO/A4ACK1QSErcbfBb/UcVuX5xAxunN7bGRkdmaK1/veiXfraqppRFtcpDc3GMLa/bExf51GojQENWC/yECiSZxG6At3ePkc+VFRdI/3yMx2M6lZAN4jRZ9bYT+tp8u8vPFCnHaNmeIaL5/LhhB03vPHbJOv2ymfjIyMkIEbN/chiYzA7LL3HHHRUff3Ifnmtr7uZ3DtocJiwjHdxrxxt42spIspMGNG3qBtQniPPXbEo2l3zGLEQJX+Sr61tLSYMr0LFivUw+zYUFfUD7gmNMDly5dJG3x3tb39uY89x1dW2/57X/s93UdZ2GQFxaYPJf+MtaeLnWSH1m3SOqpcrl69pr0Lw8W2xsXFMuX/9m//VvyMrXrg4AET8qyrV6+++MKn2NYwHwZgWfBjNPTi4JGpxro6zh91oB4J88oIsJO+9KUv2aD//J+/wYOyvAcOHgw6eGEBs7zwqU9dvHiR/PFEibOxsVHig3agdH3FomF5S7ohK7AG58/6R9Ne9+N2tzVIM9hFdoQFtVt0pmWyzGEnYmOspm4UfB42ERnigmj0rFSo83Of+wweEHBAWxwm/SFZhnOL8zhQD1aDUKsrHyuKwocTCeA3tLe3IzLEYVNtHiIgnS9c+EDMwf65ZwjaZIdDcGQva6qrVADbXdlEoXaHrZgMGB7WNTYocv+1X7tmj6l3qPKGhro8p8o11N9eXhkFXORllpa5BmxsZoYxPvPE0Q/9zXf+9vjxEwqEMzNzX3/tzampOWcLCKtN3pp/oPosZPSE95RpZyImXq03+sAy0Lg74sCB3B8+sjdUBeOFxUCqgcmof9KQlw/BFJJMrKms5pI6hUtgq7Gxqba2rrSspKqigoS7s7KqQQOd+o//+I8oj3mukxBwhGW83tl1/ORpQMQFh37V1Up9ffijH5b2xGTgNIEBQCxgbp0+MT2Ns9ikPGOZlMwtaeQm5Ur6o0vWALF7YP++sRHlsYlGfPjwIaF/AmDHjh2qUIUxSWRbUFxYxFnhtwXbMl5Fc2iD9OyHf+HYm29UV1ZIBjiTT8AgNTn+0IH9FWXk2laSziHf4hLiVkP9vU4aT4jbtE0so7Y62tM5TVdAPSMuX7rU1NjAxj918qSY1Z49uxEo0mJUyC6iilOnTo9oD5+cfOXaVT2vTYpDzPzUBsKUAxnk5DBB0C7i9kXkgWnVaxCICKCsvJzlriUN3aa0gDZS28zzka8i1yYR0MQ4eWokKJPrtv5AT5OA97HX7sakqIU3ralyxK40KjMIbeMflialaB/FJGy6z9XYinszMngkFsn6G5KKKzhnyi/aAirX0ykeW2k68bEJg/1Cvh0Io6a2puP69e7OLjGXX/13vyYnZeTC3fAg5RXl4wQTW4Ajv/6A/a/XM2WItOC0qJW1+3dFe5jV+oCGqxzeVFfn64SRwZMI5Ne6Sr4ohsK8LBcfyyoZniIcqQQK33vsQ51bSaIWjYVzFkIJ7zrQmdtSFlQd0BPN509Egwyfu5kXxhTPxGMEfDiWVoELV8OB0lL1xQU0lliWhp+YJjMjPSM9zc7Oz88WFxeiQ06hEIsWB9RnSWmksanRenIH2aDCF+T+vgP7BakIHHazjdiz5//j6T6D68zOO8GTBJgQSCKSBC7CRc4ZzKnJZudWt7IsuTXltTS1mhpp7V1PzUzVbu2nGXs845Lnw+44jD3lGlmyZMVWJ6rVgalJggEAkTORSCIxIDAgEPs7wNroLtTlxb3ve95znvM8/+f/hLOP5jogdHz0aHFpMdghaisCCXbw+yXuJiSGg4d052TO6xr2ccGlTeP9UPVQwpT21toRxyciSAMr8myFAZIpyA2xqfXIBnYNCW6Wp4r/Bw8GBvqZQBJlE5MHupJgmyl2BZ6YmpxmpM2zaUcwrAEOOsY5AWh6qFNOZjje3ZakEKhK6nXdFHm97o153wu/iRDPoay83FJi9nzMmz5vRbxwd9vQdfysf9cKek2QdD1dU9OBX/Xj7iyrv7KHTKCYEV3rOkJlBuPH+D2FKXVlCpZgpKSm0afWHXtE4ZRXVCItsrOyL5w771uokcKCIi3ihKvEuYJ637EDsUcbuHtldbWNYMUJpyMmpJL+w49+RB5OnTrFerH8FF1nezvR4plYO5aMWT186LDF5Sfd0D67pMSbZpjFQs+Ojo7o7qLIWwGDwjBaSJoSwlPmC+zM8aB/8vT/vHNXQgPFay8rMFUqCmyqVX3ppZdd58///M+thWc0aewoNwMWJj/ePHPm/VMnT7IgMkt5MkKDO9VYSwRdO1bWJAABVsTc0hgeivJ88uSphPCwn+0rfzDFJtRGMt1uYI/Z8Pn59HZUAoOcZJs8Lj7BRSF9fIU6rTNnPrCu2q719nSZv5BwLjLMEuox6MS10K89NMw1oaTZHmNerISLWyqiwCXHLjI5FoYeNwhjsM8hEcoaDGF9xeCMCgvFDXUFu1c7CZ0jkHgV5eWsUWNjY3JyqnDVwqy+3oKOcxc/+yzm2caLly7k5RWAiiSxpaUNQpQ79/ob92amnj68v/Lpx1emp55kZxVTIB3tgSmuqa4U0FpPGwNJ/NgP4darG1BI/QP9mAEzA7N703MFQVxcyistpYsxbaAQ4VTCrcXyCy+8QIdevd5kAqed9vRw9tatURma3KYnC7N1VVUwB0VG4g0YF+rHU7MQvDFRdlgT1fn++2d0M0lO3kEv1FRXWKObzS3k1QvUgZVmxfr6+7m2CXHJ2ok5pk5XQQ6cswsiGRm6IcWLWc7P5uREBFdCgbmct7mH777zNmdC8NJ4sXylxYW3xzV70TtsPvQxePJob3qq+rkdCfG3x0ZQCsUFUec1WTXYAi0mwUImp8WtqanVONJZ0/NKOGaXbw30zN6bthkssUTbKe3/I3tdR+bkoYMUVjpFebOrjfcfes5s3Njb24O23ZWU+Gz18eEj+2AC9gaBlpYe2kRhP7QZ02EZEpevVFpaTn8ShsuXmsKGX3hUUlKGsrN/bM61LmtPtsUlrImTrv8bxe0tDhgRg/ebmLSOU1PTUmZAe7afXaQjgpqbmlxLtNmgUgLTYiNYr7X3p9Y32IOlB9vitnr2ncmhAZ6aVb00brS0uunD2QWbCIQixmTVoviKZbUtsUDlVRWZ2RFP5FmYCkb/1HMnNykgWl5uqK6ys0YG+4uLXtZGFRxUNWv3qfMnWhQczRUIGqZaV94g+CE6IoHNjeijyNoxpKaRjsvMjCQ54X15hQaXS8PfivUAW7ZQOhTi6uJyTlSlo0tKXZZfMEAF9KP0hfS2h4ci+fxID06eIfuguCVF69AT0mhDM1tjoED9aUQjmx07S8sr6+oaHOp998749MRdvjV3GcS5NzURjTqqNGf7U8dJLgs4Oh9NqrSOEmXlxQwJUSejMIRdduPaNepYmICrxUt48cXTGCiZAbC8YRiDUOe92TnWFyLhoMiYg4fwODonEsFoalRSC1QKxxBCX6AxtPzgRqSk7Q5sI5Zmja/66Mz7GghEdqeBhraLBSL2VDwFDZHzV3zdm+5ouqyIyYF+qDubkeVzuu+z0A85zD/UDh7m5kYtMbTiWyaK/aPEjNm6+O1PLuXFuiQYlQ94Z02XLou95eO6PvrI1SyHXe+HWLoCuXJr+sQXvaATfNHXvaOK1AxbyvUru4VFXzeKkLfr8Kv8pvEwdkTab3kSWdqjrBUT0+/VdXlwUjDhiYkDAwOAzsN7948cPKRi/e1f/JLcEqcjBw9ev37jZlubnfVnf/ZnDBLXnAnxXEwaJknb9LMffdxYV//VL39F+t5Q/0BhNB87eO7sOfOzDiuDQkpIMLf2oN+oDrhEAD5WItVaQpECCu6CJMGPz35aV1v7ztvv6PliIcyDR2ba/ZbgRCxTUlPIOZlBS9hBGDJFFPuPHBRoNDbzaZJNncFfbWqilFL27Ean6wXa2LjPgP/sP/+p98xSZla2j7EpHCqTYBp90YDNORfeUVo2l1wcoDGYPX/2B8/gtXuYca8tg/2JxDM+JpAOEckXNTE+spWatIMtpWHBN83ye7s6BU8tQ35xidp1XhGT/ix2WZqU7Fhtxvzg6xE+gtvGQf4sniUXY3B9E+gwCpqFT+mpnuRkY1mh78HBIYqpUtvTVYfOzD9dwpJvEiE3PIoMnGSem5quWgbQiNb+whc/pw+xp1jeuOKINj0TdaeX/Z+2N8NBMBITtEmsrGy4e/dDGKS9rbu9rUffSwEj033hwqUz770L4ZWUlErsJIhubWzWgAAR0EOHDoXV4lCvlesZvPUjlIpR0E8oC21fUvRaO7FRboVKdngqv7DExD66P+vrQIDXlDssjB29dv2GaJ+4guRWO0rmSF5+gWIy+c7yqTYuO/I7sIsOx/n4wzP0MkrtuaOHDu1rUG060N8Pv8cxTim7aMP8nEhhZdWuhETn9inrKS4oiGRmLj5+envUUXOqQTKvNV3CuGdHMtjgrr6+r371y+yu5XMOnWc5dKihrEhnS21WQisD39WjsbGx1gZraKghkaZaCsOnZ1sHBwe3xzu8NEOOWU6mI8fuF+VlAwJEmVeFLePfjYyMbtnqKMdnWdmhXAkNFR+XgAD/7W8/bLp6FXcvR6B+//7jRw4KOCk+3p2RgjGTTOFBSgqjtjE9RtO0tfU8fPjo1POn+nr7mHnLAGmSCptzSrL+Wl4ATIrhoRrAQGZgIByKpv5t57UbN62dUNPDuUcT01Kd51xQie3c3Pynn56F2u1SGz4QNduUdq3IZMJrOrHkN7/5EK7krwfLlJaqA4Nj2m025yatuWGLMwP3RV8nJ2fccWR0hIJGjapJp16V6IkROK8uJSX14NEj4CAmh5LLjUbtLx4qgsFRaprc219oBsIQyc7u7OiSaIpWcjxhYkLckyfyNsOP+KI478yD2ea2jqxoNh+Cy0s703ewMMcI3vIseh7IxlSxkxYf+rdx++BUyWLIDw8rAyLkPmRG+geG0Hf0S2lZeUYkw625iYSZkjaTmKL4+HBGq94HGp+a66CAHuNFQ+BKGILqzC0oLCwoVu452N/rYaWdTU9O6E8BMDk7RMaprpYyV3OjWdGiPEkK5BpvffnKZ2yV7dk30FeQX1hRUSXnuaFxv1My6FDfamtvtVKALH8H0YsKu9R0KX5nIiqyoqK8vbsjJzuvvDAvdXea+ksOqA41WdF8CpetYLGo6TWvjKmW3RC78hiJ7UCFbffviVROSHSnoDZv3xp8pthNSSniKTIqFXFudPyJ5BXrQmwMwAUxfl67oPgIlwXBI7jifVoVEEQLi0tRY2JjmJJlnqBd8U/10GCH1+bKwpnVdRXqNxVBF1mphob6ixcvgyO2mPd9zLT7E3/DHSlDL4ixH+OnuNc/Q9f5q0+6jh/f8v665LujYzgktNPc5sEgbQQDYDPYb0rJJ2kqqh8RJQ88N5qj1ZzbeoeTxx7j9rEplp4/o4Qa0SS7RH0easp4FE5YfVnozo3CQ8Kav/rlL7/97W+fP3/ePGBKwRWrpuFiQWEBepMfKb7rN8+SaQGbdMFQRkSKl1cWb98ZKyoulJB1d/LOuXNn0aq0io38rd/7X/Clhm3AqSmp6raXNjyjtKfu36PK4BKJfLOPFySu/a/f+U5bWxvTQw+sT4jfAI1cPA1SLl26RHv8H3/0v//gf/6ALkINWwwQStEoLWcv2zV2h7k1LZSSR6ZRuNIQqvWKOVBfQQjMuwVYN37mxW4x4+ZdUN13EKEIgulpNYJP1LqxNwEDrp1IZ+MAAEaGgDrx3InAlszcVzNJg8tzkE1nqbUuFeEjJAJ1BuH6xgTgU2pgCFnfHLPp6MGDPsCxswNNpdI9vGJuTjYsw5zIizl39uK6eLW2tCjc7u3tk9tJdK5dvQ7yGwNH8LXXXpHgpDuaPN1fvv0u0Za3dmdyOtYJZ89Wunr7G/cfQFVzXsFsWfgcWaEOz65zTVVFWX5eFADnzzHJpcEQ5kiI4KQj4+09inhmZlpy4ODgAEee59rS3DI9Mw1SwT6Yt8K8PLo+Pz9PSiEacHh0WHKasheGDRaX1yAEx9fETybs2Hnxs8sCC9h2ycRa/lAKGZGsgb5+Kd252VEJJpDCFoebqxLY6KjexMfzc90d7XzYvBy9p4uQCMJGdTXV8tMVyYobHTt6GNaeuO0gntWZ6SmD9BRyfIJ22KTkfLKiqoISIR9idfhIj58Z2ZuennLjWhNLcPiwo74aVL8gtTByvFgVmVzgsbERaZDOH25pbXm69KSuusbBJfJXd+4gBou6ZDvnXWyR5x96+uzdy3CSO+EfJCoJoSiUOiw9efRsZUkzM3vv0IF9Cid8LbJXYZwYycPLly6bSRkKPmtWpyemwIKBQb7mAtIGGcCskhkaynJTxZmZEZS42K1CLj4E400+7XwRR4UEGi7a9rT76Kh2EmP4z6eL+hnuTE/dAxCITmFfDVIKtG1cXl4q4siUNjdftxVVGqJueIpidrLGCYlHtnxB44Qozq2RkTEc6q1bI1XV1V29fdmhXu0+OyeHE92gKF5eJY/t3GcX/ROVR80Bf4ijvLx8u+mdX/8yJbS62OwwdyhVmvVnZ887QZ624kJI+AGGPAslfu/BQ3y81zhkLdZoJWjPpeg7v2tra6jspcXl8ooq9JXdlZ0V2p3DKMykjczA49y8w1ja+YSTiNIa0pQUHXpeY0aMyqlStNPb18fTYtQ9NUdmnc6hSsQRDIytBhA52dxuSZtrAt+twlVGOzclOWlncXG+Sn7JL5mRjNTU5P7uLvGp+xZyZhr4RXHr0+umAq5B+2zbHspRtjtiIvQyNiceZHRslOahW2BoVhmRGYBptuLIcOIPjeGpeepim7R5VU2dck+FwtQRNc0l5WrxZ4ZHx+0gUsuWP7g3gxTREj1mw6pGA2N3x2uqquwjbA2zZ7p09qIljYclMw9uZPXdyCxRhgGgL6/C2UZFrogZKTUwBslUBOI5pGWGBhprFs5XQ3tkQmLm/RCV9T/5OpVVUVHB2LA98qt9DG52Ix+jdnAG6yZw3fKZASOhly0x9WjvcEL9uL7reOGCPumHAfXbpXzdfY2ZRvWDriQDImfc2fB5bo9qG2cJVVQyBlcuXeEx4+2uXb2Ke8jNjVKtyAZjw6sBc4iWX//qV9/8F//CxT22YJuqVnVHDAwTe/zECWpN3QXF+Dtf/53y0rKhwX4HLR3Yvx8zh2Mf6Ourqqj04tOznwD6Bs8NAFsNm8WFOH/1q19Jg1pLd9/y4YcfvvXWWxI7zp07h/2Sx6CxO84/YMph552FIyzASoW43/lX/8rMXLhwgc0zEghMHQgTYHgMxEBfLxL16JGjgM65s2ePHDksdeDo0aOYSBXDD2cDEWqhTazpWpsTB6GHegSwmzxbiJiqsjxzZPp8zp2AvgWeU1qaSfcmbpz7AkQTMjJnMdhPYBOxJkBipiyY3wbn60SnrrZhenKGbZGZLS0lkpEZzcnNzMh07rNgwJ69zm4NBcJ+uEqsKI28d28Gdk6MyKAhK+8DLHC6oGskkiWZUIaxlXTqqSuAX+7rnyBVUVE+dHzj+g0Wlncl+HP4yKGR4SFRkCfPljt7+hS16E2FAuvtH6ATVYxZiePHDg4N9UfzskrLCisr/b2gprZMhoFUiF1MVkqKDUxR6hwoZ0l7s9TUFGpOYMnkECC7FFO0/rA2iVxE+pQEcIzuTU/Z1fWN9To5YXtm7k3TjPSvwIZwj1338ksvMWC11dUiSSpgaCjHfWFc6XcTKBH0ypWm0aExwUITiOtISUqS0JgXlQ0YW1SQH9mTnpsdYUvy83IPHzwg9slnF+qTQ0FbodE0ZZCZyXf13eSdoXQsfU/ayrMl0dD+/v6QC78jEcAX7weSqSBpAWy2bMPNm2MQldsd4Dc+xhzKk+SyO5Tj6rUmKUtoHN1B+UZCKaUFhaAwWGPr+crkxB2FmehEA56YEI+JhXI4+pgQgAbmhaV4DI/mHvDRa6qrrDyl80ibgPv3EIa6dvX0DKwsru5Nj6TsSrs37dxNR5ns2vhMc7slbcWlNtAFsC3DQ63Iq3KLvp5QaMwiUtCUiA1Gmjs6Oqmn5dXY7t6BzMwsqpbro9pFvY16CVmCkiOwba6Wl5/3xhuvZ2VlSqO9NzPtuWgH0m6THD16jNvEYFhSVgTZrppe12DRL1oJy9Xe0anBdDSaJy3ro08+EXXgvqQ4wyj0A5pkqh88eFi3r+EnP/3HqpqaH//kx/RqbX0tG0OP2B3Xrl7OFLHfsg2QAoMa9h24fOEieoadE6ntHxgkJ6ot/FN9BaPIlPNqlE2v9RHeTacxYzbt6OiYkJu6K/0wURRhq4ZO6FJbtsj/4rbiMSORbAreONlICEySTmZmBHmgg/c//OOPh4YGhZMZPJbVBE5NT9MUOFitZ7xwHT3SYAWIkBlGz6yfAj8/Pyf3BGCde3h/bHRkTkXeDCGfM0Y6bFkMNSU5LTvLGbX844qKMkl4fQMDGllhUsrKykFVKMdDwakSd4gHLQlxSm3lJ8nck27NV0Mmem0mja23V7B5F46rpAShovFKYl6harNHo6O35TUxfmZVWBoJAUIUFBVziNkHqde3BgaznN63bYsDBLhLvF6HOZg9+kpvWIhW8iH3xaZmM2RC2tR8EWaQlszNzYVyaExTQQbntCZa6ztji3EdDM/SGLnp9gBUgcuugyS2zSr4VlgLmyq4CcEvtOk4Cf5qm1OhPszAkCi3MH7b359YRHfxggV1wXCRMEGBOHULa+RPXhie37Dn+pXdyJWN3Eagmrw4fvw4peTzZsmFfJXqtoVpAx0k+GfAjftSO/hDfouLBuWvDGN5WfSaW8bH+N233uI8ffSb39g4+fmF4nNTU9MC1WZJ7oXHUQlTVlLcUF/HOQNQsK/iwFAXiqiisuK3v/0tPQAZGjNAKcvJPEPef/s3/x1RxC7QtL6otbdp5E6YWLL6YP4h3rOhoREyA9ZF1ts7O954842vfu2rchs5haaFJ8YAnz93rq62Li8vT1gR3cJyV1dV9faqxq4aGOhnvGiqq1ealBkTLbPqAU0qRBt+Wy/uYCjjCe+H5dvfWBlQ28MH5oISMaE8+WhedM3tkxVNZp5K0GB7rJgERYvLRsLqWAI+sh8SYyVMKKzC6yK41lUtnVYyXDqBBzEkVmTDJt7kFi2PcDUjY6MKwGX2CzZQSV2d7VLyZIG89PLLagBYeBVsIADNjva0Z8BGx1yIliF26SqEhraTTowD28fGRgQmp6bucrRffuWloYEhaHR8eIyrJA+ToymRTi5cfmE+NgAZdezoEYoeVFQni96wlt3dvZp+WeORsTG6RlHU5Mw0iwhq7d6T7hYXzp8ViyKRjDSzJ3PHxPE7iV04hS8zQwbVzZbms5+cc56lZBC1N5iT6alpmohRVKy5HoqrrqzwXf4lZfGrX/5C28NjR460tbSIjiE/y4oKJ+/ceba6dOLk0QP7agVMna/E/9MyVQ7ks6WnWzatCu9JY6HVDAH5avOzavYSBwItSUWmpiZFsjL37W8wOVjtx08fpe1OlZbJZlgXC81g4/TkeX7li5/X+5PVrCgrl0RjVyQkhp7I1gh69IP2sQD8cg9y+dKV7Vvjdibs5D6KfarZsi9JEidFupfZ2JupqruAzWA+KUZ+oR6w1oi1dGyfc/dUp7mFfoGYaidKUA6pacloRopClg/cAyOzT36Dpei4aGlJUXnFjqQkIiuHEJYyKoAsLSkF3InfnjAzNaMIRT6kIiQux9joWCyME5cgdSo1PZULMr3mm3MuP/faaxgb1YeyhLLUAKUm33t4b9PmjQXFBffmHjhRi2Fm8EgXQAAYmlIAnLrflaRb9LiubDQPRRTNzevRB+D2nRdfetFfOa+gDwBn0h4tPFEM2Ns3IJbBuce9p6SkX7pyNSZ2S1FJ2WdXmhwK4QwaKRuPnyzFbNn+cOHx6MjYoeMnzl+4oF5KE/QR1Vg8G6yLw22fINA2qZR3IIVbY01hbX67s9Zamm9AG3SdNB8Wa3bukd1hu4FobW3tNCBNVyBb/Ym6Zaeyb5ZCQhlzLvFCEIPeoVmZWTOTU7P3Zx1ErNB74eG8XjClRaWd+tcIXj6aVzd8b3o6pG87T9xWvTU02NdPnZHG0pJC54XZzhpoEC39KzKytH1N1xtBictvf/vR7dFxVfngKeQKl1A0GXvQ71vXEa29H5ewvaS0SKhEsauj7AeGh7HBKpBUsw7cGhbn6O7rA7hFbamUhbn5xoYDTpCQtCXzJSV1d/KeCGdZTIQ2pD05ZwCfjSmykJUTtSWlHanM+uTjD3dr6R63tbun0w6J5uRxfYYGBqW6ymGQ22Ozb94U+iyK0ciX5i7YGmI3egL5cWU4Y2hwiAaQLLbWNX7Lqny9QNhuYf7AO8PjjDGBtiEhZnIYKbvGO+tv+gx3nyyxJWweFEL+TY2vMQxMAs1p53pn/U0ambVbuw6RD7X29oIruKY3Pa+7hF0JDruCo3scxex3TAyNzVIiCYFCn6RIi0uKWRQp2QwmQYWCjp04Jtpnx/6f//f/dXvJuoflAABAAElEQVTibmtb266UZNV+OJWJaZ2DQ4Y/0s525L1htJic1155hWkh5HkF+f/u3/1brvPPfvbTffsbeREwYnd3J8SswyrUMjo6zDm52drC/1PTWFNd7Yx4A7Mf+Zpyk1putNi89bV1Vy436QMgm5eevD/74PU3Xn84p+NmL1JdghIc5hkRFcyz+WFlqMrvfe97zpcnmQwbvTEeNPYDeunrX/2aBX31lZc/PftxghNeEhNILJ/BmqIPlRIEpmqnuMACRYC2tKP9hCXzX4CVwc11F1A+5rlj+8wpaGCRPANELEFOGph8eLta+iXIo4kGIjG/sKC0rNTtq6oqojnZCm4YGKvi98DAALzmxZkzv2EFKaAbzTeMgBvbrnK8r3cjiZNQsH0rUCYOIp1J3r8FTt+zGxdKEZtihAOkILjIhRJo8XnPzPT6CjaNpLLt5Ax+jI9zfOXjqupQ8iyiQO9LGAPndXR79PRJUVHxw8kZSaEq39k5d8HI6g/U0d7G99jXsJ9C/+D9M0h7hdJ6btFxJFk3FueY3757e3HpaZzmxNucHO38raramko6Xa6jJB9bDp2CGpIjygwq5Dp+9BBPqLPjZvONmwlSVLL2VFZUGdXAQH9za8vBAwca6mpHbw3eGuznDOXl5sh0Ag48MrpLc3CEz6XPLio/KMrPkx9oF1bViNcU6mNTkJ+tlqLlxrWJO7cX5uZSk3aWlxRI17RXGRh22gvpVewZ7car45mZXsoRP8xAeoqni4+cnLU93omjmt1QKwn0q/Q1KunokcOSSrRDoP6Sd6VwgKZmuDqhGkF2CUvP2ouiizMJhRYXmtdSWzuSmaWgTSIqsBI8p2fySuZFlEEZrTW1EsOKe0DdXsgcmpSb6DAHEnLX/lyYz4nmAnd6EEbz8/TFgXUcKefM8VCOvwEBiP/btjOJplZ6/AxRK6PnswsXP/nkk8zMCGED90guX5ZWnZyYCtDsyVPm2RIyhGJOHuD25GS2CjktFG7dUmBXoTInlDR1clUlhWAUibHqRyYwdmtMVV3Nlrht7V0de9P3QrI2vyGBybYDb8Ac6B4yM6OzT4YmpYITs2txo2PHjvIUIfhtW0OZEWHo6x+URelodYm8hw8fCW21U0Lsqrenr7i4tKFhv/6iFP29B7NK65B4Tzizq6tdPb37Dh+mQNGkVJXw0j1ZjA8e6sKD5kUHeTqm3XN1Oxumq1tHaXoZVgBKqqsrbXvZYXHxMnWS9AKsUQBTVAxvYYahNFvYVKOX1jZ8OPHKBu8f6OdbBJ/p4VxBQSGo4RZMiZa8HqSrqxPskxjlXQy8hHroFbqXJCU3+84dqPEJg1FUXMQCw8o7aBsJAWEOtuq3cvHiJbEr8ys7SvLX6dMvzjmKfWqaPaNALBaJhQiJBUgI3W6M3UrkOIg7diXX1tc73FFpZo29UVNXVlbKPDQ0NJgmLuyFs+dFXYa0ht+VshKznUljM5gZNtALsi13U6NwGMOmVVI5Onqr+XpTWWnR5PQUTe0EKxSUILes9MS4+JBqtLI6PTnFsICSvs4dRKwJGPs62wOPekAPTvpFATlSlo+TrX8wVwmYYNusGnvGNvnfa6bI0pBzX6dqaX8byuf4fC619mYwaes2zOoYNoPnCuvWyyfZSNaLJfPbj0t5hz7xYt0u+ow5dAXf8dp2tnDrVw6PgJyLi6PTfYWQmz30siYbEkkoT+7Nq6+9Sr39+f/z/2ox8f3v/1fq95333uGQ4fPlzuglxq4KKzIbwUkKrW0Wx8fGtcnu7OqYujdVXFp08uRzSpP5dgcO7r9w8TzN89nFCyVFRYKstCJN2NR0xd0NDSgZ6BuQnqg5Z2NDoziRphRZGRFBEJVavf19Vl+/i7LKiuKy4t4+9bGdnARJMxpi2N10Iw4gLy/flL70ysv4z3fffw9IBXQAFxaK06xtCqj60gsv3rh+/cKFcwwwnaM1FV+ov79XdEckjpgpBx+/PY7IZ3HNj8WyqU077K4rnQfns1mEmJPH9pnE0dFR//YiJSVFKNj/VkTxK3RMFATVLD3LRH5cEcLWV52yMBrow7es65kzZ3wYAdLS0urcChJml6rbMFZTI1cwMdGm3QrDEiz5HXYa6rK+ri41NaXtZgsjbfMZX0FBPjB76dJnRGFNSgKTm58fxdZyNAUbrHRJ+FFmkDOlB9XDh6OjY0EjbNuONvTdrMzITieHJid3dnfTLyRLVTg3VBdRjj8QoMDZ1INgdAS4BPStwajJvbtTS9WjTE5tjonVLo2cVldUPJqbk1xApBgkvFkw3nhqhyIlxEmgaG93tEpAgkge7TY8VF1dHegn7GSxkQA0C8E9JAB4YH9xYaH4LbjwyacfvfXW727ZHANAcYMYJMCKAvTOplhHq4glxDqOec/utOdOnsB5SugpLIhK+4Rqw7njE3fMs5C+GL06J8Ld2dmtBjmcNaP72uwstgpWGB4KZOysiqrQY94xt0lYTZJdVlqmX1TbzVb1MYoKeAwIPW43hYo8UZ7R0QWT3FR0ZaeFjgSrgri7HHZPhnp6u9rb21wQWPFXsGlpKTTw5cChB3SmerQg8hyUAwmempySPylNmGOUkx3lMLkF0p9xBk2APtTW46falzxQYJKVnctnuvjZJZZq6/Y4BiMzEqF8xZntSYS5RSIk1Aq2JCMrkwpkKRFfieEAz217IxmAWlGp5PvdpoLrbwOLJ8kQ7OvtlRMfyVL/ukXdXsLOxMrKCmw864VAY+01Hh8YHOIzId4xh7wnySD03dj4HX1NJSIVV5QTRVlgHio/P7+/PzCxt24Nm9VoNBdA8E+hi97egVMnj5uTg4cPccs0o1IspETAx1BMf/kXf/Hw/oyQsHkze6Q9Ly9KjkkIoZL8pS5CsxhptKCJWhREC4uEOG1orP3cG689f/pU+l7VLFkh5LkhRjK3k5UmJmcsE7+EiueF22V8WYSt+BakQmts3+7YIJoxzk5BtSHQmHnu4+LykpJ8IQNYxBQhRVSJwjf8e+wz515+KYyoqBuXLxkvIWknuDgY8mvSyxrqyT8DWl1fw8Q6BODylSuEUMCPx1BWUe7iMoOsl04qzk11cJ3AZ21d/fDYmHJYQrO4vKL7rD6LJ0+ePPrcSeiqtaWVEaKLSau9QGENSoVzKkXsZkfk8GjNaoxmQCm7MU8CPDQXS8B3IXukURWyMCGwS+3aI4YOwgqHcwjKyyp4pRAAEYI9eDxjI6NUiqUECOxrxmbdVrFbtiq1Q6ExUbm5uahH3j/Was2zXTFT1s4H6CKfZJ/WTFRIhPGmH5elS1g4L8ihi4BWXjOKgVxZs5E+bORglrt731//6YshvOdPPuahzAAtzDX1d++vM/+uvH4v005+xPB83SfdKHw+UEGKiOKQt6bCRjtw4FBvbx/bjzhp3L9fsIBe5dn/0Xf/N3jzWlMT9pJ1Wcs9Dr4mUo+cu878fPCQ8vLydPAKR8ulpKAffQB7WV8fKGtWVm7j0MCA0VL+9KexUcVmjLumZtEa8fXLy0sVARO3EyeOyZaicBzM6xiAb3zjGyrF6UvZD0ODA7Ebw/nDaEjI++jxYyOjozxaDCyG52/+9m99EnKSmFlaWkoRWY6Z+/fAPuzuj/7hR3z9ouJipAgJF+4pLi4iAzLeIWMiYT79hJWNDSu7PtcyPsm2N02m8cecPL7fDBIRs+mHcSIcMrLMoW2mjN92AnIpbnIRttYmZzzK0VBeGgK/FtKsoV94r1ZUbgvmRKnD6dOnNBNROGKa+ATWkn7Xss+9ULTIX98Si2EZvOjv7dkBv63Zv57eHoaTQ1nmgZ2gVFDAIgPd1pgpFVO5cYPtvy6hqLCwcHR4xD5nkhVEW8MXnn9e9yO0yTu/epsOohMJM5DCLibEJ/IYqH4DePXVV9T2ugt0aeVMtz0DoZQWFtRWVavoCtK9ulpfXY1Bp4ZOnDjR0dXJsIFCfmtqLKGU/vrhD3/I9TbF5g2Gkc6amRnBAwQIv1ZSgyQkYcwJGRKhleqt4p7i7u3ruHdvUjCvoCBaUVoMFSmSaWyoLdB5uiC6N2OPo6M2h0JJqD/dUNSha4iPOCkqKkQl2d5a2whkkSrnZri4CK7HkTeblppSUV7KFwx+mIPxZh03HzRedXWNcWIL+fFmlcBJXeE+GiF1aLR0CqGfmJwqKCighhJ27tAYqRvM6e2Fu6kzQNhvhYb9/QMEke62TwAgS7MWDAvqgwoWS5DszQhuiwvdyxJ37JLSsU4fjQyP3ZUTdle6M9dxZaBvcGh01P4uKCrpHxxGG+7NzIrdvE29HdwtMgp5I5EEz2FMmsVvQmzzh5FsDlWALN+15huDQ0OcyMFbQ/GJ8dKLlMQ0Xb6MQ8N9nbtwTt2YMnlUgasxfnY1mpT9A1rZg9raGtUXcwtaoc71Dw1xU1zcucaCuPyKEJYP+SCPs/OiTsq26FtjQ06d4jZGfnh4KOis1Wctra3qlo5jwE8cxbG77PETx/RwEQUAojMz9kAqEMkPf/T3gmckC2aSNSagworXa/U7PEJ3zEzelWACDDXW10nLeuP1115+8YWTx48XFxc+WpzDknZ0dYyOhYMA796dEp4oL6/KKyiGTdvbO+jxEALMyubfhIBoqPl7wMe3QwPnHBMzMuL0xmH1zkSFlRKR0ytr/8H9+HGV/Owzrg990tvfmxu03ta1pk67dJCaujctIisnZeT2qLxVptrayfaSlunYjbn5Odlei08e2wvQhu2GJIe7EXGpaWmQjcbCOdF8ihy8QPbqrqmb3TONKmK3TNyZNDA6iQJFOQojmRlIrrKyfGZ6EscgURYfMhH8yGWpL6KAVTWN6ZlZUyIji0uwlGekIgkdvZSWvsdOpweZo0uXP8OIsqOEh9cSjUbBPitFvcjBkdszsNY713bwJhPFjpoWhpAwGwNni07IzMx8+HAOyB4bc/qjfAgkS3DyjJl98pqS9NtFqFFq0Pu+5QU1S59wBkRk1y/oW8bJCJIZH/NPX/HU61fzDo1EHYeP+cQa5+kWdpOL064G6QN+r19/7esWNhz77DO0oh+f9F2G3DJiJ+SYCP1QyMXFJWI9+MyMjEww9/jJU1wWI2+6dvXb3/rW/sbGC+fO88CCJViz36aCKB44cICxaW5uNn6ygU5gWd1X4RYbY+PLSaEWOOxsvrscPnyYUQQNRVXXDSe67u7dccYYXyL3oLY2ZJByl6QdOPBZWPrlV1+5dv16eUX5x598/GDmfmDX57SSndMeq6S09K/++q9PPHeipLTk57/8BYuoWXZtXZ2eC4T807Of2oDPPfecRUc0ys1EswUmpqdHTum+xgYb8NbgEFeElguUp+yEtR+IzYPDLmYeu0iE6EDvhAl/4cQhMzoj2gkRb4pVVME4S51yJi/sw4fgcdPx62reRFgvi6gqVrTX1FhCtwAKjMwVKBenU9jeeEuERkdHG9/T/KJomMnioiLBPJsEIqOCfbexocF8yV0WVPNPnpwTB9hjS+FhhofCcdviah0dajAfUfqm0gIsryxxe3Nzc8k0F8FxZVMTU4TgSEhheuBPXBywSy63VNI1tgc+mquu1IF3p55ehw8dXlrUHmJckie+9MmjJ8z4Ek0XyeRTj90a9lpj3xNHD3e2tdFsYJv4IgKqs7MdKaqpQTayd2pqZWXZpOuPoDsMmnHv3t0ekM2zD9h44gTs8wBALTOUk5XFf/L4jCVPhkNs1tjXsbER0oy1cwAQ5RgikRN3hZpx/oKhrc3XBPnsiL6ebmcbq8rSpkShXl5BXm5eDn8Rl4gcqK6qzs+PSnHlhGkeKPT4+NECpki2fYA+q6tsJ34cK5Wbnct3RypaMhmARAHW7u0VDR0LbQSHR7jaH370kQgTGAtGOXUBmeL6tik8xDM2RRWVFRoh2DkEyBzacmyerEv7BxFHodBHzq5X3Qhj6WSzNyNTTJkttDpCXyANoCryWlFVU1Vfr6vn9RvNOsNVVFTXNu7TiASXKN3DQfLOsevq6pzXfWZrbPrePSvqLpcX1cD1DQ1A9DqccWJ+8+FvhM0l7KBYuzq6Hbnw0osv2sN8dnadMt13YD9vb3JqYsOmDZ2dXWwnv2egX5p+Pv/DvlVSLVDHiNrtCvPtNMlazACHSebX6PjYuU8+LirM36Zt+sI8m+dGYBXviuNByItKirlT+vOyBCdPnVqb1UXgA2egIQD9Bf1hIHxFhhEgyAyDZQMD/ejK06efFx0hWtu2xu5OdXbgPRaltKhQL3Wl8VucyfxkYeDWwHsfvNfbp2hyDwgIT9jO3Hfdhfq1Q0xKikh22LNHSZ9MSDpO/APqSU1P4YLi3yw0Xba4uN6CeZNGZc/0y07aqa8jcA093JHT9OQRwpx5Y5+5gPIDuZDiAnpqLy4/GRweqKmrRn4UFBR6XqSZLR2XlDIcoh/6a2d7IjMGf8BG5ERbDEJFmDj30bxCPXH2ZGRYeiqFN6ToCv1y5bPLggv7GvdRBYCyjo7IG9SrhMiWZuLQUpCXrxLxl7/8lTy4yuoaob49mdkPQ/x+VKYPdWmQlKlmsGRJuAT3sJYS8gBYF8fEr0gUlCnGDVcQjF6jnakXKJy4MlG0jXfYD9rGlxlICsE/KTGKEryWm0azYUFoW9NCCTBUVKq/MnWsDpsU7rrWw9NeoE9dk4ZkTdk/ptQ7tBYF5WO0cbA0a7bTdxk5f5IQx8jZj675z0Zu/Zo+7FIUwrrFdTUXN4BwwTVzS/n4FivoA8bj836H4W123m/onWaSgXMDlOzDf33712/bX7gxDgEz8Pc/+J/Pn3r++ZMnbfy21pumztjIqru3t7cb/1tvveV2dgFJcLV9+/Zh1FhBd+SK8NqpWVkGnsWbps4XmQOIwTBg8tGxYdyDbDIRHxpefrW6CCMHLt/8whd7HABJOGNjJKDSvZLWkIt3JzGupfS2oNUf/MEf2Ht6f8NSrMnlq00+jAD48Y9//PXf/brTmmT1V9VUv3D6+Z//9CcXLpxXatXY2PjOr399s7XV8GgJSZTm31qQf1NkfT1gmPnQ7mfLgn21dhqdD8SkJtpom2wkVYyUtd6P6CZABSEmtiFuBxqIsgii0CYhadepe3AQ2i0hIUCkf2rbwQTaEK5TXOwUsXBKFo8Yb0PavFBK8uWvfMlE8KI4VThDLRuwCiyEhz//6ccKt+kUjV3YA7rDrLmOqLs8Npy+zwi0ir8IxmrnwX5gBmzI9rY2lYXgrUXywBIsyQ1rhPvqGxzYv/+A3aQ1A2JzdeUZ84ONHLo1SFwOHTrU3tZu2TyOO1q2J4JVWRF8VNOVywwtlrSupko0mBajPnRStvkTE+IqK8plRt0eH+MKi4lGMjL0xAiE8NSkSedzpKYkU3l0nMQTClSoRBKG0ALbySHOjmTBvpLooFGpnoTGRt2VuIPLQk2z6PZ2Xk4OSJXMkDyeR+YoJmMdeXvizzfbW+FWrL3l5HnguKk5DOfy4vLMtHNVHMVp7fjcm81SUUGeSLhdbUIkQVjltNQUXzS9InaCc/IjXM386NxvkQA6ZCYT+Pc/+tHt23c5ecxbIkcjIdH7aEypmHLtOEZ4FeXJ7mShYUzb2Ia9N/OgqKgEkQhv8jz1L9WuQ3AogP7NoO4i+cFwKjIDragVhFtOXt7qJl3f9sq39j4fFMxUr60OFZASR5Rry9RZizXMG2uxYrbEciag3cxI5vyCIjlH+OUgA8FGIjd5Z0KG0d3Ju83NN1h+3AOfTDKONiXMpzgWgMJQCTequuElgAISBbfExUEVRI4XyHuenVPduMYwx8bS2jYPxdF46ODN5uZPPv3EZSWL4RsFThB3HCNBRLYNG2OnaUpjVqem70mr80XawRSZH2JQUFDQ0FBvPDW1NcdPHBfJ1DZFfgGjK3NBMLmvtwefYQMr3JY3RNcQB0kFpRVlJ089V1dbD9Tn5xVYIPkddJt96nwCjcsl+Diiffb+jNQ7OV/EQAKNdYkJB5fL8QZNHogviNCTc6H6kfHRlLRUdMvU9KT8m7Fx+aUZWpdxIxyOAYSR/5ISwcLHOq7rjZ6SmrSy9KR+Xz1FE7PWDJqozytpePpIF0POruRtckXS0C0eliwZG8uXk5svbxNIBwvQOTQvz4BfYh3LCgttN6gRyuFfxUg80Xx8abGktBjGiObmnnr5zamJO++8896xk6eieUW40N0ZWQvOZ1teAk3k/ZMmkTloBjsEE9BXpMTu5k4Af4NSXAYHyAaCZK1+7qkhcYXNqmiIpaEZmUBGjn5jYFwN8yRqQ6e9+eabjAG1zrsjqKpBOAB0xZYt4pXb140TbU570ja0qln113XL5J+2u6vRh157k8ZEX9pBrKV33NfnKSu3cPdgZv6pBykDZhp9xg+3wYZlAg3YONdv599e+CttwP/0YWbYdezi9YFZOBrYd2FQoQ0D5j+xeRg2CwHa8tjOvP9BJDNTUuEH773fUN8gaEX9XW9uFvzyOMZD+XDK8Qf/5o/+jWCt5k2eyAOi32AdIk3O4QY+wLz+J4uolNoQR9PbKzGxr6/P7D1+vKDus7KyQngI/ibzZsMCxTtHvq8fPaA9pzDk9RvXz3xwxpm6GDjz6KTJ0y+84EZf+dpX9fY9e/bTd997/+OPP97i6KjVVa03bTcj+eZb3/zTP/lP9D+l+s7bb7e1thA8+vyzCxdosMLCAhDHvrYLqCmPAzSswxFTZwLJniwC71nZMMGmtKYs3ye8QoG6/Zo6C+g+JzeKf/BR8yvy5EgFOpq4mHf6SHcSfIh7s3BmhMdgOb0GFbEQbhOJZIr5qRZnAJxgEFiEZytarOLirly+RLdKJMPYEC0A9hZEvLLInMiyZQf48jBOZXmZpRq7fZdOcd91zMXzc1OKUiRDAi6ZxkQQOM9MyLiwPgZX3my7SQVALoI601PT5ituW5zDyjnbPLOrTVe+8uWvXLvaND42yq0IJ986JYtJq66iCyAXqZuSnSg7Wzo9LXBHtO34+ChrIKp09WoTv4TB9kgbn61euXxZyIduZWKxsmyD/1lFENs0mhkzRj7WQQd1Kba6KWYVQa9yTqYfCncddsiUMBW2K1QreCQGSXNZLu3P5dWKFsMSTU3XrAhaw/rl5ESFFaA8PhY2Qzw1Pn67PlWWmILiRgBpoKswPGeIHuQQIOEsJvvBlbE9pMUHFaDeYIuTfSZd/NChw97p7xs4euRYekra8NCwlBD02gOhufuzYnt8FM2vhdkts7VbXl4JLFxKcll5OTVkWhBWXd3dyalpom7y1LVo4rU43kG8isKSc08RUGO4iIMHD91RbRkfuiKMKTO/d3+wv5/USrmEbrUX6WhtLq8o27N3j4AWYzA1M2VbgmLQg7lCuhIA667PlgxpCe6kpbigaGx4WOANiwJdwVvqasFYlry0PAQSIAzShTRuaWlurK9HOaCptYCR1ovALywq0CJd/cbjhTmnD94aGoTDcUGYT2Fj1kJg3BiEIkiF04D3UiVLy1rjaxkh8jE4hAhCP/ISHU9RfuiQtsLOtsXiboRUJidDUJybiHbGGb7yuc9xfSgdIFIKz+mXXszco4PiUcTv7MKC3leUxfT0jHwQ+Qm9/YOWOzklNcNxgE+eGIOqX8N2LKgjjSRApWXsCZXIj+c9XWpqklwA32XjoU87Gja1a/DUdrrYJFw7NTVlJKAbBojmsuhdnZ3CCvFbt8mlXF1ZTE5KLK0ojubn7koAQHSoSdcJzxamhiASPFDHzRtMYDQ7C1MiEinOLUNdHxwZDQ6D5EYIOpDS8dFRbPD161cJJchLYU1PCwHsdk20GCb/3PlPOVQA3OBQ//XrTSmpKXn5eWq/ItF8h/Gqj9x/4HByajpHXReZ6QdO5IiX5EGqeThSNNfO8BKZDtVWLBH+U89ucFODbHDy4MEDOiwiS3nGtFhPV5eusOEcxLXzCJkcpoiNMT/smWWiMW15+hSkZlTsF0CQBtUdA4Cj6OhJe9kPnbP+2m/b3AX9eNNvW966u7iPWV/G01cVogmguoIP+/EtP3wvtsEYfNibRrKu5fxT4Ichp8eNwUj8lZwYYXKyTNcQ8hdXc30XdAcr6DNYPwk+BJPhwUzaILOz8wyPbcBdqamp/c1HH9OQ3/3ud//7X/01Psze4SqMj40JOqzTm+uaypAyMzMH9GWdnf3CFz6voyz0BhyYJdZXQMfIufjyXJhbttAjM3tmjKkeHBz87r/+rjcHBgY5nXZob2+/mFpFRZVznrVHeOe99wFNggHS/fCHf++59jU09nRIxdpEmr/xzbdsJRv23/77f8+4cmcFRf/wD/+wr7sHry2nVOb8L376c/aSztQqSyXi+NiIVRZTM+flZaUwn/kBAkAE7oD5NJm2gEF6OrezxGJDNKd3LLq/xhxpqOIyS5nwd2CBFp6fC3E1oVE1VRYAr5UbjWKWxCdx/aZDP0jbgqyQVPNrbfjEsMz169cNiD/Hl5KU4fIfvP++DI/K8vKx0VH5G5N379bX1QIdLTduwMUyHfRcxn50dbTzq4wGyoDFUKaCcy3NzSaLjtcGLGzgzTKCJoUZcJgDA72FhUW7EneRKqXuPDBijteSseb5PM7lpsvGo5xI/eGtgYGlp0vxcQkyCbkjm8Ih2BuZ0mg0arEPHT5UVFgMWYvAFRbnmzqtm6gYeurmzVZYje6rratOSNhulzKQVh2Stdt5tBSRsI1Jo22p6fXZt89BBN8FoLwvue7uxF3uiC+yPfwwvwloNDvXfA71D6FhKyoqrZbTW/LyCgqKyzleS09EZ6UrT167ckXETqEhU23DY04uXLyYkpLqDDwGBiZkvcBwOgj44C+OjQ3bkimKAjP2MADYp77efmAlkhkKd8i0tmQEyK6Li08QYQrFKhs2soUO6O7r66+srCIlvd39BdG8gd4+Bahiy0BG4nYc4AKOBcVkUcL+DwIVElIsDXnq7uywjp2dnRy4wNmnpj8KBerPHH13s60NcSZ4wxH0WwqMu0ciEUbxJ//4DzOKG2RPTk9FJJnt2YtV09ejsLBAn+6uzjYGwGlIaChMo6N84H24RLYncY5ElEmEg2NC83U50Qkh2W/q9oQyIzyt3aM7jB6edlRGVhYp5etouEU92qu4F3yDCA3+n3uENmHaaU/9QvC+0rtdMitz71JIHtkB9CAPkaiW0mCAGGjS9lPzgZ6FbPjT3HFO7dzcPMI/ml+whN5I2rk3J7evu4ODyJO7du0q96uvr4eVkveYKF3bYZmmHpetgPrZckZGRGTOBDJuhFO2rbWl2rRBkdwZnyBR1jlEy4ipnr7upZXFhB3xezLSi0sKEuK37kraGbMtVjRR6ZBjE2VvQr5CwdAeJYuW2BSzcXBgwPbhhobo1fKyHBZ7sKKsjC8LhI2PjrFVUgx1YEDVpimJdGjf3P1bQ73bNm9yYs/CwoMNWnFOTsxMTmoZODM1kRBHHDY5qE/SXHAyEnfIPUGVB0p2586QrDU5QUC5ttIAIDAJPsXFhVCaXY/jXV15mpqcxBzOzz80+11dbUKhFRVlgwN92Nmi0nI99qRHaXEXFydpFOWWLsUUdKeFiR+l5hmh9kBm8jtTUtE8fN/R0RESpXFHa0uzkHZ9fZ1PAsdUthAgZ4J9YqcJOZeUNqQEXYf2JM4uhXOj4umftrY2ehw+4C3AcMwY9BBM3xqZ6esMj88Hh2yzJha+Hdw1wmCHBpFYO7GPWvc+aUeroeLgDBrZTX2XrjMAv4M0xrNQIaPE1bxjSC4VtEo4mCX4eRbRvdzUZ9Z/kEx0lA/zDcyGK7uCb5lqZfxwj3RQCvbmzbYxB8WEymXkXDEc29LaIpFSmsVZbZK0R5F3vWsXLk3Wkqv5QSfS6i4LxKg0p2MEuZkA2tJsI/NcnH9sVPQwysSTso7f+c536IGzZ8+awJMnT0ps3hyr/ip0hrp27bqgyfHjzwETJSVlDroRbJb8b0v++B9/8uILL7ZcvyGUY0Lf+r3fQ/n8xV/9JajKgTFmQetXX32VAvyT//AfT584WVle+fOf/kzs7J7jWeYXTK4Qd1VVuSIFcEeTRTEy3oIEYBAQzmMEzbYfjjKD54Vhm3yKVLKbhzVjZjhm28aQ0ff888+bequFOiMQtCf1OjlzD+TcFBP6mWEj11M8RIxwF0MD/dgPs+9bfAIxFdsVC08XVZSVmiyX8pt2I2FmEKxgD2hN2p8Geeutb7Kg5s6fQH41cKhXjh1K08eMjEUhhar0qmvrRkbHcIFQD+ePJa6qquKSByW1N3LmzBnciiRMLi6/ijtCUIhUe2c7nMt2pOxKpvE5nZhACKi6pmpvliMmktva2l955RXPJd2cn27GR8ZGsnOzTdfbb/8qJzcbb8YIUc/Hjh3JyYnQVsbJCxRSAjAJOTVXXl6mn/3FixdNF7sIZlJe7k5M3ULczn1tJzPjMelfqPyf/plmN6tj4bk7DCczM9J05SqJcS5JYkq688LxaZTsevtmBLWSV2iIpUlLTc/IjLgR2l9+gaMeWm+2GfzOxHiOIP6BJ4pJEQ2mBaQVaA6eGcnCsjoUCqHjpjiZtendPjQ4xNVAx1EfN1papJaQmPIKJ7c9vT0yJrBDUiTcB9Qfu1nzJDYYD9bXz5/Yzr+3bYuLtSXDCYcfVDmoqxqdCpianFboIDl+cUlf/7bevm7qzNFXmuAUFxUTPKqMq2cvwQrNLddk/Zk9EmmBaGQ2K2OPdqmbeWO2sZx1BLgKOSQ+nIv44pWqaYM/RDqnlbgFHmnD2i4S2ArgJjx+SNx4HM6BfPLYgEXm7GpmErDDYaanpAB/aoxIPjrXaURyXphS2WWCqaLU0ouFLvhzqklUhvI5+IVT+E0dp0IVRB8PnRmw5VwWjGhubrZTFpfYgJA/lpCwQwYdgbx+tcnq0w62RnVVVUlZKXcEbdvR3ka0iJ+xbYuPw41wgvdmRPB6nV3dKMSa+gYJJtLK8NAq4fLzChkGfCyIxt3UknznzhDwuHLpnMY9cqOUCZ0/+3Fnl8LdjoyM3SQKmLIBpWGjK5hagLqhocF8UuV6fLC7eBk23gTiXYSfraa+P7k5WQoyY2NkYD5pv9kSs2GFH6KFgtys+/enx2+NuLLNfunieR5hViRTaTzQqZwI2ylXhzUVE8Oc37h2jQlh/n2sCMrIyy0tKUbdMiqIDSHwDz98Dy434fkFeZKf0a32uIj70aPHKmsaiKg13RaXoErHocF7MiIcrdHx2xwx80ltITPofRuN2LCvEKRtcmtkyK4hk56I5qFJ3BnRYo2Q85Q1o8Jrl45nZ7k+Rcw8UM10xZqhcr5POuqInaMDLbcgC0YRlQJ8+A51x0pRo17Qp75iABSgZBdv+pbfRkXjee2TQduKES5y+p0Kl2tnmRPf5VfQM2Rv/VvomTXC05XCsax+s7D4ORoPeYb1cR1/80WQ3cz4oieiIXWI9PgegR0lSx7HEBSxEODTzz+vTkYSIVAF4NK0LMrXvv4NPByCCgcGU7A6vJ2enh68FVOHAXY1HE9/f59AoO0JN1y/ca1vYMDFv/TFLyE5L126ZADl5ZJslzSP5lVTd56Xvdy/fz/bb11oADsiaZdQNPCZI6FO9UVpaVk0N7BWjtqWSsOg9g/2f/HzX7BezovOiWTzSmsbG5quX+/u6RZUJqV8FLyo7Jg//o9/fPzgoVdefuU//cmfaIfmQIIbV68bT+v15iOHDx04dKC3t6e2pprLZN7MnmmhASgK/JA18mMVTL7ZNo0ByjzTUS/0vLR87EXMN7/ypmXCzpF0HjPMiPHbsSMEkET+VMwQqbshMoQLXAD8t2wOBZ4hF4v544Y/ezYzE+BSXW0NKI2CKFlrjEkoKdzbY7cD/EncQdsWF5ZwVylicAxd8y+//a3C/Py+np6FudlXXnwxmp2Tl5PL51A1fWd8HDlZmF+gJByl5xgEqfRcz8aGRgcg6E7z8SdnnZGtVOuTTz6x/SwhzeOOIC/6xZYJxMWWrTIz+XBqn9GNPJ5bw4PO0Ood7J+amT537qwTQeMT4qW2I6YVbm/bvPELr7348P705J3xomjUvtn4bLm8pLS+plouom3DyZBahgwE++UNpXB2UlKYwKamqxxXO8ozpoS2Q5q5bOnq7hGkStixC+OHq5ET1trWbniKph1/fOfumNqGSCTz9l3dKROKiove/8376sR1uJy4M+pPI2O3PIUyMplkMvz0igSHOVhKp1PTpfAleUDBQgmW47fvCs/oBWV4RNC252DxVDw7tmTztngkEquxfe2MPWlXlt1eerwwr2AIs1FYUCCswpOG70ZHx6qr64QGmWr4PTc/euLUcx2dHbfGRlJ2p+3NyiS+92dDhV9PXy+8xr8gWw6ZGxoeaahvVA2tm+v2OEVpXMN4YiO4FHyc1Wc2HpPJvNELggRQ7vXrJm13dWVpZlpqVVlZgWK+p08dZ0CQsAgycCT0soQ2g6SvdcoCe0mdkB8RRbSYs4HlLctv1k0Gbzw+ejucpZ4d2bRNB8Dt2pJyGcU5tcrjRNLEqmeVYO/NjeKKPfLNm21AIdfN4Z+IB1JqdYrKK50RmrBrl5CTw2bUcrBDcj5EJW8NDjxdmL97e2x16WlxfnRPWpppxDjxreXI6A3kQeFyOY4IA7k5Dx7MICMdzIT8YaopbhqflC4vmY3bmo8Q9ZHBoZzMrBUmZKtWYts7W1uAMD10pD7duHq1uKx0cnrSRnYuNrdpfn5W2M9xmZBrWUm+6sHbo4P3Hmixa7zJ6EF5tPovbVxVjZ6ZV1IGSN0eGWFXMPyOkmbbkAnTM1OCIw21Fbk5mf5P2qmgeEdWZE91VWlBXnZqaujXZcdt2RarZwl3jYMjrABdjQ7rFLOxoLDUYbPUHLeif3DAvE3cnRwcGqasVTwKIs4/npPVDIl3dLbRP7NzWsTfa2m5zuPU208TdgqaF5oTyRoeGroPUUzpL7+kD5OnpMwcOCFOc6O1jVcZuyV+ZHziydJqeWWNFR+7e9vJLHrAkiUxY7dmbNQOMD14Np3THFVNbCCY0G1lWlhxSWgwmh31T69VAlgpFokrz5hAvYpoaXNJCfIs1lITBuyakyefo53pRpkKpJTSA6SgFokIhJBR27iR668jaDCi4ItcD+9QhiFTIfSdSLEH130O5mTdTLpLqGmDpycn09OEihJ5JZYUrYXS8Kc1lxJMx3ZS2hqhSZ6c8Rkj3KDn+8z0Om6mym0floypYwIBEVw3wREXUEBpbACiNhGT92YGhm9da2lOSU9H1FdWV/FemH36MD42LnN3hhzDaE60sLgYKZSTnyc9emB0eHJ6pqKqChSoqqxm+3/+s58jdQ4fOIRPBGK0mtpXX+9wb8SjIPcXP//5tX4dSQAQPkzcwRhkx6xbATRAR3uHSIHTlPAEdrqoYWNjvdjZlSuXsyPZPBmB0JrKaifqCEM0NDSev3D+5Aunc6JRJ8Rp3BPOPS0qYqRPHj1+5t33BFGPHDj49q9+qZqFwzM5eaegMDRY7x/oycrOvHD+Qqhkm56Bb7UWnLh919mHi49pihBtXUvjZeaCA00t85V5n7glpA6HAQ5G5MQcbawy+9YbpBX6zc+PSkvLyY7AyxgA8EQsDcIxg4THkhiERVcFZ2+oE8fCQdCWk1vmBQPGDoOEsImtDp4EaQGdVlYez8/Tgr4uo+TTT5zG88GB/fLBYjEw2RkZg/29eoBJZSQvci6oFaZRimZGBqO8E+LwRWnAAtJKylymoLBAbYLZ5xe6wVoY0rm+4TlJCYnkuJALD4l4xJSSaQB0o1NqYjaivOhlnhysdPDgAYQJMJKTuae6tMied6q2fWLBNBNx5CyO1y7l4ngWGl8dBXRDU4Bm4A9yLyMjQtw5tRSiN0F+O0GvSF3ZJK2FXthokO3bYTEZ5xgVmST37zkIZiPCobn5BopPtILBQ9xJT5hbeMgRF3yisoVgmUDJ7nsynVKkQflU09Vrshjy8vNRmqMjoaXW+Oi4k1dxO+v5nFICYTeHvCvAUMqizl3ISKcnfCLwKI9JyESCnDUZG9e/47HgK0yNVb7ZelMxw+nnT1+9cuXchfNjt8ccFUgj3xq5xSH2zbnHC+oFnZYoYrpv/z7zj2pQKgogyxlBvOh1SWZ0AaDu8b00AprLChYXFcKAeXl53C/D1r0iTwpvNCo05Vw5nK3TxcRvOLihJm/DBm4rBkJvVpVt0v/k69NEZhhjjADhDD1ybNzakbm79ziiQe44G7EiGUejn0dLdGboSKey0t5FfvoiFSR/Ul89gjEyOAi6Yo/nZ+eDtUt0fnqoQw/njMPdOtsNDCIeTbijRTC5rdev29t2MmLNlsqP5o4MD+oEpOfPpk3qCDPNnh9HTXV2dMjGrq6qlIj0jKPqbKYH3JFHOZqwL8xPT021NjfzC9wLtlNvirWeujPxbGlFZkrT+fPV1ZX8svn795QbUR/oQbkR2dmZwbwn4NASNBfcvXf3vfvTmRnpu5ISZu6MpKYklVXVeupExVKzcz/78U8cQ7g1VoOPvfK2pXdR9OfPndU7V7yHg0iuunu7EuO2rSw/RuNzEAEKR26uR5rdl4/berOVE8CL0hGGE2nCz376aWpyKtdcJ0LVM3dvT7ADCBvtRXBIuF+0t/kbGh66fuPqkaOHy8rKLn52Pi8/KrYn6AAJZWVlvnD6BYBRrxCENagqSlJaUuKF3iKoChAhLSUNiQrfJO/es1FMDYZJcb5BMgpfXY2OpgHExCeoMeUVGRhdRpZBA/9MS0oFODo72oh3X283vSwugBWQsk5voAvRffwn7hv75ItMDnPCpLkOpY/SIBiCOK+//joaMABTJSidHfay7CR+OZWC8sGB2TU2EdeOh0HL0Y1+0zB8LxrOCywmJ4OHQOp8nbpY9wX9ppr8MIdBH9M+a5ky68Lp34yuuxgeWaK46bRwsAYzyzvxkIs6w8W7LBa3u7sbC2rwftajleG6G0NY0S5GtosX2DvyrukB+0hGgtUxNh++duXa0cOHxdR/9vOfH3/u+KatmyemJooqyj735humhTH7+je+3tPTnZqcYj+CEb/zta/BkFQxE4/WwjYNDQ4yIF1dXVaZ3n7Ei5ybFwamD6VWSJ73Gf7cO+/82q5XT8ubQv9g4Llr4m4S9RHL/b19Er7kwLOIv/+t33/n3Xfskz/4wz/48KOP9Q9y0JJTAxvrG9Sn/fQnPxEFFCNva21jgEP3DyeiJ8bJZKVbTLtpYV9ViVEsksputrTamFwvGRWm3gqYcI8WUEhsrLWzOuYBL7LwaN7sMnwuGPP0YagIhGgwxuoQVNJoha70jXve3d3DiUTFCimp8PcdG5I0QBu6lIRIDMFcXWGuecrlZWUgQ2paUmF+lB+D/qG7NMCjZCMRKcLz/hdo0Zq5tKxYI0r5CPcfKL1Il8MGkLHtIvzsnihEfELI18KQSHyCpaXzSUkwesocEyJKjN/QnwUDdvVqE08/dPrXaiSEMYAqQc7NE9D6M2WwNPaK8B/qKzszE0O7d3fagYP7jh6WqbB/bHTYDOzft1/yPcywGyW7JQROp6TP8AhSU82a2CdQIw8M7CJ8RvXPIi7G7if4xo64XaMCTDH/qby8nMoGKbjfXP4jR45YADO8LvQwiEthllw2wFK+8qNHOhoCPswkTSwnSNoLOQOp7EDbCuPhM3hIR0xVV1W/8bk3B3v7fcUy+SfSaXTYqZvzivBOnTyVm4OyF26UQmYqtmgMqVxdFBHZqAIPWOPkUfpKTciHGkG3sO7NN5p95o03PuckL5oIzyYA5n20O4gQT1LWqusKC/JtMf0HMHUmx+P73dLSUltbww0gW9bU48/NzY6KyYyMeGgsOnBgkwPO2BildRUV5VhxqXoiQDAZJBviXlu23ezo1CFFnzXnvu1KSaFlNFqemJi6fXdCbAn+Zms5dtQuuKux/aYYuQMr/OrE5GTeLYxl7VCC8uBpfEoO4WbeQk/LwKYuW1ZYXbaWiaVcIpkRLGHczl0KIUDxyckpmxOd8EjZ/uMnGsHg2CA5Eozs6Ghv40akOEdseQWM4/ApGZQvBjXyuYF0oXu2bWxstLauFk09NT21J32v/kqTd6eCmdywmrTL8YqjpgJBilGnO7BVZphJYNtwU/0Dffag7UqfmT3zZv1UATtrF/jz4NA6DhanfUcDo8cLvIS/+7u/6+7rT0iIh1QMT2jiwoVz9lpZfe2tni4EKZpHoErDdf504g7nL+5qarp8+/aYzJcPPvhAch0whwejQhG5WqHCefoLtrU7ynjRTX/99tsKOdhmSUA2usfEIopwS+kUpIAqOJ1Enb00VkFQ/wPEWtd88N47orM0NbHELoQAQU6U7xgePzsXGehBMGlx8XGgEDmNTwyd3HEVo6NjhKqypl7Hq42bpIQoSd1l1ZhAVDa9xYMD4ihcO0V3N5Qy7C8MeVfjWzWmq6u/+OUveFp21uTUXUlSPuwHxUdFIi7tRAiVLQHlWQX2xrObAdOOxzNURtE7ra2tWpbI9ZVRgt3B2wcTFxIobMdge/z4qh3tx+eJN0OFsSeczJW7uKl3/NWf7JF1FeyT3qQKqAt3dC+zR3P6q48ZzNrqb8rNzaVnOjo6zJIXPm+ljNnMmENfES3yev1PRuJePunrpsVUsKP8Nh2dBMVpIcnwQhXqr2qr63p6+i304aNH7kzeFQliBcFGn79+7eqJY8c++eRjN/38G28IM/E85DDKrqhvrB8ZHw3tFzZsQEv+5Cc/oRtN5rHjx9Uz0MCezWAwxvQA2ebV2QhGCxgZmCXzmLbJa6+9przE4CXEeeRACTnVsrjYHr927dr3vvc9HsLf/I//wbN3I6QUNSKzpqmpibbxjEIttAoBev1zr2uNHcinAPoHCR1tz6KpYPEZogHn2bCklz9NjI3EtKytl3j2Qhiq6Cl4vmY1vR/+2lhZTHmFD234/3vuwRruh+tWnkWbsP8+961/+S1ajGZLS9NPS/olzSFVbaOoKG+JX7U7NZXK0aStoa4auuRFpaWCMjvkdukx5sw1hMz4+MiDh6JTDtQu18dSAh58vTdjt2rug4cPyhm5O3GHDTY1DqF2ZiRFsDN5J8KN/+c1vwGPt06RU6DUuu63WVkREV06GrYS//d0STviHVgGBWtfOD42otUhgiFm42pifFxqih3FOC7OPrwPIcqddOLB6sry8NCglpYcWTKKRzEbhIdEMlRky2vLZv1ALXNFssmf1fLi3r0HNgYZNWnrMlrg5JFFp+jNi95JhNm/r9E1yYooES+ZQ8nHVdRHVnhscAPDgBNDifiM61CXXR0dWE3RJq5DbU3N00dPznzwgWy90P9ue7y0dZC/IL/AKQpbN28B2bQkhZR3p+/VVHNXui7M4ViD+PjEcHy2rJA0fb922J9bw7GxK2AzwofDYUL03aZ6DJWN86Rin4bpeekmFluvAkqBVEnURGlifa24shAzbA/4JHPOyjAMPDzmhw9hPwhGMvyUpmGwgsROQBce5pfLlC0uLqRMLCLB1fRVjE1cOpKd0zcwqEINm8db5Vnj1mi9m+3t7J8KnuzcKEcTLa/PuhNTlzds0nCTggUaaNVAORgE1ykpaebeZHtba0g43BrsFgA7Njra1dXpEexUxMCVpstANQ62t6dHKUjr9Wuc+1CM/+hxMn8/fbdtJoOgr3/gyuUrOJnTz59yiztjY/UN9fAX3Sqf4fSLLzDeAvsA+4BCl2znmQR6nzMhOiu5QJxSLMT84DKyI5GFhTkem9Qc96WTrly6qC+Sra7WJSxpwo6HIYF+BZ4TgqIB7VvATtaoisMVhZs7kKib4G0imLpX75ulS+LPn52PRqMcMvVV+YUFd0aGbbbXXn/VkfR3RodVPSm1mJ170Mk57WxLSUNl7dgUEyooUIg1VdWSPiwNCR8aGmID6AWxanz+yMgoB0gh0PxcOMuwvLTUZ/r6ekkU/cvw6MMiRTK/sJAKo9tZwHfffffOHTkXSZKK8/PynDQijESr2qeKlFKN586E3TE1NW2/uIIG8eRH7ZdN5JMeVpQI8QWFlJSUYhW1FnXqyMoqIYnTxU8emCQgGo0Yh22JCkJJhb4zo+YQnMJG6Ma3lhN4q6OjnSfX39ubkBhfXFzMYLk+vb+OXOkxD2IY7IqL+PHaDBiJCeEpesHSWwUTQgHCi6gdQAR5EwgoSaegSWy4Ai3sIn7sbregFgIf+CTkVayrC0rAa7czSHvKjw/7J93iFiyxf1oCy2EdDc+PqfbjW4b0zxDT1DGZxuOmLuURfNfdXcpv77idN/2GxtxFvIAfFrKmtQRjwFc3vPTCC7JUnFWgGfDdiUlI5eixY4yfY0Q/+uijrVs2m/+//G//rdIhD48effbZZ2++8YbsSFAMuvnSV76SE81tvXlTOUBNrfYaq/aL8b/+6quyxoTf3NESUw4ihUbuZ93AM4c2hVF5XpCirq6uo91BNzMhvSh2M+jBD9OX4/0PPsBXHThwgGNqVdEYDIdO34Y0NjYKqvIXVc3iTinML37xC7zPDz88Y3JUqdl6pr2yogLvak5OnXwO2AWl1tyG7cbEIRIvN/0+Zsy2J2UbVmLjRiE8P8aGBohJ2h5whJAyJCtUIGxeWFgohMAiUk+e3GpTkQ2N9dLebty4hjwNfPrmWJaWvgb+ycNaaxcHJMZoGejUBctNUVJAEK6sIRVsRNz+1w3SZnaCD99Rir4X2+NC/QOTGbLVHaGyMM+0qBbi0qk1toAAlTKvzu4uSTe2JTGlC6Se4xKoLUZRWEKQgzPm7gACXSxqkrk7TQ63z6jZ055DiNl5LmTCRuW6cA6mJyc5BJx9Eip49JszZ3JC19OQ++sWRJNsmThC5oIQCrvon8TaXBNT/6QgCGVBge5RxeSYjAI7tB6BtvDkgEl2fDYX2brYk+bBklCgCQmhsS/QYAKBEeLOMXcj9xWuV55BoM25fZifl48a0irzwNFjnlyojLtwa3CIdWFBhMtEFwJ3lJqm/Dw+PsFhPjZkfm6Ui7ArJXXtVLONybstQYgLB9O/tKjLWsDdYMGK832WcgrzkeDwEvdCXQcjjbsQJrQWRNCSudHg4AD1jUxmxokXoGMjE3uTYEK0B/MZdsJXqqoqbzTfwJNIfFPMoKRBggP+U8tZ3bPoaJTIw4f3laDRDJhJSz85dc/xuEoD2TAzq7ez1BRsOojBdkLfkgBBRXdBI8TzZZzYLpCWsEMCjvJ2U/34sRA1vorVXtJjYWZmSh3O0MAAocJPEl3uIHcfQcScox+JFhnzaJHsSG5eNDMrC6fnBU1KDVEWsDAnpre3b3V5JT1plyCEmWH0nZTmHXKrqjYSydoeH/qkc6RgCD+9vb2HDx+mc/g3Pi+Fo8QJNTFqjXZ2tmuuP7ZrJx7vMaRp+UBDtokakodilamewqJ8ckstKmipq6ul4+G29L0ZIyO3ZiYnJIvGbtuKC5EKKae/v7+HMOfl5WdEMuISTFv89B3nV6h3lPa0Q/2o39mRDHN++OhhLiANycmS9eN1fl50bnaeVlpXK+wEpAK3UbUUHL7PrWUXE0WPc+f2uF1Ptilc8onoplAAeZAjRB9S0uzKqWlbZvq99947duxo/YF9f/rH/+FzX/w8SYNNzXOc8qf0NIgRnrOUAuFXr14VanJBVMvly1e4nu5rttkbggDRoe4BTlmgTxed6PZ0k+LHDRvk0DJ9dD79JbdAky2iHnzKqQmqVnLp+bPnuKeEM5yw9vhxUVGhvEwbk8rmVXsEO3ddI3vBaNnFpNc+5XCYBLcoKiqiJe0tpKjdTbw5Ge7H8gRWbcMmepJfSGjXjZmR+JY3aQZX9hFeoCu7gu1MOdCwHpNQ+bzXFLdPem3kftyaxbVSxr9uV8gSjexjBuZNX7HLXNlg3Cho7rWyCvrBRSyHj9kOYITLPTtbIgAAQABJREFUehyi63llgqgLqq8LRZxVFRVcZvVCackp7773XlFpySuvviLIIsFWbjx6z8b8L//lP2vEkZWZ2dbaum9fg5jl0NBA4k6cuVO3Fg8cPpRXXCidwr52cAbvyS4gG7W1tbAI/SavzajAjsuXLxukp8aFehBPwb5y/uwLG4pFNGZ/bb3ZTkq5WOCi9QKbyLYH9LHf//a3EmSpbNwkUsC9YRSZ2C9/6cteSL0Uwvvud7/79z/8AfNErs6fv+A38C2GRX1hrcw8A2HSTAjDxIkHgxBFfsyh36TL0ps3gAaoMlpb5vTp0zH7qhQnhapGZt+aciQtM0aUaGJUjdvDICTRC9SWagQbVZI9yohSsNXBWKR4aE+BOyUCm/SIE8lQwhJa7Skxpuux7XRfqNvNzS0sLEhJSWbGRCv81Syn2GMkei7kWMqtEKwmGGfPnZdKpLID8h0dv+NJBL05Dv4Pdn5TjGRFQUqSYjzsGfdQ+xWO5noY9MmjOfNiogFv6IzSh9/JLnu54G+zswQXISMbn/RzJZkcHALgQB3Y3kZuAxBTAkrNcbRtA9LGNI6NjVH3pM0M7t6dPjk57bUlJLuwLVl0QcLNmRCUR3PR+1Qebh2nRBx51ShcKbXGwBwiPHF07IplMzbu7KijeUJuZ+gGa81se16OmOud0fGigiIdWACowoIiYFK2p2CVlCS1Uw/m5nhCpkILbM0EZBvqaMq6b3cyJIsVosEb5x7OCP3GJyVKS98Su3Hb5g1O0EVwATGgmvFadDNG+yttPnT4EEXMy7f9uQXU2djYiKWkSvC0YhWkitQaNmFg++1huIeDxYPkQ3AfWT4CR5n6JG0r8ko9MT9QTmJi/PTMtK1iSiVQNjffqG1oXJhXcropsFVbtig+4TnJsnURe9tpHJzLQA6rh+nv155OsoxWbYINnKj52fs6PCw+duxif6G4Y1GBzazWMC01tae7E0/tRA7bxmLZDlabcpS6Gb8jnnJPpQu2hQ5bZz54v7OrM5KZycHCDwqvSsrVK0gq1gfvvs+MyfInSLxhGxnmjRQWO53u1uAgdGnRGaTX5Ahs24YyAlSfPFqgvMZujVAWduPC/IPVZ4tSB9SbsoKCVSrx4TPx1/q6htyC/Nn7KtCzVVyATWAfOfGCz5qesdcwlhYf6/mRrnlKYiLx3iXqU1SgahbogXgFAqFZSU88JPU/GAUJ4igHndmFljXQkVMHhtAgbDMxGOp3VNeoGhjS1deHGbv5zW++RZi///3vI6UN3lbkatllVZWV0I8BIwkJJAAkoXd0dExmJj0Co6SkCBbEJCTGre2a5DfffOPH//BDgldVWRGN5nqhvzeVJC+R0bLziaiMBgm/jIbzKFOSU4mTQGBZeQXtePy5k3QOQ4Gc2rAp9JuVWqzpNy8w+H24h3CmTyiSA564pNT9xc8uGklZUenAQJ8kVRw+sQkMc1KojAQxqUjOh71v/CwHBWc8JMoG95pk1tXV0dcuha/Lz89H8JJqwkw4fUaMmWHjM7Jk0CoVBO5TWabLd12BenRZ1/RPr2UGuLi/UoB++6FDvLNudOkcP9QpZe1PXrNhrkxduJSt5Fv+6mrYBV+h4v3TSMyS8VPRWCKq3I3oHObErHjTO35czexJaygpKQEHp6amo9FcPYkSEhPEFAwMWX2jtcWWkXbA+JWVlQgKWmgRC7mBEWdxjGsT0/rCC6clAbS2tZoWu6x+f6PqJqqgf0iSjUODtzJLpJoml+KENzp16qSR2FSGRGWtDwZV297e/uGHH37+8583mdQjnMEKepaOrm6VsvQA8yOy5hwFC8oWVFZXHzp85LcffijJkVkBmH7wgx/gwERYfvqPP1Xw8KUvfQlqvNF8HXh1TT/Hjx/j36uhknng7sAQ99cWBvXoW1SlK1sdk2mezSTiym9bFZow/2ae8Jj8mH/9rW9GIplr4GUzitZUWmP/C0kHp18b3J6unu4uETuqRHNRfSvUWuHZ7G1apjA/j5rz+YK8KCWlL5dNeH/mvgjxWltpvpxKrHscc9bLrZk6ehaacHsjY70d5w1X8rVpQwInvH/l6tVRxyZs3abD1j3afe7R+NgdlUtYlx0JO1gUYqK0y3rzn0B7PhFmiaQJmoQMLto2UAfziDWxAxdPSkphw9rbOzRp1QQyOSUVhMHY0+a4GqRWbjSPRTRH5guvBRFTbRQ9QfQzJ7a3ZYuF55lZRaaOXbTY2GeiRjFS8f5pI3nHpmIp5SCgVR+GGuo0hsFvpCtSjon2Wtcb8UdrII7N2WcOa6pr2AMXV5FNxDEGYWuFlu1LqHx5ylSDzBoxPH2t1Gs+mNUr6qmHeILvfrZSUFRAoRcWF6WkJC88fYTrIF5ZORHmzVC47KvLT5cXH7F8mzYs+/3sybz6oTsjQ3p8gA0eh7eEU2XqYHaNWozBrTnN7e03PYvYAJpRbGDf/v3re56KR7xQMZSEdfTswJAFkLazW3eo+XmG3Jg9HRjBpAGIxBT3IgpglvjxDP4OER222Xmky0sKBmBAWaysnaWkalRPzz54CFwpUbDKuALVbAZD4tW70fL/H0/3GZ1net6JnUQhid7ri947CBJswzKaXjQz0qjsyhqv17HXcuR1TrL5kOTLJjlr+ax9js+JkvWuYycrJy4qlkaakTSaSs6w94reO0ASAIkOgijM7wb3hJpDvQTe932e576v8r/+V7kX5mbGhvsT4nQsLNy/O6EIBs63zrdu3bDyHpwVCFWgeXnmjAQYNKcmcIMNv3j5Qmd3573p6TDzIVQJRmOTLXdFScml8+cwqtoxU5MSlAmYmS5CMqjQREQJlbGxUdwGN3mnrSOvoMC8GEiWCbh16xbkxC4zKI+WV25e13WwE/bDfSI8tjZWHU1szuDY2AjoJuEKvbm3mtoa8a7kCttnj+RlLQsLODMzraKKTWTEZ+7fTU1LtmLBbWQVXjj7uXvAPAgN6bEjh7Ly8pEyYCuGnDiBz9Istk/xTmx0rDzxwtwCjGUonXDKpuD3YNqvfOUrv/71r9kRgTtjxwG4BHzCKY6NjR0/cQzH/uFvfvP221+l9ZRCUoeJoBq1tfWMBxXA85eUlCKNANnXXnv1q197u6+/NyFRqcILNivMdZifZxld+dyZs/SLFsjw0zitwGWlDpmJOG+krLzi5ddeV1hJTyUXJbwF+lGKn0NSTfGN+exq900XizaXQGSlaonSwMoeUG7+6pUrzz37nJrqy5cv2nF2k1YrofOCVdX9xtJ14yS2uUrmj6ehyATyqaOys5SOPFtqS8HQeM1ugnS9vb3eb1/w8FwgRePI3QmDwwt6G323LF74QlvmT2i32HI2rH4bR8qEIMPluKjwq+0Db/3cax9kH7g3RsYb/IT8+B5/ezQvOBLbwTQLHRglNoGuffOb3/RDvsSD+wZfaNeAGFdxCU+ErXUrDDKqVs2hlj0kCm/JDoCMzJnaKGur8AR1/JsPPjBpLxwDGRUlWDSl2jmj1F/6UG8PXS4tL9NQVVpeqiftzMXzijD27dv//vvvsdvPnXgWhVBXU8vOW3YsOnzJFLgf9LzGG/vOLNgIXvCtt96i9Z4Xz+wnp0+fHhgeVr7gEVRlm95lOB+UICJEfkKiNAjtCQ91d3XDN88/99yPfvgj7v/ZEydMljj1+SkIW0DlEq2t+0xIUCNjRCWHqqlY0UlTQ6Ni2s7OdrYoMzMcgGN5uV575CqHDx+CIby2sIrsLJo/Yfvm7o4wDfw2k2T5gFyLDvpZdyoBeTGLMnEBACcnmOYwPjFKpBzG4sGQY/hguNXJc9SVfGByUxKTx8fGxbPcnnIvdQcSJAQLZU3bXZLYWR0qUVFRqd6B07165droqBMM6memkZDO4N2l2cCLpaWV2+1d16/foglZmc7LiCUHKkLDQJ0nOzo620mgh2c4vPDwTKfXhkMypgpatFiKmXhWIE38FJ+QyP/JLciQ9fcbpLSEQqxvaAZEx8YnzRsUp9pjeu4miaN9IrVcoKvB+zhhxjTITXS0PaAwMGPgvraPloYZaZS/raR6CtQQtEJSCShBpxI+Ql59YYi0tMyjHzdCRZO/ifJT+aauhNLSEWV5bCl4ISCC211RRuKrylmg7BimEGU6GUeN01rIhLE14ioc5sTkmHMkcIC6EsUuisFjNRlsAKdxsbzt+qOoLfHSXHdH28zUhHYkz2j3bQH3BT2IsoHJxcVlEalghRdhTZTAzM5M8z2+8P603ugwjpVcMhPUKQnxvTsc7BL4ruQkXTGiPelbvYCKX4AeNAhR4WV9HCeMnTA3gLCJBYWVVqCysgJmFxWZLs9yUj+xTnJ83NT4aHCTSYm3b95QjS1U9XEro+rYT7k99e9OolfZ/3D2XkzUk2JnQcQGMYCHDHHlEPzH5+m6Y/KS9E4oi02Il3to0uGbkw3wSeOcPXPm3Z/+hKEXgMgc+K1OF0NP9IYqOebGaLXJ5ByPErsHWmKWlwTrGyFT/lgBLU3DClRUVuIbtOhEMKSRgpyMTIsjucL0ONkKvjbThq6phBQ0l5aW4GG0EBjwAoZnZGZxJIoz0AZkI6iuQkf9A0kJzoVivrIy08O5DZubmbk5oUJ/ZTkSKQAIyAbPlJKW5YyS3s5umz99n9zNjo2NG/OLRxVVkxzCDwarn4KGpY2rq2voDvHeu3cvlUZa2AKm1hI1NDbRCyaGS8CpMGr/8Hf/L+jAxgkHBUkE9eSpzzEabBzWT7GqG4Y2Rdjd3V0zM/fFELwgJ8FhS5roAapr3qvE1wkX5MZxLcwxrpWEoO6YRdAKaQmuVtYHz4q4ptimTScmmnFM9Rz2G7r3HCqiv5Ocm59O8MRlpP3atWuM9TMHDzsAiMzTUAZUFZQYnYHiF9llxq6vt1dNDHfEQzx1OYSWB3IhRom0cyCoe4/f1NRE8UW0VoNDorNAvNwkfRcLCEYtoG9ARVFkJtXPeSwXJd7++ejRGimjUByVf26D53hWmFO0bryp7/RO72cTXIgBcQPUn9HwK+/0Hp74+eef91s/ZIF9v7jc3cq0cczuGaakm97sNafiTp5+EH3g244eO4owUNHK0vIxZqSFCOjxuhCQtGudkM8UAqog+uWvfukMAJ6MMAPBS/MhnGje23zx4gVMxnPPP+e4j+6ebsVizgG3jMeOHUOonD977lv/7J97NDJwoLWVzFsu9+xuBQxDIafjNOMxlh9zwJe7f/slv2ivPWN7e5uaXhXyDNf0zDSMAnFgX/zWOmiBNUtWpLE4N6/lxtxH9tAWIHJxEj4LKHGBRFzESyZpbiQSzg6z6f5JaAmCFSbzRNr6WGFXt3oiY/tiAd25f4rwyI/7Yc/zzK195dnDLs8I0mThXcjhCeWWlzLSM1QcCKeE1VJQEAzAznBDMlTo4ey885JATsuHqkck8pROCaCYtNYGMIvkQOTX0GA+fabbojMUT/OcBD02TP6HZPm5d05M3t/b0ir1ePbsecBwIaDRQR0HIyPj45P3HKMTtSOK5XXqMQlARqenpnsYhPny0hKJZ+nIMsESYLpBrZG5eREbb/vFJbw4KTbzBZualx9JY2I8L/KKm0zPBO407U1Pz7LRTuZjfC2QpXDzoIAVJPS+2YbxXpYVzHeVwaGhmZlpki0bQcR4EWrT0uLYAaMmI+h47YZgC2ty5coVkiFKuHr1KqDtS6BD4TIIz4SRZtLDrvktUpseknHNDOLwyckJNt8NuBk7Kmhe29hcWFgE3vzciBbVLhT7ueefL6ksl3WmocE8KvbdXDdPz508mJvd8kVSZSiaVRwLonpzenJiZvquc3+4N34XkgW+yIo9kgybnr4Pp8dIkZvbu3sXurGktESA6A9nRrwcCgh0cuEEo6GpiWC5MfLAHLBDWFw6acWkp3AQ1oQ+WB/Cp45RlEOQ2EePU1AQ8c5ggPRc6lPesRXkIJzUk+Vvu7Aw94DPKKms2LG54T2IwaKiiO02GkZiHyxYXJjDfqc5/W7hQdzumIL8XJ1hyHNg3Clxvgud4tKuaIwDW7+x6cTm3dg5giRPUIb91k8dG0PmzXLdcnTX5IT2O8GxgSZOGRTEnzl1KiM759TJkxCb6UX0HzVE1JMSElFjw2PjdKFRdJiZCd/xamxolr50Yesu/NKIu3UPDI5pDKJwFdFIGLupmK2p1ZnGFeRKvg6rv+hsy411i78tHtpPx62GewYruToFRBpbzcLLkjFVtwymhKaOeWYxLg4CSb5y/qKj0UZH9L46Yunh5QtXaDQlxlwxT5qysSCdnZ2cBEguoEGNArsMiqQpGfArYsAThUSD1Y+Nfe65Z7XMZ2ZmnDh+/L1f/Fza1TvVD8NhFFbVlUeuqq4JUHhrq76xwTRc8+IkJiUdo3fH6i3JyMuta2hM2BMvvMiJgCMx2h8ZX7AEPqZHkfwwboIU0U3UvWVnVqxY8HaPH+NxFpZWWDyRFYFSXI3kEMWatslAQTlCQFwu01ZdXjF+d0L76aUL5wVH2Nri4kK9HACo1WZ8Re3umQ0lomQYvCZ7FI19Y4g9LwmRt2ZA0TNALRtF8fk/QMT/5GW4ASA4BHmbYRYMUfTUVooAuyLIyoaxjopXKaWPc4FWlY7QiyDUuoS7un2nz5J8hksVq+DMInAYRNRHuAr0IFj7rW/9lgjmww8/FCP6oXtmARjnN954g+ApqoRLkAcycH7OFEQKIm6VqFBb32NaUuPeJkEbFTXmgkzSbtOSNUuUmkXFX42N4behmcGBQbcEULL11ofoqoyrqatrat77yw9+vbG58Y1vftOtbjomYnmFRTp65Ig3nztz5rNPP3v5xRd5L8Dg//rP/7fSUPpOLNkBXhCw47Q0IzY2mKQfK1XsS9i9/a2t9tr1ZW127dq9QXQ2IKEAa3r7ehDspsgywjdv3kCZhkLO9Q2Lo7LMsrCo1pktjY8PSURNR8ABy+lNr732mqENTBjr7ftRaPEJccINBsR1/VCFhwfkzkQ4IBGkbqOBwnCOigOLcJYJ8dElBWn+LeZ9pMZyj1mRM+hj7mFtfR1NZBTFkcOHoCSShDIf7h+oKCk1diZam07c7mpV8hG2jL9Vibuju7dvb3NzbEwUGoR8uBvCo8i87c6NyakxzIlEEJNqb9Ap5ANB6hhrp3bzVSKG9rZ2jK4Z0bdvdfT1jT5a3ezu6s9Kz8pITTvzxenG+vrMDPSX0TtRZeXlgZzcvbu19YCvXXv0uDe0MTkXMRE2t83cNU1jYog7xxxsvYxaKGLV/p/kQUI71J49BlUvL82rUCgsyGP8xhy4kxCH2bMuyIaYGAP+s4WMLNT46Dh9ttnaUNggEU1acrJ51ggAXocGureG+jqV+BIECjR0AcOFpaVhnvLw8CDNFJfohZIylatYWYKCE8KQsyc7zbJYWMBOFHBCTS2tSRk5Fy9crq6tjxQU00kgI7BbxM2Q65wsZE9SUkJzcxMWGuPY39fjVqGk4YFhVobPN4a7pq5eUdL01JTJpDuePE6Ii4lLikcPUicLPjF1LzMr77HptVG71jd3qK7cKc0Rn7BLrWl07McffaK5QlWaUl8howdRsiT+fLyphF3LQWpJaQXNZDtEZP4mprQaZOF82VArxpIgrACJzLx8yh+62hLjBbQWVlgA+oiVia/3uJy90PEGQECspNPBPYkqqi3i2ur8w3upcTHE++rFc+4kPSXJYa4ay+6NTxBo0siXWfPr16+urIYssnu7dfv25P2HNQ3NUODcwtJN833vtNfV0ceW2F1a9sP00e7+/qn70zfa2jq7e7Ly8t7/8MMf//jHqbGxqQmpzS37a+oaY3YlpqRnVdY1DA4Nk//1HRszD6ethby9UMwkPeYvITnl2LGjra3NyYl7FudUOOcuzz8YGeqHMzZXlzfXluISY9Mz0+i2QoTk9JRHS+YCb42ODrXfvjl7Xy3oZkFuruIby4VacGeMKwWO37MrPSV1yLyMmfuEvrgoTwZR9c3o6IS6DOjYtsJ1OzbXE/fs4gPOnznz0iuv9HR2XD5/3sfFmhAuFyKJwFZKIWztiJqdn6POvX2c3GLLXmOLF375q/fGp8ZNY0EBTt2buHd/sqikoK6+Oicnc2pyXMPiM4cPRkIVm7nSm7qVPALh2dvckp4bIaKqRgX6A329j1dWrX88tBQTZyrqdn2vqo/NIPwra3Hx6TG7kp2XbIyuHyTo7TNQIi5hfT3EUjr3LaNYQdUNCdjpudbWyADHPLt9lsjO6FiLDHHPL61sRUcxlOwpyGJyxtzCVE/fnR/9+B/s5le+8nZeTt7S6sOJkf6bly6BGZxSVXm5jKB26fX19fNnz+ZnZSL+xeLUHDqkjwjtzKwMPdIPF5biE5Na9rdCbCx4uKUQkG329vZwD6ww3dDZIsDyGjezrYwcYCgv51NF5khJiwCRBJp3z255Q5ODxAyKi40aJti4HxlZtliEjWAAUoPHSk3xpFJ0TDBhNhAGPIVZza5idt577z3pCkmH9fXVzfW1r3397Xf+xTtIHSQEfXbgV2dXlxqk4rIKSYe2zk5njb348iv7Wg+Arb0DgyZ+YNG1twLHIlfWrLy8EmeYkJioEkpLq4QZd6LMCkpg3u+03QZk0iN5mk//5M//7PCJ46++9ebf/O3fZuTkvPn222urj3vbe5bmFkWpZhdMjAFnsR0d7R6/vrH+4tXLp8+edmzqk53ytTHatrY2Hz974lh9fa1FQ/iDyJwdmrCgqMhwqFCg50CJuTnbLVPGhpeVVbBEji+7dvV6R3vbN7/+Nug5ODgoGP3881NpGWnqimVBrl26Yt0BX1/r/lUJ2KyGhjpsh2fJzsrhNdU/GEKipKO+tr6mxrDQNSNC8VJxCXtKSktPPHssUpAvFBaq4dnEChtOk1hdHR8fja4qyxWbcycJCeEgJWtGGpQQYo7gI89QUV4mrmLE33rzDZMFHGuA1AsBxfpjytbV1amkR2rQxVDOYO+9KUZKemsOyeNvKUnWDSZaZlEfOeTFm0OUCqhan97evioVlaEEdMH8BC4BTLtzu93xZdOqXdY2vvKVNxLid2tp+trbX707OWliQnlFRXZ2puAXKGBGJ3SBTk6xtjYephPQQBOw8TYzMw3vaHMROIrKqYQEEmMBPlBIrkiWvq+vV9m6hsXrV6+srQRApLaBkacJgFVOXr4gUtDmGEIfpznYA8Wl2Lmaymr136JysTm8Xl5eKl+OSUO/6zWmJ/KxsIR+fwsIFCGSRZnK1Xy2v2/QbsGPmHRQAEKFa/bsiUP8NjW3SMKDQjw0t+399kzc6dGELIqGe3t6lbe4aE9XN5Kqv7+fgrMOijbdoSG5NmJ8cEAhS3FZacyOzbn5WSyHq1hwOWBMlCkq4xN3ObCWffvT0zNpi+mh5v5Yec3m+Jyhob6uzk70NWDLMDkVXU5WBbMwfnU1kGkUF6S1kgSaLFp8YaItBmlFvi7kDSQEW+i1Yh0VTzYL6dDQ0MDmBRwcbxmsq154nZGPDPygqxwqvk/tn9qhmJ1PMrIz5mZmJJOS09LGR8Zw2LIIgl9LobYbrEEL9fb1tre3M5HNe/feuHk7KnaPR0BC/PBHP5R1+sPvfLftzh3inpGZcf7i+f6BATGHWjigVfP0D3/4Q8l86jI9bIrK/Bdnz20+id5/6LBDpMjnxfMXDNzqHeyRYRUd+c76+jqEZ2VV9aHDRwpKClJzM9JyssXXmhCAq8aD+82q9qSLjimem0W+OYOGApcozd/aYOiLyw3arQm1F04OeuC4D1H9E8k5Fb8MqIXMSEtVcaqUxqBqE6jJjyU1PGv+IRlcEsNTLx2BG48QA7wzhxGtuPA3v/6A4UYJNjU1Zwpac3LLysucnyG1pnOxtr5WiDw2NoyokYtwoISkGiekMbGjo42f0OlrHw3wpK2ql4Wo0gHxSQkFRaD3+uTdSZCo9WDIl9tkQxHpHd12JA2Zx4JI9ScmpiebHrAnZvPx8mNNN6trmTmR3XGpa8urcSmpzu+WlRTBMAGyLKCblUEryJg6nok1HBocRIQGjbPoT57ozW9saXXMmdrPx2HQcaimIWBCRhZwZvbe2bOfnTr1iSzg4QPHvvzqm75qeLS3p6NtoKsb9ueRbZEY2hazpOPj4zlZ6UhygkpZ2DTqK+Bil0VI8q019fWhXGBiQrhGpDe2z+G7fv166A0VQjkMPCGUt4jU4+MSpFSRJuvrj/UueyKAmCkj4bC1z3JmZFj8xHSwbHy2SI7NBV+dVWKzROQ2PVJQQFkoiDcJ+svK1W+vZGaFQ9B6ezF/HT6iMVfhNOPfsi+Q1cxOT2+3cBjWBG6wNU1791VWVv/oJz/m2HwzUoo7Me3aeCZEhXBCvCVeFPGwjRJgbP3FCxcqy8srKivGx8dMqP/444/ZedEwbG3lvzh/ITU9Q5bne9/709/5l/+SigEB9L04UpyenKYdSEBWUlg0MToi3OeH5AVC6aOIeXISnY9DqKmqNBtBjuMlZztrqo6ORn0hbG7cuM6bNDfvXQ9c/hZySHknQ4FysMiyAK+88soHH/zGgS2/+7u/Q7q4Bfd24+YNq0cm3UlXZ5dZmHTB41gN2TdW/ZlnnuFWxOmqqyAVVIHeU2uLwzP6Y2x0nF1a39CAEQP0wNxso53CVKFYomNjWLmn2+fv6KP7G80YE0PwzDyQ4g4FKXi8zIxMa8fK+AwhoJBOPidSxJRFUCALYqDRm1ta+E6KJ30vNKKcAizWJzPLDAtDF8WTSeH9mlSinF6YihzDxpSVlZEGTA7hUxGjU41Soy6DM47dzadhq5AcCoFKywqLiyONjQ1C4L6+7qysDI2GG5uPyRlSxVKSNvGNh/Q3bMJV22+bxOdxJPSBtBFl5tUKshRkiPWUI9WihPdwDwJkt3T18hWJeqQ5utY9Wy9xDcvFu/DdBQUR0IZ/5dEVHY1PsMhLaoVHx0b6B/qqq6sohg59Bp1TdCMakxkUJJhqMDgZA6Pw1MpwDGG7omLIroDdYF/YsL29jbjojPYlznelPJr019ZWKGVubihGuHHzJrWBpPgw8ZYorLSsHC5JS1UnKT93f7vfy9ljAZM/nLm3ufm4qLLMYQtoNFpqp5TSMCecq8o6JkjnryoGKRxi6au4OqthPemATVzf2gFGwListGCCoyp2rFFZBUTf3t5ly54uOMNEsKw2+4WpGB+XFQj1CH4LJJGtSHmZ2Rv4YFZMj01aWiYxi4qKnXvonI1Vz4IlMiiro6OLnVXjopqgpKSEuTcIRiZybiZ43/6BET12lVU1HIZmQQL1YGG+1tHk/H1eHqyqxikvUgA6GUXfFkaNl4cMYkrySy+8pHyGzR0YUNa4xmfoyFxfe+RQPQtx/PAh54ahbl9/6eVXvvH1wqycqro67W6pZGCbyJU4FYHX1deNj0+oyoGWjhw5wqwonFkJU7hmhnq71dQTe/CRgJleqo5QHTAR5SQ217ckvYQBZr/dnRiHCefu31drjky7cPa8BvOoqBgFTSXl5Xt27WY4cRtEWqe01J+15nHlI9BZ09PTqAhbQCb9Z8QJSRY7yila57/+q7/xyF4wiAL0qam7dB7cYfhINW0SZ0/fnzaVrbysTOCICDt86JmGhkaMhZo1xkVrTXmoVVnv7+29cfuOTDntyCssyCkugaLyI4X8lfNYpx/M0WWv4VlFUNSqqKxM4TH6J1JQhBJYX1vWg88sMC4KBeKS00xonZ2eVKXD9nENYvunioDJBBNhDnPukp284fQiFQHT4aw4+lVcUeFcQEZic2tndk4+IoNEsXHRUdGoXRN2PvvkN7aytrr+6OETB/Y5yGxtdHhAY6UAhZHjBtw/y+5vZfpE1MJaHyQqpGk9CaGw2ABfcL+sonJmRk3gMumXvKisqEAd3b59ywp7Ci4QQMHaWU+fdRvMo3y8SR2CNm7jKYFJvxCVrGK0EwG3nuDwFDGiRomKewApKAJqpL9vgC1lKNgrVpTXxFH5IloP3L/++mvvvfcL7yf/rC49cum8SB4Lkx8pmEHmD48aQeuAYtZf8XBepBChYrwRKMzp6nMQnQ+NDIO/EoHML4OPz2OfZXz8yt3eaVM5EXvgQGhT9oBkrKenhzWW0pNtVfWD8P9v/uiPJeP/7N//++/+wR/enZg6cvCQIUEIMMBO0GopRSAAEzaL5xNZejRz7Yk2KEPdsL/qb8lpY32Dbf3kk4+phk3xWuIG7ED/nv78cwQ768qZBRXOzurt61MT8M1/9k0s6FMATRgUZLAYXDug8Iff+U5hpFBr7yuvvXLr5g1Q5kDrAb1Ath6DDWHTlKecp/thiKyzxVFihdoFGmwK6pgW32lrY1vIKu/LYUEA4h+bGN1SV2EJgNvFhSXxPmVQ+IRaxG4La1g3vZYm4YKWphfOGJwIx4Vi9+TyiiohAuupTEtMw7+YXSl1b8iLDRBNwZuglvtg3lxIJBGs2yMzOFKkQ3gmvM3S0pLgQFacrI6NaWgZ4RIMeRsaGjtw8AA0lJGRrM/31u1b+nzViNXX1QSgvTiPERKRmDiBamCU+cJtt69sXi2r8+7n3OHhw4dJJ3UlN3wkYOgFsdiuEQ/H2rkHkkoaOBiuy3biFqS6QKox1ZsbW0p4+ciuzg7mgA8eGx1j/ogvwQ3FHbHR6RmptXU12kVUIYqcdI8ODavazyorLQ4llxPjJz/7ZGhggGOV1zGdcmRogBGcmJpS8m4lCx3Sy5ZF7VD3jz9nu2VoECziSIG/7C7Fc92wkQ4cCEmHuKoqPUySlzPl5ZWGolk0Cr65tSYzzN+yNI8frypJWFlZuDsxRiZUeYEXmsoVN2laF+KAe6ibnp7u9nZHWRWJdM02I9nmPDodCVIvqaouLS6JiQpkVE52/sryo6iY2PU1Znq3eCszUwgePJ+Vl2uhq1be2DPu35pDS9SDLwdFIevJ8TG2WFuYANc3JySmCDc9T2qKVpOVvl4HsiwVFZVKLIlBoUIl3+JKQRJRJDw9vQNagQeGhjUdPy0bLiuvVDehw/3cuQsffvgbqVeeidHhsLWdGV5aUlTc0tIiyf/B+7/8/ORJ0Bu242gRCQda95snfWj/PnHoez/9aWVJiXEd5z//4v7kuHyVJHDN3n3STozU2HCgiTIz063ksePHXQJ2wTSqEUhxWvrsjDl2WGjF99nFxRKuSnwx0hCrkgF86aOlZehEQeb6o8emlhuuZkQc3MbDJaWlgcaWTohWWlKalJqO4ybKprxKhq2awfR4w0SYgpJSuod683dKtorWe7v5tlCF8VgJDRgjJEJpMO90+1/89u9gnq9fvSbb+tN/+unE2IQAqKe3TzwHe12+dKm3d8DJGG+99VURz+lTnyvwRp47q0soFqpF4uOcXKYYXZFgUYlKejEzLBizJzFRwgrGNKQlp7DIMW8ocweFaOCT1FLeqVjOKQ5pkQJn1iFvQUbyFmZILK6a4cDQrCyGaX8mW+ubsjI8KH9Da7iU2GjUe4IFgYkoLEuE3UrLzdXDc/b0aYP9EH3mN5i0znvJcTHN7XfuKMFdWZ7bt7fZKTF11c1lJeWGGgwP9qFwmUiMGePIGxE5xtTb+SexNdbHrFJyW1xSFrLU8fGMgTcnJqVYUrl4gSn1lD0SoDCL/jBQXCDXSyzZECEItwgXQrEAPSH3zXSTteG22TSf9bVQGvULcdV25QsHY0GgEDoSIs6a6u2EVjjt0s0wO4yeXIr57J9+9qmbFA8p0Ll58ybQRoaVeYMXuXnhtOGJu/c4vC+/+UaksKhpb4uwQOmmuhURhpPWwTJ7lx+JcH5IpwcP52FKagK+ox7taXq6xr7ruXJO5kVFIkYSRiIFx4+dsERfnD79yquvJSYkOcH47Jkz/9P/8D9eunARgVxaXDw3M/vOO99WU3Pl0qUTx4/ZcwfC8EyR/DzJHZnmsvJy9dsvPPe8qYo3b938V7/3X8G+3IcyGfulndfKCDaYWdO36+rq1LtpbPATZl8yo7GxSd+nMgto4Nq1a1JmTU1N1pPF5hquXL4CIvzb//nfmhzrdCdmVlTD1IejDiL5JBxWwGcwC0cOH5GFtRfWmR2zd64rkRec/aNHXDVXKtyUgGP8LJGF4qeZXJ6YfYhubaxmeWUdnzoJJXA+iYIThy4tKxNa0RFI33gmW4i1IOAcBgArv8x3Cho0F+8/cMj34r24GxP0ZfhQoBAWcWG2PR4qcuruPWLkad23FSABYu0A0MKfcJgOn8SyixT5zsLCfO1lysnr6x1HsOCdvvDIkUNCxrn5h7ASE8nD8qwAvlu1rESfsPLtii8krKuqqjyhgBJAIIgWCDaUfrA3V69e0XWgdtxuCbW5ff/k5lk0IaAKc0Gh7+F4JqfuAoBZmRmq2/lI1AQ87jVnY038h2hWgOr9hL4c115a4jaKJOQBt77+udlZi7Zv3z6sJmpUyov8kQM2AnzDepN+jQdaQQEr/QDaHOFsihGmjdfXifRjYszS3eFXiomUyUH3n3560rVEzLYMeuAFCwsj6U63QaOJjKOh5pi7UxPawrAEUtOUAKOLbOS0MjKyTG9GlkFG3AzevLCwBGk8cz/EfCz4g5mHdnzGkJ7Je/HxiVRmu0td5vlJb08fdGZDLSPNcQ/U3vIuLi7YU2bUaFmyQYrcM3QGhS0tzFVUVzE0IUE7MqKK9mnIqI3RXpP++vrGIlOJY2Lb77QRTblPwwogA2ui8qKto9PRoTdu3vns5OfzSiWzs+0IzU9KiieiGOnc/Jw5rcS64kLoFrK/nBzTTqSm793t7GhvadmrC/PQgQOVEiRpnFeK9Lj8DT5HcUcdEakw1bls2fjHnVF7Ww8IrPkkKJIBxeCJjY0oAlY0b6BufT5SXMhISYdk5WZVVZVnlxSN9vfdHR/NjQSjcP78WeZazZ+CztLyitXFFfZLZbLD3PD/DxyJN9gftWMrKydH1YHV470G+vpIQm9npz5HxQ/KlPT02BdQTp4mJS3D4YvYFcnVPclJg12dwiDwbqC/9/y5c9WVlVykx3/7G9/8u7/9gaKAiooKEZKiGHmmxSXHxxxnTVSWl5UWXrty5bOTJwsLig4fOXLtymU9RZZP2uLY0aO4cSylmij91UQz8BQmNc/NpWZmk7o9icnqxdSmPVxaNIBASjgkNNaMPknw/5BuNApdk1JSIsIzXt11YqpmfWf7GeaoM0MIFY483dwUl2mpIwCcEAQgx8FnqH8RJUDunAqLqchAGQ5PU1VdKyEhbyJSRKerftZP0tPdo/O0qChPjXNuTl5xYXlmbv7K4tL1qxdMYdX819DQyDJQQCrP7GZkhFJMFcjCa8wH4G8ffa2cGRl2nhdg523bHi4FQSfNzwWChpSXiSNjuHr3z8KwraxWdmY2x0kFBCJ+64/H8U5skwsxAriN3XEYkU3xnE+5insQhFofoQ/44qXYxQsukNXbpl6edHW1w1tGnyi7BVlwQkeeOaIilwhV1dS1dXSYiGuP0Ih//8Mfqmm3QtevXRcVKHURzzMCyoKkzTiM0fFRZKNNP7+NTdFFZkr4CfbLXcnphlSCEUgP5kAlsu/g+Pa2jtu3byckJH3rW98SNLfdunPi+In33v25ep57E1OgMI32wazMzLzs7P/4l/8Hew6kSiWOGI5/4ICuWcma557/0oRTczc2lcmgo5cXlqgS1k2uk9MKHAbIwJzFJ8hc9Pf3v/jiC4w8xlJcDmWCs3V1tW+8+YaAxPahK371q1/BY3/+5+Fo3D/5k3+Xk63IOkNteUvrPuN3fdZ5nIqZha/SCgaqCb7hb0ki/ULUR61TjXP1amtc2SLInoqGDx46HAbyRccgAtFsrKId5Bei91YVQWHCAvZdMac9QBoG+kDgEw3CbjGRABLej8lWaiUQJLvqtcbHxw31+NJzzwek5IDwxISR0bHuzi6xC49lI3mg6qrqh/M8f1fI+21uYT8qKzVfhSpKVubkyZOgATFyhcREzQNh2KubcZbmwUMHXcmYNBHctatXGSwSDGnBavxZKFvV2bGyRn+8hmhKS0t9JwThqYijbncmhmQQRJEl6XQV7tYaMbJshGCLKQQW7DRMDT7zcCRVqgBtaHthwG0fZ0y5o8US0GJ8BgzrKBm3NyKsGByguwapqDXlAyx6aWmZr0FGIU/wZiA2NIp2tD7uDYOnVIHVFW3X1TXKtKn9JRf67RAFzIoT3ayJqaozMzr9o22OjIhpSCHI41YLiwGWmZlpEs/JWTeC4rXs69aTzdQ0wW2Sbb5+9eovfvFuR1tbU3OTqEWS+aUXX3ZpWQo1YEmJqUI9bhflqOYY/rXsMp7EAhnuedHX8BMC3pXs7+jYOCjgEWBMZotM09ux8TH3CYKRzv3795NUVgA5hPGtqHT4RjyzTH64JcOUO+7ckVFWymuR5TActTEk09jbB5Ht3b+fsyQ6PI3UFKoQFsmS/5t70NfdNT42kZMT+eLU52dOnyMzAllJCDbilddfnxwb1u936OiRrLQUYipdLhiilgjM/EgurQDU9OY37G3GbEcKImpnRDzyQ090SLBAq48sGomT2JYgsXdOUxR9xiUmOZFO44TVMCnNgbSzwR6HzhBJAW39YTKnOT5rKwoJteuhlQRDZE5ZsyllkMv2iVQrQqjqStMPTHHR8GP0bnqK3J5TqVGCW5vOCGBBdyj3yMjs7+hAYQFQwr6MlFQfPPXZZykJSVDXP/7wR4cPP2MmnKKjpMR4WGpt7VHF3mYHDXz0mw9UtKtQ9bby4tKXXnvZxLXRoUGrlKMTJiVZwWReXvbD+YcvvfwSTPCP//h3n37yMXHioj755BPFF7/3nT9glRl93+Cex4eH4X3T2+FxxDLC6je/+ZBNzEjP5I14wTCZUzJQGfYeYdzq01oV0rIUOg5j701M6NYIaZTAOAbSMiGdaK3x644CINtaEpGufis9zgMpbF+ZX96T5CyI3Qg0CA9gpfXwOz3ladS+5ucXOAxkW7+3OGR66ns8AocvtqHyxgEWFZY5OAJx1NZ+U+cIxWf63QGUyQ5wQpAx6phlg/3BPnFYMkod1HJY99amoFZnKXNHi32zqShYnDNnzhCQbf+kxFpghhbzf4jcUALqVpdYGF2J4TAjJaDJTA3hpw7MRUieRUczbk8DSiHg0x9iO5j12QfbCjUyriRH/MHi62cuLAptuF9+/VWacunSRcYKiMTlVlSU24t9Bw4urSlK2mlCFh1BBkMGTu97OiKnvq5ONSYL48vZOrcn5+2PFBJDJJwCkXl3JisYzLg4ejo5Ni6Cz89X1pT+xRdnCAOriJ9AfX3w0Ye/+MXPGQ09BmUlJSqG7ty8tbJoSNYThb4TE2NmWIJNnshctNKSEudb9fXZ4S4G7ebN66Xbo7VYp317W1hRcTwkj4H3P2soUlSE7CbJYEdHGwcmKpiYnLADmVmZ/NObb76BsVNN6gyAjvYOlodW/sVf/IU9/bM/+7Ox8Qku8PLlS+S5vLKC7/+93/+9gsICJ2AgUVW6BtlM1cEckiBiIay3uktWCHPPzldVVR89epQbFjQL7XiaxLg4G0dCiIoLRe+rK0HEee/i0sLw0ABXpdZJ3IPagk/hAl6decX79ff3SUpzjXZaPaC/pdw9m+APklNhNTA4dOP6dbMMkZ8ciXQ3cSN//Ja31dU3FBgPmpcHrXAJoJY78NofWiIu9GKaf40LZ9BT+PGJ8erqSpgJBBOb2UjvY5JwPkJd4mswpkNWiXtbW5v7tMdWmcWx8eI5yyeahot9pzUl1v+/RB46dKixsZHskh4OktzopuIDVZTYUb3nE5OTPsuIA7mUR9f/kcOHRaWh5Cc7CwZnZdykLffoSg9EV4huOVjwis6M8RyB+kD/xojTya6DhIJEktQ9cWonDTXH1AGGlA/+5bE0eOxtctiCkUUZTnkDs60GktckM0Ujggmui18pKIiIbHgO7xeszM5O1zpX3a04YWvlUVd315MNwVmcJJ/uY+7NgmB3PT4AYgizVktwAQ8J80DHHJIzC62qw7DEl2gTsFRtFTPlt+zCbmBplwnm005xKq+uVphKfiyXbbV6lto+esFBioj1Uvotf2mcVN52RnN6+j7/J0xkZKg6Rh2QQrnDNyXl5b2d7ZJzzh/R22DEXW9PVySSI5QcHR4kkHIns9MPtcQePXJoYKAXQt+ecp5948qlfS31C/Pq9zYKnFe8K9ZJuCqzeDv2cXx87PatWzXV1WUNjerrP/3oo9s3btybuutEFUj2oeJOGRI7/eChNWEQ6xrqcwryzWMuLC1DYUkoYom34/VpTIixsTpQBfeUIiUjLTnNaOatrvbbIjYtK+gKZT8yndKHvKH9yi8slJSSTHb8kmoOW08DtUnML81/9ukncwsPBRDBju/Z7ZbUvlpPYgBicmDp5kFvbYGMFWXlKrnGxiaee+klSWw3Jmjr73WoW2pmTu7j5eXW1taW1tb8nByKqNu7ICecC6+2uXX/XkyJTPOzzx7/0ovP06C33nrzxs2rp0+fUj6m9FJTgEoH03EVWVfV18WJG7Tr6zeIRIyIU7upGtN3OiIKWsd3pyvx3ym806bNF0snp208loCPSs3MQwWuL4djYWJid6ujvj81yeVLJItER83ESUpxlLzKfidAacaMj09S869oC85IzM7T/770cF51AJxneBKnhQHWdwFjqSQAGmTpDB3Ck+q5cF3q46bUAdoyReaFxflpmRrjNqprGl3d+n966mNlPuwsbyvc8TePRSwtC9zjD0F19LKENELChcwsnV9c4uMVLIyNjyqoYYhwD3ywoJCt471ETvzu08Q9K8HpJsSHE26ZxJ1KS7ddoLvyK37LJfyKCaqurYP4yTxrRjWYV/Zk3779yv0kcWjlN775dlV1JUP61LvKgen8kZX/6U9/yo8icnjW2toaLOjhQ4fC6Ue74kL8t7V15dq1pZXVxOSU7t4+59hbKP7eHrEenC53Qpe3S2qjlSMZrMol4EJ5U61TtF7QYqvUIVtDZoExFgwgkNgB4mTB9x06UNfQ8Pd///dilZqqatKsufb4seMokP2t+74Ip4WkdXY6iT6WC7ROB1v3A+iffPLZ66+9xv60t91hcifGxxQ/2EWKHqi1B3AbyBcK4rg60afjehxBY6H8nE9aWFqkWV/56lfh7J/97F2wOzfX0JUEOezvfe97Hu1///73EZ4aQuT7gcX/+rvf1Z7PetTU1UiHg9TSBNJoAP1A/wBHIwS8cePmqVOnPCNfaLNsukrUs+fP60dUC1RTU0e+R8dGH8yGExbtERwf/d9+57cEW4oYzGdiM5WK4kG9sKyq78inRDHfDviMj40SqXAQydqaQQP1hq7ev6+WQaYnFFltPpm0jXcnVf/va90v5IQ4eBbwXoSCh5t14uiDB4QGOUBAsQeiNM8JJuDdaTgfxpmJa2ivRurGxgZ+yGEDYpcE0VKGebsOOZKALVFPwuITU7fnq3CqfAAIyZ+RIYtIlLEfi+roYmIqKyU7l62ypTd3vKSwmFPR3UKZIXdGinsQExw6fAg6A3JJEpsuzBIMRQoKWve3ZmSmG2EFHpaWFfOjUikPH85Imhoy2dp6KD4hCeZF5EowcFgqdMvKKiTciBe/ENJ4W1ip5brGRuvZ29dv5A1SjriTpOvXrwUSOEGGr4rLJxAmfoVdidZ+Z9b+oj1UAB2e95Fq1VggdHBogEYxwTDK3v0tIlRLuiPGMOswzb0gEkpW5XVIfLAmMdFIVEMJVFrZtW08G6YLwoysNtSO18KU+gIghkCoX6cDOtCtP6sOYyYkJaRlyKZsgJQwHSDsbZQfjOJfLSx5ZRKERBsbBoWM8hwZHIBhAr09rBJ/CWzLC9IHowym7t2tD1NgEvFymEP9Cm5kaQm0vJmSkeyIrp6udrjLgT4kdXjYSSuavda/9tW3KstLb964xiMfP/ZMtrqwxLjO27cXZmeMBDO3StAvUMPKGmzIxJDSVXz37Oy+lpby8lL1V8zSocNH2U28vOLlMhxJc1NuSQknujs+Dm/ip/hY80rktmx0x/bxI5QW/wGPG+yWnBivQt1xgOyqMbmgLkuosIIArS6ZMT0kDY6MI+fbgCAWY6uttqahXny9BkU+WsnLD+X4/CuQQdKso9WDDgd7+8pKy4QO0Tt2omF6u7s9y1tf/zr5QZntik+YHB3yjKHMeG3t048/Ev7QEUmXulr7XEYw5udmE5MThwb7ZStknSvqahxuJBn8s5/9hGnMysrwfgXFx5893tBQ39Da0tvTKTbyB/rZnka06WlACiqWsEeSO126LDnDxHmgLflJVMzq0op6Sv7GvrNoD+7f7+3o3hO7G5l5+/qNifFRuYD6hsapybuXL1/7/PSZK1cue2T5s+7OXrhQJg9no52JR9l49Hjx4dyVK1cNZUXj/PVf/uXEyIhaCeVg1llq3/wtzquwuFQKbu3xFnpCskMREFUlomYr64WbeTCt8iA720z5aEWjk1OjhYVhiABX50HIKt0RojEF8rrgOApkfiGcOU+2FT9n5mS1th70ZoSBxAoDggESVWs74fbGx+GbSeERRIikQPZ6TUNIvrKegP9jAxD0/VaDKffaV/F5wD3oLNRwdUoBiMPfnCsI2NfXB+8eO3bM3PyxMSPi8mwx4Tl44CBoqJyYRjsYB1in+z4lNmVzopGqiYmCy1998OuFReck1zsShJlVuqL4QAzERCuPh8Kl64x6UCYjxC1glQoKxScSDSNj46ILW6dWY5nnXJznemWI/RBNwkPIeuq+0NT57ge/rKkLVOT/87c/cJiRcJCVIOTa9R6pOskJh0RSc/aktqZ6eWkBZfXSS68QlQvnz7/zzm/JhXNCQLyHFWmZ1IMNkvhcXFgkY9vFWY6scUTBDsGu5bJ0xAOVqvxbYbj4241B+dafSz548CB7/r99//tdXV3ezOQKLf70T7+nuJSpB0lVaDJNT3Ox1Hagvx8EP3zosKlMEC7PjbFzahusK6Ur6FdqkJ6Raa797Ttt0ADm9uqVyzhIUnft2rXo0tyEhTC+UgYqhn7K/FFLz0B0zGRx06rXBVshU4XsMLw1JpqfWBWGhCgh8J99AwNKfcAfssL6oC4VtXd1dYP8NhjK90NyaXcBFrJJEEM91fZkIDIki+UBrK+Pi4XZhb0tLWCd0gMYHNJ1+h0ZRUi6HJQHKfgUbSHi/sHJsbP8H8/nEqww4eMJIChML8/knRSDXHo/UkVzggDRCkrP8IJKB5FsMBMEIULnpU1gYQtCQU1KKtJD2RuA3NXVaZsVmm7fJ25sSRM3rKQvNi4hiY9BxwGyWhIZOB9Ueqa5AmoLiU/51Jycru4eY+x04ImPmexlicbJSQ/rTvh+KmZZ1PoJd+36zMx0e0c7l+mMXGsC1VI5Y67lIAFSwZkQ0N82y94FW/lIsm2YsxfVCehwLyCVnVIxnCp4CfWWmTy6agcXSoxPgqwtmnhRhy4Egy+i3nTGV8MivKEJ2ilJqdKWqP+Q2NvloCVYUm13bIihwuLvlHMlsnQDniLx4pl1LWsJ8kDxKvuFtlCeIEPczC6HRsx4I/dkNbLbO9rsiHInJQTw7OTkqANdzdM29GvX9sk+Zqh2tCnZiHCoYm7hoydtaKjDRqq3zslKUwHBB2AG6Dwdu3HtGuzF3xx/4XnphMB2PnqkwnAdR/x4vbGp8UvPP88Nm5RdffBARZUj11N2Jaek5+V6w+ONcAak7RCdS3GFfo34xLyc7EhE5B3n0ehFpCDCpodh3Jy9tO7mBmzEpsw8nJMZDITa4lJpheTfYmFJCS87M+0MvFUqpyPCNEy1oZCKyFgJiRXLzS9IKyycGB4hRYVFxQp7cJJllTX6zRcfhqlyuaoxo6I3XMZoruionIy0wrKSdaTinj2q5u9P3UXDl5SVqbLUMalY6ty5c8e+9Jw1JUoAAEAASURBVCwO/OTJT5lOVQ/68XIizmvKW9FB39OZmZZ64tnj9U31MI7j1ZfMY1laVBdhqE8I+3ZGeUxBhlnqRpUI4NS88H9LD/U17ZocVd08EVQbjyG9J5NqJOz0TKGzO1ZXzXOYnrlvVjxX94v33tfXW1VdXV5W7jvxKrtjdAbH0oVLFy/DrwnxSb9675eScPzo2oaWjxQ54OdfMFAtzvc7x5UXYRqEPsh5ROhmOCHLqVjARhQkFMo6t0dA2F68i6hY6SkoJ1GrJ68oX0HTmtXD94Q92triUXimUPZi0q9zTqKi/JMusBJiCM/KYqjOgMvJPEwAld68cZ2HoOayNvbaXeEM7AWVfMqpuIGnXe0EmO/0VZ6CtwDrNTch+rwN0y7p2NTc7ON37rTJgrN+atIlGlEUNjSU42lZDmdcrApHRI3C7ps3blgWvhtUBYWxSrFxcW3tXVwgUPvyq69CL93dvfhqCYajzxxpbmh85sgzXIVH9ghMoofazq2GSB3GYtARDMAu0+3rpAP0cMNS4J1khPakhsZGIQEgm5mT3dbT/dHHn1Cu5597/uOPP/L+f/X7v89AXb9+vbevh0+S2WHcJClslujC835x+szXvv4Nduna1Sut+/ZduHC+sKBARhZNOjw0KCmoL144UVJSqsAHULDClsVMK+smfgC+AQI1aFbpD77zHT28dkfdiocCAv76r/9P7pkZla201K+8/LLZSR99+OHx48cEo6p8hJ78FAqQ0jK3LOro2LjMjhKbach4RDlbrvKr8+fPX7l62ZkwvX29XKlLcBBKGnlBA0jtOyGJ3l8XcoGkgXLSBvEjH0uruT1NBpZMClCdocpXxo4TEXsqYTaG2T1xkwUF+XIVQC7SwZnZ4STknch6A8ZCGpmh9OXiBrf4zPHjTsAcHhu3w1JcZn+aFNA7OOjADz5V8bwZBD6sxtMRxmsc4MbWo8cb+BjmWIMwWSfNbNrgEPeuaiZZgW95ZaXd8v2ehKz421O4blevvmajunc9nJ3r6+/v7gZa9+iyJ+VT96dQMjDU56c/n34wI+ZF2JoEffn6dTs2ee+eN7d1OKZnyrHDTD9+WGnf/IPFwAFHRd+63YYROnLkaH6koKu3Lz2TD97T29sntbBj+6xPZhQoE63y2QAjs6WHiyuyDYp3a2prON3Fh4tCtNz8MKgpOzvXYgJ02q7pNrcpR6JuU2s5d6f8tbq6SnkIQ6z/gTnwjJhhEJXnGx8bjxQX8+4P7t3FBJIwWJ6ThkY5BkSxKRswhGrZpJR0IDrUCsfuTkoN813DOIqklGh5KUlf2YJwAotzYQxFXMYEuHGkB2LI/0E+gL8KXH7iwfyKEf5m+vH05EkMLfDlNCQw41NTCkrLxoZHLl+4xDi6WwNmzOhUwThzb8LolsKI448N7ltjXjGfGuEVXowP9kkk6pbj2X2JOxkZGWvv6D599ty5S+eSkhK+/MZrRYWCmx0nnj3RWFeng01FwtTUuCq4krJiBMaDuZk7d27sjHkyPXv36uXr773/6wsXLkK4sw+mjW5ns5wTC7tFPVl7MDP1YPqu6Lbtzi3DExNTYC8hXZx2wLVNR1KYdxTOjcJ+G6ljr7f/F9hGpXUr8/P4ll1xidEx8VtRcTGx8cZUDA8Mwbm1tQ2FjkEfGABuIMLJkbHE+GSAA/qROxRiGnGu0NSsL2ViBRXlKXn5/e2du2PMr8l1yPX8A340Th9MYmYGrLClDjImymjsyYnR6J2UY0NqPTEx4ZEDLhKT5GAU9WirV9EThuEuia4WtmtDirkl5WlqO3nHB/fu/eA//Q2EjUauwSA31VXVlG6uLTxcmrl86XwWUJOXh14U2qgxBuB8j/EGyIa07AxQH+NqZ9F9c3enBjra+THdwHFEedeuwZ6eO9evjwwOoS2Vejl9+/q1m/oRNfU6zAn7JoGk6Cxqa6e2+0h+kW4tQzMQqqMjY6jj7q6eSH4Bybl07kxtVZUiC4D1ww8+ANu5GWOaSytrKmv37dqTaHyNwNM7Y6LCrE4+CfgjS75HUVpGugH9zpbj6bbEZahXHImhhUwt34Z5Y1sZWUhF0L/6yHjMpKjoXSpxKsNUoC38M0N8p62dth5/5qj5TCyYNObHv/m1gYI86vKKQp6daCSxMqMhO8O8Png4w6zJmksPSMeY4LAzlKouVpVXQVGT45OaeR6vPOZ11NmxPMqdmCM185pe0tRZpaSbctXc2Fik1WT3rpKiQhH/YE9fd3tnV1unHImcI98AQMCjnCIZQ4QsLSxZIpDuBz/4zxcvnEMwNtU39Hf3zD94qAXKmcPsFaNPfkz9Z2Tc4XYotkrdthME6RDEYF+v19oa8goK0RXG9yQ6gfXx4yvXb3hxYP/h5sYma0gmDx88pDDivfd+Dks51NNQHmQV3FxRWanJBO2nh0rNB8wfxg08kX8tVw/BQP3ql78k/MwayVfLZu88juhCiAKmqztbWlqUg0efjo5OwdDoHw1Xys4FaihqGUoND6YmvvrKy0K0z0+dEsz+9jvv6KiWWDHW+N2f/ZN8JIrVAUZlJSVkwflxQmqwvrysAuInXUoZ1M35Zoz0DjOBlxadRI+fSIMadF4mxsu5ojMxRNvucFlimMuMfuXEPtsM8nC2T72g+IC34yEFTPALs+Xu4UQPYzP8RPTjmVUxMYuD/f1onuKCSHlpiSI64YsTHYissAlSINZgAi/IHEA7bER9fR2eWt02ww2A3DOxVIC+sGiVPYMQQV0iUy4N1i+1ODTEsrtugmr6/zLWL+RUmWAGi9rcunnLw3PY6HvUtjtPT89wnOnwyERXdy9+3KW9oaystLaqxtPRfX6I3vQP9PsUZ4nDsZde+K1wBtNoe7hVRB+AbB1g7cy0TB2xQuyGxga8gd2C9do7OwwQyczIUR7MFsXtiW9u3ksTmBVsq05tJyOqJ2GYMI1wH19CXoUOfPv7P39ffkV9x8KiAjzh1JCiuoL8yMjYsGE0XCM/blMwM4J9jzY8OCiv5qJuUggr0PFzy8KQ+fK1lVUcGjDIpC0thxJtEzoAahfaDnNTPBRkan9FhwiB+NQ0UyWXFPWubyWlpsXsJrVGAYSj7dUskF1bg6UBr0JnywNteIvyKoEz3rU7AWmiyi4+QaoA597Z1Sk+U+SemZ35/q/e72xrr29sdPNyihWlFZF84xiS54hEdMjYuzFJXMEWO6XzhA0lYPoTHBjkikIu6FvdAnvBtecXON6sTtetPvHKinJ4OZP4bppqs7W0slhjPpP2zVQJnj3ZGRlHnn8uqyDSfuc23oxtUh8ory/5pxDNpE3uRFhpXKrUAENgCBp8oCdM2D07FdoWtcrq5DL4RCbD7BVow5AEA2qV2k9NjklFpWv1jVXtktpxu3NkZKK8pnHnxpNoXvTJFrKUQVGCK0Ri14jW0qIBx/dtj+xH+d695uQP9Q/SAhq7sDSPkjI2HvkpnSDFK64BvRlrpcag/47oKFQE4MWF9/V05xQWEGDkDNxJJuFl+kIeLFdtTQ01bjlwiDpzOUKf/v5+wnnwmaNqTDYkdOMSikpLcgojmvdhWQ/lJjFKq2vr+QXFJpySbUVMlIhuyioRjMTU5N2JeO+smYlxTY20aOvxuoBRofLOKGNi8qfGRsWI/f0DDEIwi9tDcd9/75cVDGRVJaeizBYSFd164ZbUYdEyCsgtKVhj34kNqMeZBqmIxWBXgf8/+tGPpRKxgu/+7N3e3sHE0FccKlnwKGpRKDXYhCgiHmaBCk3U6Ug6IHis/3Y8J5ERh6YmYO6KeXNFSwTWs2HgIB8JO1ZUVshhW0PWydtASbikdf8Bllw3p+VVyo4OdXKQj4uJwXFvo2Xej8nE5vHB+EyKicIF7tmMoaFBDLZ709XOMEbtCFUOdNwH8ZNUFfsXbMjmFg4cKCxXm1tY6BU3/MknH8s+MpHQZHNzsxlmbNobb7wJsnuh2NIJOffvz1jMw0eOAKMkyjl/B1oPhgxidKzv/Mk//YTzc13Uha9tbGjg4IV6whKGSJadbREg5GRmGz6AuYtLTuwfGmBgbRcFdJVbTidob6PzDTX1LLzoTTrmK2++pXTZsouudNocPXyEOai0xxWVDHVdXT0zIsJrbmlua7vl56rMVldWAWUPJUrzmGfOnBZHcRZ+wuygozkC28cMMjhTSmeX8Xb33ZtAAjYUPiYkJGq9IFHYHeAbIP7v/82/ESv/7Q9+gM06e/aLbZcEskcfP36ceeH81JqeOP5sUXGp3aEmwj7huJyjOF/0KUxCRvIULI/I3j9dRSJApSjn5TXxY9x8YfRLx/aSqvDA4cjHR77a78TX/kkxYGFcqL0kBywXgSBG8rqsCcOHf1AL1NLczFvKFAoWwSUciNoh15DUZQTD53fswIga7NnZ1uFgo6z0TDZU0be/jxwKAKS+tk7VBmgKDhMgSXUGznoBaySMwIl7sOoEmv5TdcIdRHlxkYKpHSCaQpzGxkYL7Q3mxSBomVSlrUmJCb4HrOZm2m63meKD5taY7NsOHz5idZgU++fR5MYT4hL0s9fW1D737Jf0NwSVCmOr0FR7pPohcTwkSOgGDAc3iNJtSMYuLC4Ig9AjY2OjPT3dKAi+bXx87PrVy2giaJoXR6/fvnnrxvVrHtBYGRyRYEN1E8A+O3O/pLREtkYAx3+3tXeSGM7POAYvLLgntVUEVALfA9LApz+HDwS8Iie/RQvYIDbo8UY4yoMMbbM9SwI86JjVF5Lybbp/MJ/jQ2OJBq7k5vf19sPU1lb+fOLuXZhjbn5RE97D+cW+/oFbbe2YKMVWnOWe+MRQ17q+lZmT19nZrqYxNJjv2Dp44AA6wsSiTz79pK+/p76+Tme33oaUxMSZmfuABbmK3RMbl5JIpnFKxs+Tn7SMTLVAKJ2ZySl+i0Mi39qxgvgND1Npzu/w4cM5eVlLi0IcjYs5y9vtmMTMVmpIwq47zc0kWKVysHZHexdmvbmhCcm2+Xjt2eNHjf2sqTZ7Cd+gNTg7Db25exfmgEirHnMUkAB9bXlJYk5MKb4d7OuO2nxsoPjGo5X4xDi/3VxZtEdcvyhJQaOrWJbMnHydcHGJKetrK7FqxZy/82TrzOnTI8PDBLW4qtoVVTzJwYiqGTionu3L0FRTWkqnCosLmSWmwTBGsk02wCxUrfwE6K0zxwqQFvvLeNlQoMPHaRBy+/SZM/SIpaOYdN5r3IlaCatBKqJFQhBkTo6Mu1h2+dHjwy+9tNN5ZAP9He1tSkjBU5yNogCpFvsiwHX3QChxIvy+TVTh7/VlVa+rwpIdG08unDurfMCZUEwkc9ylq7S3d3SbIiooKKirqyP/7e3tly5eYunoiypz/3z22WcJZE9Pj8qLgcHBrq5O/5TIpMXKQDh7idyKsjK7DD24h+vXb8h543Rd6/Llq01Ne1US4ReVy0tDgAWAPymSI5B+WFyYn5qaKCkt9VmTmKwSAxonZYYTcxQkZ+OP5du2uR4ziL2z4ra2rJuvuHz5MotnuVydeZXRE0carY5pZ6AH+noBBchsbHTM9GLUOAdMAS2R5xXysj9yOC7qn3QNKYQhJM9MEI8I17FC/KJLSPQYZUnB5X1scUxMdIhgQ0I3nkFlo27dulVdXaVtyVQ/+HJpZenmnTtu9eqNG+VVlc5j6Rvs7+rpP3DgcOuBML9NQogXLy8v//z0FxjdkqISi1NWXmYX9u5taWhqwBk+dbpj20eXqMHW0RFM93afdPDTTHdmJgHzvD3dPfLAbF1SfMKpkydNVWSC+D+o5eKF847aevGlF4Et7wc6O9rbmaAgmVmZbGB5mbmQhWQ+cBUbYUis9fHDc2fPWgrImzdS4AOqyJ6SEKvkDyAiZWC5DF1BIoaNDKHYooGa7/z2OySE92LQeA2xh9vAGENL3//+9zl0cQtrVlVV2dnZhfmz/pwURLV//z63NTQ84vaCt8KYAfTwa8DuuwEBOVe7TIkKCkKJBApak1hIJDGh6w63ybOeEFv0d3/3G9XV4dBXIkI4yIrFAlpd1cU8A0yEZAY5FZtQEreo/Ez6ubSkqLS4sLa6Wju8NJVqChV02AMDy9wQ96s0DijmUDkSV+WUpM4UQ2I8eRUpdyhranwSRc4Ks+auDsW4GR+nlkyG1YR9Mpz+urGJadEsKdSDW4V3N27ckEkCPq3jjh07n/ozPC+wJVxb33ji2WyMXeGViTUggMeTdwQe2+60W2VAEoQEAw8ePMS70TnxNTcc8J1FNcAp8A9rIZBKTlFnpVTMytJk0hC0y7jRFP1bG0AZLuL4sWN8mADMtf7xH/8hHHxVXpGfnQONmC0ieaP5r6V5LyZE7vfFF18wWE8oZMMGB/pqaoywMTRg1WbrBZbXtJ30zYVoGqvhtb0gN7TL7WHAe3q6VTq4GcPdrX387jj1UZRENtcOz8w4LCYcT2oo/2Zobt4SxMB9Aj4tifMLCLTQ1imby+3dbmuTB1swe+neNE1bNNL+yQ7lThNTdzFI2bn5vZL52xV64W1LS5+dPCkrLoFPamvra6XcTBjZtSv6xReeJ7xeQ0hTE5MyEMrAZNQFao60l5S3yDn5Ed8cEuMWK5TnrHMAns52eEDkut0vr6khpYPDA563VvBeUwPNKGhk5pYWwtAZDRSmtCvU1/d15cKlC+cuztybGR0ZtXSmB2ampxYUOPDPsBsJ1ESBgvhABJGYwfOFDLTxjp42VEHvcaLtTlWf8w9mSZyRMstzD6fvTprVuTI/u4w11PKoAjBKR39ySkbOyPhUfmFpTn652F1dzPy9sW6H627PIimoCjU4kL9yOM0DlS2tGhZF58lhyJxD/gRTy6uLCyyjdMLy/IIjI1hM2Fw3FQGTJVX1B57rW+A7PSOjwELQXFNyDA2EnTPT0svLytWRK0CThX0wq9t7Edg3WYqJkWXPYeVlBCYnO7u78ZbrS2EqbGlNdU5GhjwlKl41rMS1Xjp1ltkFBanJqRtqPRaXjQ8DZ+XdlwjqCHihPyrRJQ4fOWqwub6Qvr7+2QfzktlUsrenh3LYen8DnSxDfX29ZDZ84x44oSuXL1tkqFocsLdln3I+LNS777578+ZNxoQB8jcXIn/qXOHPT30xNDhiumMkUlhSXHb92o00sWNiQkV5qeY/6JAWi5OwfwI1A0utHpnBguj9CENWeRV1peKMjbWHnP9MOEOAUebdCBWTNTQ8xFlqJKcy2yAyAfblgdw/A82tsDn0TtM32TOqFmaV8qcvYmU0NlzLvtsd9fD2TtrVtewO1YP+hW5ec2YEnul3CYEjcAYx74yOatm/b19rK09gd/a37NPnh+5ixzc2HUY/HyxbbGynswzn50VFjnCEk/jCcpUUlRWXrl7BmZWXQ1Q7UWFG0gwMDLiKr8KTMc4G1JGf6ekZTI+ihO3iiifiAcvhhoN8ivsDfkqWuCfG8p9MiupuUgofwCsXL14QF7505DiZoaqeReGxKQovv/iCQx+FkmbWkAqBmsEOQ0ODAjtbCpdL3utSB3xHx0cYQJWlnqWqolLpirUlRUz3ItldkDgIr22HCIodIGLMO3LCiimbZEQzM9P/6Lt/9OFHH2p+ra2usadgn9hZCKH4w3ss7/Hjx+wpF8nGiqlsq2+zgF5488DQoLYq3g7s9kMG0xJZh7AU/+W4bMzTHFDI4Oh2Vle1XYmY6p59ub9DE8Uf//4/93UE2ucJsRu1ly4PxD2NZCEmX+fnTxGo95hpsic2hHpchRpZcjM+OiKJoh/ZqUMTugru3i0qLOSrv/jiCx6OT3WxjraOrs4ucT1gS/JcEVSxnZwcrCR6xR4YZeLhsXYaQbyHu83PjaAWFxeXERHqgsTLXvT09EZHxWJOFsNskRIv/Ly9vQPwEaH39PRZXwidpQcn8b8U292SckNsVVVZO7pq+ppTqegD7gKlRWOtgPuk1UCTZ7d/VlYYjgJSA6KCQBTozfQnMxxGtWbCLLF++aWXDdS3uM5XE5NBEnprXnrhBRGwKkxWw7yS4qLifKxXVDguh7TxHKwidllDHWbPyEEeWmpGsS3sqaSexPAKCE3Lrr8XHgkH4C0v+iGP7pbwoHRGdSX5CFq3KxxExf6aG8BhaFNjhrhwpwJqmXu8PUZA0sv5OSqkU1Oz+LnZuQeqBsgBdrqkpHTbNDgFKRyNzX2iWC0yVy+xUVBULExx2g70PfNgxpqoo/Mg2DA1/FhsyqPc0QFGRM2GUm7oWwzk3rj5dXhkPSwa4y5Hov9aJb56Gfw5ZkxehOySMeiECaPqdsqXQyolpUXCGkHAonP+MEsKNdvbPfjOkBxaUURk1+SPoR9zOw1ErSivTE8xuDLDqA/DVgywlsVbeji7SxFUlEVYN/9CmhMOk5jzPcYw+o+YZeZmG1Lw4O7Uzi3DnKLHhwZD6Z3bWw1hIpiZnV+YkJ6dnpa1WyUR3HZ38t7kaHLC7tSsrIGeUKEwMToqw600gjFKz87V96ZAl/NOKyrqa7vzUL+dmi/ESbSjutN0mjsAMrDWS0ssFu0TYWO6yCQGUD1tSLkNsd3Z2i2M/5Ae1BDLwIt4oLHM0NoWRrQQ+zyHZoCYj9Yk2IQYJl/JnJEHA10FfMoclMVeunQZt6Yss7BY7rSciC4vLD5aXDHCBrzasblD915cWoaRZhjX0DeQkua0eihbhafaTiASrtWBW1Orob/56IkTVy5e9Fs1a5wZ9REzkaLS0hJWoqq6upiBKClB2T373HMcg7jQXJLXXnsVB6VkkR23y5iogkgR+/4f/sNftrW1m5kA9YLkd+7cIZMHDx3o7eleW1tV+6Nh9MkOxw9N+KfCafhPTSAVYJpVYG33vO+xm+PjI/wlLk6Dcwi54oS8O1gSF5INMpeKA4ZFqqpq3DDx9lDcJPGGMMXxYkEsMTEmtAhUezG/qDBNnOOMCJZ8yw2o3XB1FQl0ge1GEgK71NYT8WosnviPcrE5hYUFVTXVovy+gT6H9nFLhE3ikNpyMgMDYYqNkONpBR/IT4b1PZchsQ8fwvK5Jcy8VGNlZc10mEeT6uegAKjEfDmfEgewz8kLra3gb1NdIxijJ4KNzTM+NwZBE83a0KzJ8XEA2qAWRDe/Dd1ubG6kJhmkPq17CtZkt9VGhfKIqansTKeEFrJIp05+9saXv9zV1SkEbGo0qXh3cUHBAYGCI8MSEtDvCojKSsw1DYdSwcGUl41iPXyKjhNadg8pYp1ZI/4v/EQZjhLFggKexaqqjRADSof96z/+1729fb/+1Qf19bXC0IH+PsQSPwLVOSmaNT567BnJtL7eHlvwNOqAt3yh3eS6fJaL0ZtuMZGiVkAifNsRrnozTk6EgC42lFcE7/2VFeVGcUFKaDwb57Z90C1F/3d/+A7d8xkb5ablPL12u9Q1+AbzbbeDaEEhla6oqJAxQsvoBBIOKabghJRRjgyP3rt7f2vD/6Sno2gpxg8w96gkiFAqicYjS5b6g+V3Cde2ZOI2F5JmknggK34OR/gVpl65NtB3p60dCHUPnpxzctPugV/hj1UT4IIQpwy/tRCx3bhx0zNzVyZ+USpmiH+VRRNy4CrhFOJSUVlJLWmp5hjIAr6wIrCDhArvZaUoIeZETC2dwEL5Hg/FN1hQS+RvAFmPdndPl5vZ53yB1gMQ5qeffuIGbLbpi9AKzEVKuCUbpEFHy6csW2NTE4jHdXleLQQOyaMbzAf1lkkGOSWKgHQj99zJ07RogEVg2jbo1kibG8kXBxpIx6/n5BtSk8Cv42fXVh7t2rVb4pp14FPBVR4FTB4cGoCSIBDRTqwKs/hEJJkKVU0LJu9A/gC18o8KLe0oi51h+nZtbY3jND0jqbJBSnvkGIgL2bI7ylgqKyvcw1PPrVRqaEBmKBwDZPybHRR0yXrabhEzm6h8S+AiHR1nXMiuEEMrW4LoiXuPLsatcOaZvXYtm8t9kmPYyEiLDAddJqdMb8/n1KCm4nbm7nTAlQnOYd8p1ep4X/dcWVfHJEmucAsslPJpppDdjIF4pmcSOKXUVDLAd46PTuxW65+a5q50q2kZkSBKz86SGuSPFabP3ruLSnHIEctH88dGRnJys8MHxyfq97Yql7WSAP6D6UnFRw+np/ByldU12v54lGvXryPl5cPA31DE6GygjQ1y7oBwp9sbOuFsATX1fC4YjtcivRQBbArRw/YJ4+JMLJmPS2H57Pnz50mXjskHRuosrXLbJNDjd3Z29vcPOvPPPzs6OiUl8vVFOXUZa7e2ropK+jY9NW27CjqGQZd+dueMvNHzuK8nmzuUV2RkZzkNI4QR92YcRjS/oN8mXnIYpY8lM5FcQeTIkGPz7r36+pfhJz63u7evpWXf56dOiVMPPBNq9qA0j8COc8YYGqaKGBB4HL7RHuobYWgSK8LwK+W13BV+guNZWloIiDA/QvcLC43erSf/JJkoGrLl/BMVFcqbNcCIzwwahBWomy4domV2IAcjCGNS7SwJ29bfvhljcuN3y7ZQKAAFOEMhyOU1NNaPj09anAbDscI4RqVeuN7QIhWsc5aammQhpl5JI+hwrWgDJssSOXJWmOjNHNvOcMSEmYWCNHMqSFYcEWIbeRT3THr9YTQIMwDkCOK6+loNSzdv3RodC3FSRmYazwT98wo6j196+UUqPzIyZE3YMTfz5ltvWVvIgDwrAtNaXVUlYVqv3kfug3jjk5ksvr/dpJgnT95++23+UkBnwa/dvAYtkXxBKwbYNzBc0J6F4rFYJAd70U0qgz6yfCbqc10iHJ/FonEzWDTbKmuAMzz2zJFz586NjY9VlpX+1X/6j/v27Vuan1OUJ/BS1yoc950q5qg5C/CL998XsyoEQ2LaDt4BB8sDg+kcDOaD72DbBRKsIjUn8yRc6EkkqLn6jJraGtlfbDBfDr6Xl5Yp4OpTWjgz7avefOON6qqq93/xc8bH4QHE6cSzz9KXH/zgB5wRi+14zrKy8iOS34uLdrO8rDyUumxPR4mKivbgEh+4Okl3n1W2ylIx3JwFQ6d3xZPaOAg4+tVn9wt92NynVKebZvqZIY/tj3f4rV89DTBpJsxirTPSM5HkOBmF/iRMURlPUFNbf/fuNBERaKOGYRNLL0VPKwRAJSVlWOxltblFhSqXyIE2JlGUDeb0XcXGQBCcU1iyGHOiwZfH7e0dLDKRPXnyFL50enoGEDZbwcrKY9lCP7HWnCsDykbQAfjCXSE5I3n5zLcQjP8PQKBIOVJJ+Hmk4JVXXzd04ORnnxEygqtPbN++FveDc1Aq6asMfFp9/AjmshRILCShxgkayxP7LXRJMWDh+po658x5z/79+5qbm9y/QhIK6Lf6mh2gQGQx5npfIHrBme/cVj9nOk8So9nZaVonMSNeobEgSFFpOWtnhW0q6afkdsT6MwfKuJRcjI2NMPOhMkqJ6o6dYxOjdyfuPl4LCWfv9z36JaBa9QW0SwfB0OhYclI4a02XqAEH+FJf5f7FQwrhWOfx8TE0I5fm/cw6E0DzLSmDwma1tOy1I8h9aFQdqaFaIeTcvcuH84sKZQQx7IhHumEGuwpMhTZ+wgs6ewuFGA6eDSVIa4y7/QXxfNbMVX5daYALTU7eZVCYewvrEl7w3xp64HDRye4wX89jJRhbJ/RN2G2wwEpgmnbFklecFRV1aCTzGurWmIA0I81QHFGpCoWQRMp9lSu7vMNu9uzJixQ4THPLQJCNTQOcEBLMAzl0nwZeGzfKRlCS+uZmhZjzD2fPnjk7NTnRcuBgSlrmvelZc0TnZ+8vztwvzcuKmPFQYLDL3ZT09MxIZP/hQ03NTfHpacRyaX5RBortk1hyPgMgYmQLcIg6Q5vTKQNNYKZ0CpplMrizgHYq0VI5Iv7q6+4mXUQU9iqvqgbk2WAJlx3OmExLW11ebWtre+X1L4tMABkGRdCWV1Eh1FYEJOdEy+A4tpultp7jY2O+VYrOWIqMrJymg4fzC4vCOb3OJFl+NDwynpaOD3CtOPZcgjOYp/vTuIe83MjAwKCyMhVT127cnJhw2kDxyZMnOzo6Xn31VU7x3/2v/wsH9vrrr5PY4aGRAwf2c4rd3V2sElll2bWLEV1dNKQ9K0vSgfhrT8wTmXm0Z750gpiqNsJNSRMePNhqVJ0yJklrob/pUpH8XM/IAZVrApsYl+jCkilQjORHKMudO7cxk5mZGcJHzgbe5yDr68RM0+JIzokB4fAqKso5AywrFoeNtibeQPotmz3HkUg3UjTW+eGDWbIt4geX1f4kJiaYQ+bnZJU14/yoM6tNxcR/wY6vOAottN6g+xhoykKJbKW8TH19Ha/sMPT+gdC/6za6uzrl/oVZvoqzb29vc3Vq5U56enpAAdHYQF8/D3HtylWO6ugzRxvrG6BeJaxKDQAIsIYRICRhplJLC++ulA02HegPJ8SJ5yrLK60w/6dI2BnajLPnNSRhZHQEd2XCuptHtAhr5QvZjcqySrQKl+YguWNHjsoWG/upZOzG9Rtf/9pXRcPsgBiXdtTVat3eun37Fi979eoVDJNHNlMJiOf+f/3BrxVSyAHJdGIE7TsC3GpQYYaEoW5qarIsAC4Iwrq4DR/34FRen8OZs2eFLu+8823Gio9gQxBpoJWnYHPeeOPLXv/iFz8/cPAQhVW8xsv+1V/9le9RKBB2MC7u+PETsgo4J88uBKS/fpiVkSUqiFERivbb5u0RSFAdm8kkCM8KCiJVVVXb7P2MLYh++XiLYGh0bAxt7du5OskngIVZD2GQZPKmHK8peQ9sPLesEBQ1JGbCLpniKD/kFAGMSpZT10fHpMx9hNyTWrdFDZhUTLQoW42AY4vNxJRM0wZg5A8BZRP8DRp7MyVhlVBhQ0NDQAc44zFMA8p1/E2a2tyQ27C1GRmZSgd+9KMfwTSob//Zd0/SHgbklDGPvIeDBQSyL73w4vPPP8cc82IoV6ab2kRFBTxiIcAN9CmxRinU1tZqIlHIcenyZew8TLe4whfuEWzlhw7CjMGBoews+aod7oSlViIFXcF0pMTe+5mr2F2YkY0XYDFGyF9Jt1TORndEmCbq2DyDrveYXCVARO9RSFiMjfdxnC+xY5f1TlnMnKIipCIMYTFth5u0L0oD2AWO5Ok9iK4wBhRe6K2eD63E+YGrQ0ODpoQ83cqs3AgyUuee3K+afubYbooU5Q8cbpqVDp9GT4yNIB4VhYvszMVTG+mMQJeQfKPPzkBRWglIMkjVVZX3Z6dZWC33xnbDXLPT90Eq3IJUixkHuNCwR3F7EpITmZK5hfknvnSH8AWVvQSd2Gj/BVwatxsF9Mi0rR1ROjJztXYkGNkaBmIIntShqU7aHbMHrQdu8BuqMySodKeIk7MrSnbt3BT/Y8bYI6utdFubs+YW3mz7RPSdaFO8q1J4Neujo2MOW8gtKeOZyQaD7m/dUZ1dHUCMie8kkOmxkkhCRg780s/e39Obk5+PAALh7z+cz8yNuPe7wwOPFmZXH04F/7oVxXg5cwBdxh/fvH6tO5zwGZeTW7i5I3p5cZHZ3pWUsPTwwdbmY9mm8eEhkG58YoqTY32sBYBoW4kul0X/ZdN9xHrxIh5ZbDozM+0hSsoqqMy7P/0pfEBHjHR0SgOD6BK21Yg4p+sKTKx8NJONswnDe8NsRvZOgS7NBWmsRm9v3/TklGbfO51dkZJSk1ofrW0sLDuMN2rm4bxCUPUhQ91O7cigm0Mjo8CuVsnK6irptJra2o8++uidb3/bDfzsJz+x7owUu8ZrCi4ZKVQK0+ZxsGrf+Pa3rTxQkx/J+/TTT7klyACrUV1Xe+v69YNHjggRzp46hftCRGNThN3birnjxIljEIzSBZhQcb8hAxrX8P8BSxX/fyTd93Od6XUneIDIOdyLHIicAQYwk52DLLVa3Qq2xiPLXlty1fiHrXLt/zEzVba39of12DuasPZ4LamTpZaa3WyS3QxgQs7xIuMCIDKIuJ8XzWKxQODi3vd93uc553u+53vOKfPOSpWwEeR+oklbVGaFJ4PnnETmq6u7yzcZAbePDuacnCDdTeW5bXuZnm8IQ7bbZVstkyjAQZV5sCAPAcsyXIhQN0ICJlUoW8Hs2Bi+Y1N4uE6flBG7xEFzTgAN7O6//tbW1EEqnWZU9vRwMOyDOhOGlGVzSZvrQesyBs+Wgwl++9tPHzy4x0FSgeGoL7ZfkIdrbmrSGwj15VPaWtsU25BGfv7FF2byOVOvvvoqMtx/KQYIVvWpEMYBOosLi1J0DObw4BAkhHF5cWBqzQI6XWrAZgucn40GSQfJQoneFHuHeXfcrB5TxiUwGk7q7du388KhN9947Re/+AU0X1Za/OGHHypIZYUsLMfG/ugaanmFhrUN9bML8/IjVWJSc0j6+xlGugSsgKidgbVd3TuLLcB18dDbxsZGQV5eU1MgG+bD7t+/ZwtxLsRcflesxrZaZE+ntqa2qrrqaQC/Zv7y5z+/d++BTjcdHR3e4dvf/rZmF2JfboyBgtI4VBaS/2N+GQQGHM6ILi0ReFsfD05uRR7KJkHyMZHe047SolKY6wVxf/jdV0WyLijATdXV169f86/PAy4qKiqdH4/Z/TPEgB7ywYaOLi3v7uwLqrUhqKtvTElOBZjA0tKy0xaj7GQ4L8/mI2mNJMNdIscuSwheeX5qm9hN0RIjaxsF9IJu1zumwaWzktElIc6uTqaaCwRTg5KS5bfsYHdg9yP0PUwvc80QKEeL1vcIJRKsiOVztR63vyAnamJ8bNReZ0rEvyrYHAYakJDg6MSaML6u1hoNET3Pze4dvqiprfGLKH3GKHCEGxsuXg4JhRKEGjvbbuHps06HkQOAsgksIQ5LZ91ZRaaBFWZhoRbDTQRA2Of8sqAMP4iNkoKujJ5WdqZeZUHfgHCeNowLqHN3FyoudIXoYqNHxHkcFUPJNCuqslcgNUvnJLg3/6KM0OXcvEjH0cpMy+I4qR89YMRaYCtzcxHonpQdD+BiBH1BbS+DwtkrHY/hp2MRa71qZpFOXiP0BcU0PXUjOTnmnR7oOakZmNRudZVMT5xK+YWlRbmTosqq2ONDs+fD4QDa55UUMTDBIGXANdmw+CVTzu17qyfm5CplNz1oP52ZnmK/nEAtsb3PVGRa6yzMDNUdBGDB2ZrUjIxlffLSMqpa2uRsk+KCnjjLy0uuE07f3FxbmYvonCV+9Zx1q7KwKUG9xB51iUQYzhroBm6mpyNuBFqHPPjFzALtlU/5jm8hDD0XT01vW/l57IL6MPBLTto+ByPiY+P0pD1dVq6d7OKScuB02musrPqkg53NtaUFjPTM0nPzSzWOouuJ1XUXnkgK7Is3X15ahoI9O8MMZb450aP9Q13dDb5QLmYDO1mArXoDEISRhc+mxic4e43Unzx6JIgB1e0Wa6uyyhnIDYWJ2QDz3FyTDvewyiJa/RYMZBDjStQP9vV/9rtPlxeXxkeMJYkDrcbGxjwCvbBLampu/fb3jx8+Vsj40QcfMn6yy3S7xhJhOGmUglFQWQFdPDc99Xx50UECiOXdVTGWlVdYYj0rNarOSMsUEf3u099fuNgOj5sxQscPaMssuFprToPO9DuJvvnGH3xL/2MFXnzVxYsXHFXWw8qsRBfYo6H+vtHRYYShU88Qe1IXLl5gqWsbG3gUXeyGhgcx2/yHsE+FrSdiYwB8dgirISoSYQBT2DMWkKOSORPQlBQGwR+T5VE69etrakCs6KrXl5aUcC2aBEndcWkwqJAl4Cp2dyFLK7awEMigTg6uBMFxrG4JQNbWJqdOSs1G8SXchiSLreU2HWsuljNgOSWS+Hh0HNelBWtA2AYtGRiiOEWzbNejBx0SRtbNb80vzPb0mG9FZJdx4mJ33vveu9JAUuyiUpoc/hIi9/RHxiZf7O+z2hKrukIz3K7n7bff1hWa+bKeNkNOMJI63amXeCKtsOUcJWbElnNUPVysj2BRZM/TnNiKBQdAzYCcpWXAl4pSfIRcIQ/XJe3U3YXJxJz5b1NT8799/LEj47IjkWlW1xHm7dn2gGM8dcrB4eR4btjdspP+CcX4oUePOtydleEyKbr1phBN9ff3saLgNWGwaFspNrdH2urUvP2tt6wSJyr4wSV4OhcutMPJT58+uXzpUmlJ6dT0jH4c4qs/+ZOfWme1HHIB77zz3dzcsMfjoXsWACW86Dbx+byAnI6LtKlorcXNnqk78khtDLbdhB+oBcHgGuP+97/4Q1GaLeJONFe0NO6BrfF2MkY5wsayMsBc5kAoSh7m6+am1rqaBtwGKi4YivZ8fWF+yeOE08Uu24blnooT2LK4nitT5ZSiRpvqa8qK82Ynxw1xLtT+R8Zjdzs7Lbm8iLUpAKTY9KD5SuAkwnrSG5szMzu/tbHp/Dx+/BiaYPFBMPtvbGycz7hx/RpOFaUOnnuc3kW8yOQdGrCCVFxdoXW2svy3OJ11o+vzzqlcr7pDqdpgBOUGwkduxoKG8vQQeo4S5Fyp2VwdWm9aIVRvrxXgq9TI20/eB8fFDJWUltumcmwgjG0n4Yc3sUN04HU4EV9Gn/O1I6PDk6MjmsY6dhZ9cHDAoJ8ynTvy1RruKNKw422FIC4S5SQkED06/3xVXl7IgD9iloWFOdx7OC8kBUgvI5VIF84oYEWc/aWo4en5FYa5a7qYahSn/ovBiFWOkD4tJTE2P5yemUbhohZqH01q84H2q2t6/QR0J0XAUazqrxdKF2obarJy008lxHKQAfQmDjnYU4QuNJS6ANi5yXSJmthYg4Pnx8ZVkms7smlS6OGBNt2WF/S2PXw4vSIyk19hMpjj5+sGD6xwqxxwNLrA0Uq8sk4wKe46PT1VwTsw7pFBPmq8bDcRZFYoSyItuoKa2+rqerxtRtHyDIe+vhoFCLALmEZKlkOZj5gj2ywQzOwd7GwFpZPYPyrK3Z09ZpemDwuM9tpQ46iFdDiENvV4iql/j426PtZFwxiIrLx8AxMOd/dtub7uvqqKKoc6t6CM7rQwnKcLi/F3JUjd7e2cggLNGjToI+tDEx0wd1sbVK0U6JGx4XRp0ezQYHe3EHbTTLANPRsPQ2Gt3Jubz7bXNLfSfvGCXAvVMcfG0Mpqp4gK45NH+wZ7O7vLS0q101ZinxibUFVdm5yavr2xvShCDYVhjOa2syI27SOKy08nJMbtba4jiaUEYcFkU2FTU4YG+uQOHz14TJhXQg2xsSUg0OFWjB4Y7qMjU6DmZiKK6l0wk+1IPuu4r/m4qes1tdUb21u//93vK6tp/IYHB0beff9Hq6ubMYenLpy9+MXNzxXIq1nW55NWVjRvaoqnQEnvbW1adGL7+bPdz56tzM+L28LhHHUXTMSDr+6/+sYf2G2xCPZw7q9/+f9hIBrq60b6+2lkmFo+mPlTUsYt9fZ2UzhcvnKFQfYcA4rICIvnazV1dbk5YcURXIX/MseWEZKAd1V0JMQmhkN56ta10AiqwVLSTsXElRQWs++iLiS5qBllxJCdsCmHiHVuw+YxPFwOQo2VEijHBx8rCtFykLCODZTA9inyEiyPxAzsAsKC2gwIFofBZWHYX8gqlJ1TmB+Gt9raWnC2AgDF71CygOMv//Ln169dWV1dVgItE+YeuRM+mCnT8VkYiVMZGB5aWFqQ7nK3hcXFrJMBZ6rdHzy8NxY00J/FFSmNnZoY116fxdHyUFUDeBQ4P5F7GDmv31+1aw4ScgL5rJMSjmN0KB5kWlBRXlGq/a+TJbxzXsS2EgpS9lwImoRnxfAxb13PuiwjqlnEr2qzMC9vRj8T/HAqOYzi9B3nELpanFtQr+BsX2q/RB0ESAEcTfWNMLrcallZEaZYmxTOXtpPdfzI8FBGRqrGmQ8e3Hcq+Mj29vaW1mbhMtfa09MNCQH8KLrz58/CWI8fdyCim5oa5e2Inzmjv/7rvx4cGv71Rx+rBfqTP/vzmPjEwZERlCy0gQtkSZg+7B3IIvYwxA+hYjsw74E/PqUWZWF8Yoyacm5hZmpynNUSZgQx6P/xH35i1TxFwamnztP4mggT/CEievjw/pMnT/C5IjD8jDBTyKU1HICD9uSxkIQ+gXeU9NL9UssExhDwl+STfMJq9hh5cxwjSNJEwG7mkDwPgIzmkEM1jcgr/XRyMiLMv/n5F6Mjo97sWeez5+uakJnPLk4vvXz5MnQJ+PDhDBMaF1KGnWWG7Fr3PD09w9UHPKQRkUWFLtJpt45ASiAH1Z4nOei+rR303a++Uh5kHQBApIS96w9oOTw8RE4lp2hdoBvaGevhAAB6doNdC9T4FW/rOxbEd8AlTRwcPGaxt7fH8nkrdCgYIQosLinl8NSPw2guQ1jmne19shE5EnJvTAF/7wbgOGsOhhMC5xchKcOcAUzEpINpvPLCvAl8+5np2vQc4M19IpwK6vrXE4UARDM+KzUpwXo4YzyNk42spSP3M8+RpBYQ1HSK/8/ICTrFKFlx/ItKin2jpLwMQa0wiLtKI0E8jmViOGb0iKBWfyYP36N3+yBKfVvLcFcnR7W1tX7v3l3XlppMAnocjQYSA/gKUCgoKiJHrGtsdG6DianHR3gq8S5RiKhINMP6i/LduIRuZW2dVp937tyxjMyKJ+VMPnxw77cffyh4VdDj8AAQG1vr3KGUbVFJGZYDIaFJPHhL3jZrUIvKcYLelHStEoFf5yEuGHUpBj3Wb8hdKMagy15ZXLD8hH4cPBtqHMTq8+V9iTrOzJTbmKDIaT9okrDKXW/L1MvI0rhLXAXTJVECCdnh3C/v3BocEc+tMh9ArnyRJzUxMLg0O/N8JarI6kBfjMUF0KS+pdXtTI6OQeU+ThoSrBAGpWTn2iT2AOAjtEqKTyA95JU1ObTsghpvC0lU1tYCgJoQon3MSxEhsW65RcUZxcU0mtKx689XNKBZXlykeX+xSTm7iuuDsnnfqqqaqqoqozYmx8ftc2lF+XARnhkyEBXsj8uKLi0Wl5SAvwpCoOaC/DzH05DFiqpgILOzcOHyZUTO3/7t35w/3744a/DkKiAorcBCWHkj5VJzs0YHBzXHuv/g3h/94Y/IzZzBwDWWlqTnZOUVFSI8H9x/iCRsbW9XxGcV2JGWlsZUsqCU5Jb2do3rJJUn1KSur9ET9fX02oeNzS2WhddBkKivgm7BVmb67p272FG2iR9Cw+gihiUy1wVq0RoQ6jfPCJ/mVJKUW1nODCodDkZzm/sacvoYMUEGA+dROjUMgiPjgLspwJfif/cF2j9lQaeo6Ir4A9GgLtGh42lCobAyA89RGOS3fWHHWgeEpKQ1DAebCoWJQcSFZLRaztp4DY0N7N5nn33GRDgg4iFGjPnyx/5niDsePVSfriz0e++9Z8dBqPYMod+9hw//43/8z4B9re5fJ6KEu3fvMj7guA0Go4Oks3MzIDs8xdnYNpIhQWOEIHt8ZKuw756UuSWEXfDC6Oiw+mMWzOWRj9pyIkv8JKvilTMzEbaC5dR0RiwoImKapien2s+dE92KMfxrT1rV5kDBpCty6rlzZ86dPQM6xMXF1tfXolVD4VzIBM8FGwkVvB62ZwQ4Mx5O1O7YciVM8aVLlzk2YYNKQbIdVgvW94zOnGmzb60VU8BHCn4iYERc/A9++CO+8//5xX+zYd99/33W+L/94r8Hpr6kRNQrwAUglJ4XFRS5MO2BdKKXJHaDYncVVYIxk+n8FktLcuWDcAxcj3WOa6kplLnF3TH+fNLjJ094BYCH0tIgQCG5BybJ6eH5fUdxZnqaXJywWwwxNR0pO10uCkJ8aex0ImJUq4PcSqWX0moEOKmpq4+Trtt5kVcQ1EQvP19X+pobzid0mFvAd6UnJgdj55geptbzPl1Rya2eb29HGXN7oklZB/vG4eQGgj334kVlRcWN114TY0mf2OWsxpkzZ2prNafOInXkCx0G2UdRl9fb1n7kOw8fPvzFL/7r+sYaHogVZhe8XsjPif7ud59CAEhI5nJ0ZAzc42ZmTsZZAVYW1O3bl9/ElN4TQxXwD/pmbW7DTekZQR00ZOd5qwQgumGtfK53dtLENOwCBoa9E1GF8wukhbCvbtaGGBkc9NGeEx4DKgSIBGoSigHHGw6pVlyOLjEETiC2WcUMSYXH6BooKhnWibFxI+C5Xmcpk+Q5K1Nfk9ycTJYlM8vEtRdbO3vmVPQNDImqs3PDvQP9Tx5pJrvc0NyiBIWjVS4mgrcvo4vRbwhtndKFFG4QenBa7AofB3mwm/VtzaMDfdqMpSSr0N8bHxuGdvGovb3dkWmR4XhdU6MWO9MzEd2qItMRgYtnJyeP7SRK8g4SljwKXCZ8lgg0SccGq2pokE6zf4BrVKQVe/zwQW1lBX5Cxos/DiZo5+WDe6b5KOHMIxPQXy3+FL8rJrCv0Kcp6ZlrG9upWTkSywGbIHmTlQ3eEQHBp+AC2ejW86jUXWKiv3GLS3OWJzM7bWs9oDQPdneiHrl+MDMzueG84soqawpj4o1xTDoEIm+lPJPSUopKS5SQNreeKaso1w3ocGdrddFQmKDppRFve7v7BmiRpijkF7KwaM1nWrU/3TQOijwyHJqOTE+Njdo8HQ8etrS0MBBy/QyurruLS9GO+w8qauucBQewqrFpYXY2QCcTU2kpaciSja1tsOD+l7flYOa5Nd1JMjK0px/o63egcnND5RWVPpMAiFO0u8g6tAJwvlwGszkxMtLR8XAyErHTBE/AE1hg80Duz1dWaxvq9D0YHxvHtjnsvnjn/fedF5qjy1cvAyIEt8wHZVlba6ssvMb6hkBFpibkIDyy3HAI/iPqA1Xtw3/9p38WVtYaStA/+Pa3viWDB2jGxZ369NPfeJ/Ws2fYSqS0nOtsZJr6LF5HjuLi0soKoycKzM1eXX3W1Xnm4kVhHLhQVlU50N2nYZTsINKFRWbLrKGb9Upik9PlZZzi06ePHXxHT7UuEI/DB/89VGCaD/B6m425sGiOLRDPNHs9gKXsAdOOomf9BGmqEUBDv4urwGrK4bkjZ1m5BbTHxziwdEwIjCCzkIL+OeX440ghDD5G8psYAHDkdJ2s//W//kVShuoHT8UrgM7sw8DAQDRKDcdPrDuDP/nJn3jPgYHBK1evuch+yG5w6M9/9jP5Kpw2r8D+WGf5Kd6CIonojTvnPDhFP2IKxGd+EQvrv0ylegxGidzZf5FM2iDJnTt3PLej52ijsvnvoaEhsYcgRJ+vrq5OVoW4gSNkfPgM4juCZ0jdZ9kSrLSPYLuQcLV1NU49yQ9Gg8diSCsrK9wduggVHEhADG9JTGS9PSkXyRthhgQDYlzk9cOOh0PDI25IUSDH/01g42a9gwdn6Twmv8Jy+nQVNgp7Pv74Y4fF6iHivr739RtvvH7+3HkIhv2UOw60I3HxWFCFW7a0e9QUhbbc6+XdXL/n1djQgL1Hk0nenTt7fnNDDvgw7s/+3Xe5HKcXYy49j4JXxubwa91m01g+fsgu5Lc9TugbXEJ5EXvRJkl9kVASeuTmhf3W6cqKyqpqBtcelcsR/DElpOSGCxLOJWm8ezKavKS0zE+nZ+cwdTnhPEE8pgKitE0bm5pM98BnaQAP36nQyJO3KyjwwASU1tF+YkY5cEo5WOzk8QeBmtYkPBE+WH5oemZKEADDAjicEN9J4u8dxPJc142XX/rhD38IXwBEVsoWtNB/93d/19DQKCq6+dlN0RIIyUR4cWtLm29CgqCy8wMBeT0SINhVQdJIClYl+7wEYR7CMT3NWZK40r+JQxJSC0PPnjkr9GFiNpVnxsSCqxrI2VuKFuw569nY0qJojJ9gtWdnpxfnZ0gn2H06IZ5PzwGvFVt7LvGnjKvN5B1FfkEJx0n3Cu0KeXQpR52mqTkTE05xTnB0f19v59PH6xvbGsFQbjS1tgU1Yauac63kFxdDwSKYZD1sY/jnAABAAElEQVRWpIFjYjWJ0EqhoqYm5jDAMQ4MK4CjQ0wtLCzqz4uY8p1zV69IGvY+6dDEnL2w0WtrqrgAlwdSyEK4yHwl8yvL5KCDw0MUqyvPV6TN9GPX1gDPJCetUJZ3J3qGnbk0/e/duOxuXWvr+vIyqw1j7u6+qCwvrSgr6njY8fnnXwyNjM4vLIbywmfbzytm0IVS8dypEzBuDzgTucUliC/Z0DktpeYX4k4aFrs128VeQm9K+GFFgsqK2emVxTlzy5OSqeNeyACRwmuRos8pfsw0O0FDkLwsKkkN5wnlA2tHdTw7t6U9TVxcQVGBh55dVhJQ3gD24VFkbEwBAG1QTUODFc0I5bH4tA8uj3UUAA/29trDzjzrE0a9JgbThfgeOOD3v/sdYsDhlGnr7em1XNqCwM4XrlxOTk0bGx0ZFc9p6pFfIK0lE0YpevnyVbULH334wZe3biN3nRqcWNPZc9LVjobVK6kNlM92O2go99XX38chaQE4Nj4mjgQvABq2jJlmgoUmcJjNoMbIBzGNWFmmRIvz6y+/EiCw7GwVJm+8972U3Jyq8tKE2JjzF85v72yif2h9pWGAJ2SAruLcAMWyOJK60v5BvmEzBBNFZWVXr1wbGxmVF2S/AKabNz89PNy/cPEiEZYHlFdcZOkENDhzDuX/+tu/+fzm73OzMjAxP/7jH3PbH/3ylxeuXvmXf/qnjo7H586dY4U4bx7MeXTMfS0iZGplW0miyECcd//+5je/ceqhFmYEpwXGkHF9g6S5H4ECu+loE4EzaOJmPZCRdd6HQlWhkV9hQ3lEehmHGoWDdfSw2BNnFs7lEQFoAJ1fxN9w7b6JbbLm7IMAk5iTr+BdmBck1s/+4i9Yi3v37pWUlHBM33gUOiNcyOLSws9//jPaGRH8a6+/IaVy8+ZNR+n8hYtssvf36w4FUy72CqBzgcOYSIOm9jo/lOfyuDrGh0FDyqNqgFf3CD7KCTmkQbJ0f8+GNeeWNyXxg6KC7F10uba6hqfk7C1C0D+rq4u3WArG/rUpkEVFvPLSSyyeOmD3Qs0LZNBtPX7yyDtiNWm2kBcnJe3EfYvSOs4ilS/LyURbB5EJlyaMY/2widwt8s8KMJsg8quvvdbZ2e2t2FJ3RzLz6NEj25hZFnF6fAAx9ykc4inu3/sav+1H1pmfsw5W31tJA/tbU1Xjm5IyLDP4HqCc9PTl5SVewyvtLonAmekIuZOkGLhg55BT+6Nfcdyf/tG74g/aK88jlEvdUBKoSw+P4Qur7yMFpM6MjSV45NLb288bZ2yncH619XW8nVkKQNDQyLD+uN6qp6sbgwGG+Ncd4j2EhTh9CFvxAxENYMzXShRRKrpDiGZyYszJsUdPJsvjnw4QoR4cyMMBe/BOrEUE/XwBgNj0cD1dkD0tUy1PJvEA2LJXYobNTVK3PZM1vrj1hWff09vj6QqEv/feu8AU5AV2AVxeZvOSKcMRGn15BsXFJZKCr7/+urDDIzxz5pxDRtxhf5+MGw7gj+0bUMRaEa6tAdcWB/yx1iMjI+JuhlLnD4Egw8rbkb9TebB9xBG8GhhSWlqKvxLqOSTMjZyikIf6zXZxd+gObKE7nZiackRpBVnSk7DaEqaKZ8TTUspAEPCi5wXQrCoce+7uUD16tgHplE7e//BgzwltaT2fXwI1J5WWlTu6ahvgUKK7KhMve3tijvbtM/kbZj0tLd1gip2NTXZBcpdf/Oyzm+hlT62t7axlzysu9aO+x/eRKu6IpXCzsufyhTyixENj65mmixfdo8SegEACwIGBEOsa6lITU4b7B1SvN9bVc5i8kZ0qYIa99CsBTaABUhwclwOmJYEjoSxdcKboraamluDQuPPs/DBm30erNKA+lVShTsJz2qXbnuXaqo5K5UI342RIW9FAJ/MswUNhDoZDY1944vkSNDyTkHBqeKg/FMpxeJj7F1u7mtoow9chhCtVPLi+oUvfHqZ6uL/X7FDJPpWOeCH+CTrcXFlxCzEHMXhyfLJGLvnFpVrHiZ59uOYqalTwwHiwYm0FKiodlgCAw/4pqZNj41QwqBTdGUM5uVC9bjIjgwNy0gCkFRA3g55mJA3299sSnrU0POTuwCIZsb0ieJvTaZXBtYX6+vqsl8IhhsZTGKMwjIvHNktDsCPa4V+6cYNU5JOPPnqbRCXbNM2gi4J3sBWp/qyMYIjAsbymRvQcJy47PMg9GUQXysVfJSyTa42OYAN3N9cx7oJdND4BmNDwlLgnPdUSdfd0IeYCQywWLCzQVSAyMabE0HkHIM5euWJfOXGqSLVoFwdzrvSHtr2MV1yiQR8PYUTaaXQLPuZMa/OlS5eq62ru3Ln9xWc3X3/rzb7eng8+/JBMj13C5HIMQJJjiMhiSfhpiYPHjzoEbU3NTRaELaa5YxDZOC7BI2Nn3K9r4Hscaoc3iMaCgRjJY2OjAgCtgtC8kKtiPijWpMNNcnuhT0yMlnVAMINDwOwUZ3sikgKBBdniLMkOdffNzQ6kKEoBIAxnWcGVSUDMhaDw7NmzLOHvPv1USQlr5jJ4aE4CNGE93MK///f/TiArrGlublH59/W9+1euXGlobNQuWBmXWiyXKp/C5rDsHBJu0IXxx+qTf/vbf7Py5tPh+vgVfeXsNGT1cDDTNOiVQ0DgofBwrt0DF9n/9tPfOi61NbW3vvhC7PXOd9414pCDb2lppsMTxYnjvpmKY3Hcl6iOLeLvrWqJ8icVzIf72GZmOSc3WDd8APWD99Q3wEcENA/zERvYNN5IfNLR0cGmWfbW1lYKRH5I7OSpeUDj45PyW4aFCXDhNlN8eTVG55tYECLxlC1UJDI9Pj7ODjtxPkvIDmzbD25Q+sOa4JkcltNlp4n9wG6WmUS2r6eH8MfbKvaFgUABXLd0VQhplJwqMQco8CBx19ubXJz8LSPejYg3AHNxSdsMJhW0h7lcvZVyZlyWo4zrsAWXlldstQf3H4T19cGgLi4KwO1sxU+YEFcmOcrB+NuohVp9nWYN4IZnLzOLKwcoLBm+wnWLoiRmGurqPvnk3xzIk7RT2qXLl3r7+qEGe87N28d8asDexMbaN65HhQpXbe+KQiLTEalmHnB5hbcWPuq4kQNe1dZWX758CT197twZe9HTcg0OsPECnq4YXwBOG+fgNTQ2CPAJXFlzXzQ2NwXfN/4t6BbBBEnfGKqO+jsAo5wil2S2g6dLSIH8BMT4AzE7IFxUpG9z2GNOiIsTGKNKeAUrI3El3aJFKsioDlfdD0vkaEkIuU1Pmnm1m/R1VpRbkF94SffUc+fpbiEGpi8pNS0nNwxPYL2JWlWVoIAwruTyjL2OwvJtAkQ7zxXh0ExAUNNjQMTq+nZvd1eAs4CjrIwBo0YO9nMy0zXVzs70NNepPd2jbIdZBEJP5dJwA2fsttEUcJyDJ5Em7DU0QBdx583tO1Mebo1tKNctSaxpbHrm3PhYUtwp0l82S14HbsCmgOGkpi2NjW0XLwpCuWe+WSZDHBno7wuLoAERlbmp5h0L8Y3Rk11jbCRBM3PDRgQ0nzlXVlOJ9Zd0NFN3Zmr8eP8Fz42Bl7YhnyVeNdCRa8xWtZmVoQszr8AQ09EQa4yMDJlsnoWQcDr3d2cjk1xH6enTu7t7fX39Jh53Pu1OTVHlkh2fmJxTUDQ0NPLlnTt8dGnF6ScPHsIgl9ov+lFBUQkSQAkK3ad+ovGnEmOO6OYPC4vLdECIz8hZXVje2NgprW1AwnI2BaXlsqAkjBAoKMk36y+nQSDzwJs66tevXWNiGFynrKyswmpEZpRVHaVpZZeYpFbMNjbhLBgN8WIfgmlqaCIHyAuFH3Z0CFVfeellHcM5fiI6tthmAGjEvnMzM5TxYI2D2dTcIty0Sm++8w7u4dpLL5nZ0tur/eyRJ+tMgbYsSygUktfouHMn6BJOXKZaLjYmuyBPoCu/JUiiJkZ3a72suwcMJ+VJEaHtB9C5ODd96fIF/avnZiLVtTX5EhCHB3mh3Mj0JNP51ttvdz952nbp8r6+8KHc3r7uCxeDyjblNEgaDAefu/1it7yqUkKL7XP0vv3tb4lmNrY2aDHe/Na3hLcGDjORP/mTnxoTCPTrsMe0sbN+hDriDjufPQOC9oPRLgkVlafRm442EIazDTgnbgGZnU0YFRBIvmBAWGcAy2lyqCWuHHYbyZv7QnhBwhMQISvLwj5GV3rbbuJQwU2kFLbJbwmnRIdCT49G5pBlUEnpR17GrAOUECQQcP/+A6YSE3DhwgW+7enTpx4NHM+H+pU333yj/2RafWNTs2tDgP/5z/5C9/AZuaeYWECKkens7Kyuqi7VR3sH3bJ2//79ivJyMZ/o8zvf/jZYzxsB2QwXAI3Jp3h0DWyXukB+3eNzVUvRJXeho5DWb9q6itTxhP/4D//I/FrGTz7+2IFyP8jlNEVNVGdHx6AJeklgJ3y0Ygg2lgHir6qq4B3wLXJSGelZhB0ANDYCNysCiI9LFGLaUd/Eo/yTa2Yi5NRsOXScu/YgbLyxiSmVlKoPYAW3hucEfbglgICzZNvtZysGLnCWWAH0mIcyrO9Sff1bb72JSVJTzpv6ICRHOBSWitZl3q9bCluLDYcpPW5xr6dme/AgfJJdzRI4kK7E0sX9+U++j8BEy967/yCQzSxFsdCgjFcwIZ4KvwVDCbwIgZh7llGMK1rXTpNflawiPCNupvn0tHA6Gp7I1Fu7slLjItd0u7Rw1J7iBnYT9he/Iy0Dh5qcrAbIBTXU1orNXS5uh8lTJhdU+TpxJvSetLBzk67a/nMZLppDcpOqhNzDSe+iwAqID7RfFpCd0BQ5lKIsuAtmVTkYKMaLIQKkpKcCGXE5jAW1p5+KYjs7n0FDJEOkvwUFeXv7uwCC9hbhPDV5gRCG9/XH9rW3LIhD5ffAHbkQR11ohSDyoV1dXXytQ25MRKBnobNm/OSvjzWBTBJz+i+b6B1OPhd2DCrDMDwWB7bIDFrgIy9zVegrqzAeU2EvDpnc32gsmBegJa/EiUlxAez3Hz4Uo+j0aOwAHmlhbgFvhqBjJhhx8Rz9E/ZJdGopni8tap9CRSt0Xpyb0qqal7LjaZfD2Njc3NLT5VpWiKGxuHaei7TOZacrfOho/4DSjqT4U/gEcDgny8jfHXDGC8SdPbrf9fQ5OdybqYu2HY6IKs2J2n6+LiHJ2Wtub+9ZQLHLN19Yw/XlVSDdTxE1G6YWYHh3dkUtlprfPalkkN44ZnxjDl5sr63Mz0TSCBE0hdzd0W8lLy+MraJtQ/9CS+I/JwfPiSJYiS5OjY+drjytU5rOlkFGL4eeaK/UFJmysv2dF1bGfK3GpjO65XDQpTX1unHiG48OiFQzq6qrMrJySsXZ9U29z7q+uHnLnMX0YDZkYnpuCEWakJRust307DzWfmZ24ebvbm7vHuwdxU6OGQQaWlyICnE8BQnXqUikrLaOjdUPs7yU3HzDN8XVFdWVPNm9r77WBwRs2tzcBIawEYWlZWB+f2+fMMVuqa6oIPiSGBMAffirD1SY6JGrPID74YhGxsaHhkfJg0Eio0uuXL/+5Okzdt8jSCZeq6zQbeTR48dM2Jm2tp7uzvmFBTMrsE9M54aGdrLmBM+aWo2NQWM1dUZOZovjw3nhzKBh0BH8V9fSWK7Bt9mzOmzlh7NDYTH2ztZmOL/Qxq6oPt3fpevjHNiqN546yK/u3MYfBhVH1dVi8YjMCFjZ1qaiT7VjAF5Nuk9PZS58Uy+MnCAtN0n2ouV3fdByb2NoeJDfgk3NdfvP/+k/OaTvvf+eM6SpPbdN0oWfP7GJZL+5T54+pdwW0zc3NyvyYbL4MFZLWIzcVgoAvEr8MzjQs193rh1nBgaDBj2L84A5Z9+pZD14ViGRWgqvl79vsbCb62wC0y8Awiuurpqdsha0ggk6R3oy8WydAED0h8wUErW1tWEDdIdhViR01O/W1dX++I9+jANkHJivN998c3h4GAZ65ZWXeX1dol599bWa2rorVy7jDDw7z2VjY7OqppZZdha+yS/CnVyCRbtx/cb51rPaspiwKChiN/Ao61InLPaLvUCWEaRskmkGtWaE+ImDGEnO9XTJaZkbxAOpC12PTASx4cneWNYg3tK5TecourgE2ba3n3VIcVnwPfvlPeVe3LiHwsuoxZQTVFzg4FpesexXX31dWVnNHboMltYG5tt4vmfPnok37EYonD0ZHR0l8hAh+E50eYVDYh2RTChiNtA++frePXcfSDPn57lM0EfEKeYWYwwNDfvCHvv+93/w8OHDnp5usmGsiZgvlBPySh/NsCsBLMoLxDjAYkBEnZhpdlYErbUQ74CzFSJr7q/OzWfF/eSP3g2F8ggZbt2+zcI6tPhA1HcQPm9vuTiqEyjVvpG+giNQFu5TNbqcgTCP9fRX8AeSTE9NE2IgTFhGisFMRaaGnYbDQumbv/8dp117Mu2M4ygrKSUb8/64EbeEiLdfRQOyjAAFOY2dZHMzZ7Z1TXWNu4AUHFpRo+WTzLaJV5YDzlNltE/RXSQuLlYhkAPGD0EiHR0GsgcZOL9o9T07u/WbY+8keJYKKswgECPvy5UdHmlsUVRSKFxzfhxgGzy6vHT37m03LtCzUz1XaI7VlikM/NnJHwAQdWd/oMtVQezsbHuBWhNfba5vcAT2bUfHQzdFMGYOmS2IZ1DRDAYG4GhtTXDGAQTg5flzeDPlZBAB90jCqeZJnnTdgQi0DPiFGFOrg4G1JFVFRUrLI7oZ6JKekTU2OJqWnAqOIAqYEhwUxCB3TzItTygDlIMooc7AcqxGcXtioOJCNS10vMExdk7csnsUyAqb+vsHG5ta1Y2tLWs1ZyxWETfG7Pb39T+PLoYwVjm5VsyuUnaWEBtPm6ojgwYi4l09KZzhyqZm89Rxlao73XtaaobTaZWxvghoWPvJo8e6ZkjR5SgtV8q9GSjNIIbN3R1c/OTw8Obui+NTCSkJyWvPiUiWw0X5epJNjA4qylPVoCrRCMkdjdDiY7nw5eiCbYay07RXVcnYyLDOkBRy6pLmpiOnYoJRc1tKwfLzpsbG/K7ZbOlZuQUlFuG0njMqAI9Qj0kps1r/Tkbqm1rMP0EKUcqtPd/+p3/4r2o8hAGsqR67WbnogXXXlpSpSr2bhdVJPDkl/TAmvrquEav5+ElnTq4cTR5Clk5H13ishdZ3CqFw46AesMhzq/eQ6gDpcJu0Tl999RXOgNkFsJYXFhx1a8UKoLiFGvCgEk9dUO9+eQdTIh+BoKaZ9A43XnpZ9oFYgLbWlrjx6qv8E3mhKFwoT4TCWdpaM5EIkMGI0OCVlZa+/PLL+uURiCYZ7yXlH+S0EtuaGkUR8kXIuvi42OjSAvOnAdDm2ir/hyD74uZnQ319zDT1CrI0Xh1nAOb0d7W1NopKi9lQU3OeL0eda2iovKpaqwLs5fLC0gmZQiI+IuiZn40YcIDq3CF2j4n5+KMP4YOz588pTkf9aRQ52N9n2iUOkNFkWN/5HhuVu7aGysPfyOo5L6tsqBON0LTCiI2oQUqGCU9O8o5sriCDraDXG4YPmlp933kNcPP8PF/CqrDO6gS4kPxwiOUZHxvhLxEqXL49LFinwYHRWRvMjQOO/SJj5sAE3PCZh4I78XScgtFAcRrBRdND8NaihmfPOtvbLxLdMD5vvvXGhfMXRkdGvrx1C8Rhi1wez+r0oze5aryFbYAb+OCDD0hIqqprRIqQCuEfuls/fWbZcBunpra2VmU6qp5nF/jeufNlT0+XqxIqaMrvIn10aWkwn13lV+DjkWcH+zgAH+qD2AQAVJpWQCJI8kQC2ik9HeHMfqOO8/NCsv4DVr+352L7eXInv8iESqg3NDRg3erqtUYpZD+FdJQ2Dx88Qu1pdzc2Nq5Bpg3Z1namvOw0Y768vHjjxg33KylbXYMqqiLmikxFXADT7dm5X4ZNtosEjyuCv/VZ/e//43+Ied56621BmzDdQ5SKkWsfGRlBbjlTbCbogOTn+a5dvSow0EmlprZGJ4HhkWFvXpCXLzBYWZPN5ZeCDm0MC0/vLmS1AQifjs/QQsN5ltPRRDrupz/8DqpkaXFBvVdtVZW3aGluOtPaKsUtfkRzi5fPnT0n9gTwjRkDmngFzxvz0NWp+OmUdJxPok+ZHJ8wsVp2ljeenpn2wVM8zORkQ0MdTgtpXFVRLkLiL7krExKYZawaUyj6rKyssv/CYdU12ZB7QF2kmse9asLQ/Xv3xJHCW3uUlWcQeRo7Ur9upUVmYogvpfQcP3VvQDSLLDpzYUJ4EoO52VlxNJoefSTa48/0U1DbLqZOy0gTQEBht27dhLb4+5qaGiHd40ePMjNpKFIkhH1HajAaXZLOZHGsMvQNAfkg7LEaKftDPGSJUTo2HLcteoE1VGjxbeYXs0R8m064Cn3AJXhNhCfDB3aA8CwaVoo+eGBoyL8OGW9E3GUNLYi94sRak2jUPMxJTSZdQF7Y0NMichUf3XbmjHTUs0dPSR4UigFEaA3wH1OE41GeGHO0p4Egbd725jrhdHVjvUF3Kh/zCvM9HEA1PS3AOozvxNg4jkt8KZMBgUqjqxYoq6la5+Yz05liTNHz5SVnjKeTJSIfEOmps/bWcisiS3laSNkVri0tahoiNYaXE5UGixNIkzMBTC9wd0gwj5IjJ2g4ybbG8ZSx8UmEIcU1tVnpGkIya/s2PVbz7u0vj/Z2b9/8DHfafukSloxPNfU9gMXj4xAJDxHKLyDqsSBSO/Jhl64EEYliPqddmyI01Pr6Vnl1TayahOQUovGxwZHddb2QEna39h7cf/KrX30Qzs2vamgiHBWZEWfyhYP9w5qQKI1PT8++dv3lq9df3j+KHRuflOFOzcjJKygdGR1LSc+OiUta39nLDBXEJqSsb+2erqjh/CamIkMjY0aSLiwuEwoRXevokJudt7AYzS8sSUlNNzjxxS7QmjURmVZdSpaC56murhk0b6uyamVh0RwxCh8YwiC8EpVIWVkmyprLQRyrXYjMDYSOKIPQeb7X33jD5oHqPvrg17LyLC/+VinkwKAm9QkCFFrhq1evMhbAV01tLSv85eefD/T2aLBhQ3/+b58M9faXlZUgi2jWOEuVo3YCtm3XuMGgjjsTUVleUWHMFGTDMym41JkWC3Iq/jgpNdnKRyYnKmtq+dSalta5yHRWWkbX40eBdikUOt3QsMzs5oXhrbrGBvRAuizq0ZFsllQrdHH1xg0ELLVAWZXgO5PIkqGXTBFsvfWtt6XMGVPkNnfuaqW1xsfGmEJeTZnE4vwiy8BsCziqq6uvXbsm2+LQcQln2s42N7cKeRmQoGqbskm5fWkp089bWApGlifQv5C6lh2TwWeC/dWLDgviEEEk0rk8gT+CAUCBDbXVcYY2MCG98irJCMO3rDMZKKjOK0i9M2gQTEtzs6X7/ObnyMxvUC9mTxjkUj/66CPf4adF2AzH//yf//TOO++oi/j7//JfuMAzZxndcyxJT1fXQG8fF8J0qJCT/5bxFU1C/+K569deqiK0DhQi4GCcC0adIWitDMxsYAGoStoDJPHHXI7T5zqtlYlybDvEL2YFdO59/ZV+FCJalMCF8+1M6OBgP0NkMdwTuMD3i//EcP71Mrk3uBD3Q44uf0mbYzWEnpGpaVp0k/8sLOEJRsdlnG07y46RdIEOHgQGVf6SgXXwnXGPDEhmhzWGZVpra2qEfEuLS0JeAS6FjopDRtiVg31ihjPnzjH0bWdaSS+Fhg5OZcXphw8fACWVFZWMjzgtVZ+QhESG3cOy1UX2GHL2DOvNdyIGVbAyTdPTeIKDuD/+g1dLCgoU/TTU1Mp36R8PhKq4Qb/QVuhCqaglqIaJjZVdJG0XI9sBojQiaRyjmClwTkGZcPK8EdgbG/2DA4J6fCPUX1Rcwg7bylrrc1uFBcFYJUqEuXmVFVDO1vlzbXhKMoFsV5aWUlpeqjR1bi4yMCjttJKRlmwtXn355caGenLHPNK/4kLZIAofxF2sfiR7ulwm4XwhHZcqKDFZQq5M21vZQXwO6DE0OixUAlpRn9GVldqqmoL8fJk8QmK8LVGT0Vpzc1POcHRRJVCZGAdAA0uFuWUlRpxsIXk8PDsMoUFCLcLjAOxsZwyuAc9V3VG72Wo2jZdxpWiuhLjY+ek5ZXapaRn6c5VX1Tzr7s0JF6Rn51qioZEReJwEY2EpaMplSLuQzvdHhwbVChwd7MEsCs/50ZnIpLnqZovHxSaWqPkM54eyw9H5xZj948K8gq21LVmKlva2msb67DzjgsdNGqttaNBzgf5wc21xZz16tL9jzdOSfWCiFJxLJZUGEgTqxwc03lDNKcGWp8kPSepcf+NNNVixcTF5JYWj+nke7YeK8vZ3tREYmo9M5eWGGEpABE2ED0lIjqc3wRsfndIbcPXw+DgjJwv5Im37zeALDjtBE4qEOHfU3d1F8aQeS9vl5/RUDvT2JlrVcFCDCYULoYKSxJSMmMNYiD3+WE1kJr9r70EhNfUNSmP2jnW/LE8KF2/vHoXzSwv1BMgwFSrk3fp7+zNSUy5IoLJba2to4eS4U+rqxIKxRzHVVbVrK2tT45MlFVXO/9MnXetbOzjP8tr62obmmAOt6ElED5dXEDj1X3z+VWV1Y2ZWfnZe8cWrr7RduBIuLuvuH9naO9zZP97dOz44ipteiK6/OOgeGHnU2Tc6MXMcnyztOjW7EJmdn2b8lpbnZIhWN8jjE5PZ7gwawx2/eJxwEJuwJ+pMzszNK3KjjW3tpDZOx/bWujCCma5raNDME5UUnZwqCOepXATOaUiIKksrT4fyQv2D/fWNdXGJccMTY1/cuvWsq9vqFZeUMbvnLl5YXjUUKbm8ui5gmBMS+wcHX3/z9bMX2k07B0gjmOT0NIVoOv9JL4UKC7o6HthyVy5fsivCZYXCuLikYCY2o4M+xf5SMEmyCpWmxyfRwgXFpcvRZSUV/sbrR3gInq6Y1EhwpNGoMQCRyKzAo6io7PnivDGh8ovJ6XpIbilWszcwHKYJLM1NLc7PPujowLq/893vate0s/3i81u3sSFiXCXSN7/4jJUIF+bFxh3f+/qunIUSlAdf366pqZidjnQ+fSqpKRbETODIVMGyy3izEk1z8mnXkzTlraxQhBMU8yUkxMv0QrTWFor1i4goqB2ojQaTqNPlkkeHhkUYG05BfKL9xIWg+NhcJwKA87WYlO9hcdAP5AWoDpkwgiDKIEk7Cl7T65UqoGigM2Y3Gg3QXiCxCfIgQf0+iyG4EcnRsyD3cLNoKofI5dFG/fznP+ca/++//3vg+Mc//jEHbODak0cd0n5w9ujIGAWvfmmemXoYCKH9RC9qZK5d5kwpQsvODbkMn+ZtyWtPOuNrb2k4WJycRH5WnpUXKGt3XFtdzYPe/vLWgwf3hoeHXnv1FQ4M3gXUIEi+pKq6mgmjgBSx7B3uyXR2BvOo4/QxQC3Kmso46qRYU2W4YbVIBkoD+tUccmnyDPCrZg5IFIigkIo6vzD2WAHModzZdGSivLTYi8XQChBJCPA3EEzUhLsX0iUS+oKpHQYFhcb5hXND77zzHXtD/pKq6MLFCx4Be3P+/Pml6KKSRObIhCLvJmvJPdP1iv/AhdW1597Wc+SbSGYwB9rUBrLbuXk1LuaXBmTewRGuLu5nf/gdZbu6D3g7N0y+4SFZdYJsyiLXIaDk3mXsGFAzccSLQKWmKIGaNj2jt7eno6NDyCIqEpo8efJYLsEVUAd5PSwA9cjwkWhr+SwRCLmQ4VnNE8eejnyTdOnu7gsXGLdYSLIoBEJ6iJ+sJrAJOzBogjawt7KyQqOE6ci0aJ08SSsv3ftUB3HyrrO6popirbPTrMVZuxkg0sVOIOJN2FqRjaPFeRsOp1FMYqIW5gLNJP8SeIpseCMpmaVoUMkgzyQp6Po//PgD+fBz587IIQmVhBTeQazJmouKcJseNmJdPOrQrqxGoSryVIopdPOWIEN0Eg4DdFote36CywcPH7z00kuCXRcpheZx8hBJiUnQjaBZX2/v43NZJw/SjYtZPUigXraZNQy8VKADMojD1glh/EaGBin3jo72tJUyFQiVb2MVl5YYgC2M0nFEyysIwDtgL50uzwB9LUTQ9RT6xZj7ng+Sug+a2hwGAuDy01UQgCqqOWGiFrR44AmdOzJMCIGNXBI3z+j4AmCeHDOHOqGorNSI88xc3FRwsdIq5Nh3b33pcYshjg90IUlmUIR0FNisDyziv043hY7YkaSMPQrSbJnZtqCkqQmB+DQN7p3YyanpC9eui8bu3r3X19dfUFIOowyPjBlnODQwpLkU+LUSjQ4ODFdUVeF5VFBIxtin2p/R0L4wR9i8pqPY7q4eiB5iXViIrqyuCz5mZ+Zs5rZzFwYGhpc3NnVD6xsYrG1qzisocs5CBUUr69t7xzGL0ZXOZ11Pu7pdifHbk5HZ3gG9PLRAMftyEXtNCCqJPqIP/fo6rptYRO2shIIdK+xg8qRQgjq/mhqBFGUFes1v0Uo4C24WUYnRBcKWoytIchGczWbYJvICGz8VmcjOSGMYJJaYGyS/IEZMc/78hdy80I1r1773/g9Ki0tlPmQjDrVH3d159ZWXPR27tP3C+dPqeeSkBbYSBpvrEB5om56l9Whlbn54XmUhgVhFuSTxKdewR8X9zEfbPyuMeEaaGTOTgwMsuMpCm9+BsmIqAvC0KVlZtoQN5tyJBU6y0XLMs3hmQhJ0omCPOcPM93Q+S8mm9jKdeEeLJnQ5xZ7mm0wouCxkM2FK7vOTjz5Aa1NbON0NzQ1XX75Gu3Trs5vyJkyNuhqLQ0BhQjItsR5vXT098D6+AUhVFPvGG2+wKjgqGwmbysbBr2wRNHXSQ2OLKXALfB57hdCDg5lpgwpXlpacR4YOc+BkOXqWnfVkRvyLpeQPxLLoOFI+RegEfiyp0NIB58JJV/g8YvLNYBLFAR7IIWLTxQaiRoWMVk+tka85aayY9+ELwQuxkaMk7r9+/QaQ96tf/coIFEHqhx9++Mtf/ur119/w0ZJepiUDU8LQiopKRsyVNDU1+QgaAs89FFYiVCjOo3nxtidfxGJc2FhGAy9lCeSMt3a3VY4HTWhjjocGBxjY02XBOCBkLFas/fw5yU5UPI/LJeMFm5ubhDdILO/gbS2d2+GGmXQGga/xhUKS0dER1+M6/eGHGDTnn2jDxhZjBQnvikr2mYnwJjgJQiJBGADCPbByNFweloNjqfv6es3ZqKurk9FkmpV6EcVwRl9//fWHH31sVV9+9ZX8wgKfq8wUQejxsQPdXb3Og1yPgA9SoSnwLKQ/0wUfDouKCCn5DLRcipDdI8BUA9a9Pd3yTIz17v5eXFV+SmfXs6rqSvkS1kp6is1FT8/MTm/vbqFkMX8iKik374gjVmviyWmONDIyiqVFMUsNoiVpf2FfbPO7737X2Uahe7q+4/7rGxuqa2q01fcd/Kz9pOKC8xMCB4z8wqKQRW5WDP7JJx8jpm0jO89WBpSYkttf3o5EIvjJWE2l9D/c2sSy8sqnK8t093DXm6oj52dxJqhFIwhNJRa5VtfUohEUusbEBDHEwMDgg4cPGxvqdMAQmIn8WEK35gJodrTvqqmra79wiVDNeUaCu078gPviAoGD+flgYhnNC7ZKDJQr/WqGaTg3iDBkjWO8GF/k+qCYA15IlE3EAYCAY3IneievRymM9t0sD2c4GW3Cs2dPnSjPz+Nnergfh9A9emZMpC94CB0BcOIcLXFN0Ic6ywxxSFMx31FOQd7i7AwqNj4uZn93y8bieuW9CEU0XU+Kj19dXtLFCvtkwAIsLHhdXIRNo9bQFFHzJRwheJm+SYE58JiWlu5zL127wchuLq+Oj42eILtCASiOS2+RAujXhBoCaJhiewueBAnVxkoXkv+82NxU47wT9AVVkRaMhGWL4b6x4SHT+JBFPlqVN5KNJ84TictzvPKKXrRBZ6fSMk+c9JUIIsi7WJGVFX5QfUJmbn48NdCphLnF5dPVNReuXE+XkMsI7SF5iYAPj6XZxB9EmJREzLQizPmFZRk7/51dWEpITtWBQXm8NmfkUpXnzvc/6STRNwJ+IbpM5EmWRmxzurYuuvK8ur6RFEX3hp29g4nIzOPO3oHRKZPBdHifXYjC01pCoDHNZN/dO1DvEArnB0FeIhm6LnFBnQxTy7hIw1gQ/xV5EFY4WeKAwPSYPXsymEzKVnmoMAJNEhMX293XR6VdkC+JWsXokN3bhFr+Z4VyJZhlBKqrK8H2mKMYTGN+ZbVEvXdYmFs00WtrY9M88sCv02TOzS3P6V08I6HLfeaFcuCdleh859NHaakImwwetbS82OzqB3duvdhcJ04ZGxmUAcG0kwvReQoEsaljA/24wbNnWyV3jSwyT2oqEhG4NLW0iqKGhgaZGEUtLKVjTmbFsHY+fRY4mPR005Ll/h0ZFoOahndXwCs+lKaFAFJzsw11CvwMMJSRXVbfEB9zCqjVn+j+ndsXzp/97jvfdkCyQtnEp4/v3YVkpWbiYuNqq2s31nGS1Vj0rm5jIxODVLlurgkJhCdOa0tbM7GDjelEewcYjjXzMmJEwB12JH1kf3iLk0cjPOP4tPIps5s2159PTkCE/G+Sk0gziRoZHh62nq7TQ2SL3PijR494BW0B2AQ2WlRHCeIxlRSXMLX29boK6GBMZuBEOYy33npLPowRZ2KijlYwNCMPyembXjA2Nsaae1uyakZfrYvIRv9h1HJbW9uf/un/xsnJEMswvvvdd8+dP3/x8mUVUK6Eaw+uKjVICftY9J5cIHOBlGZDHB/0I6KSy3TS/fEr/hUh6R3DbTutAga8OnvOpcpznSSSSSICmYVt6x0EYXoiutqy0tJoVK9R08NI/YPZQ+5TIhCFCz57J3giLv4U2yv0VAFFJ8xBXLjQbonIL5QIWzG7y7+aDIyMDAkSuC5GIABM6Vola5T43PHhDqwzn8eJqvBzH9JD0jr+y4XLTXhwvCAf7dKHh4a0O/BguB7RuRuE4/2UriIUCqaAWRAwkVaJKbYtKS2o7ETzTLql8IipsTgdaBVrFffH338t6KaTmICHXCYL3tfRU7UNrp8XlXLRA0VSKlaATBq7ubleVlaSkc21HMrE+Gx7yJO7ePGSDUSl4rTbYTLJTiyDbsUZAkW+MoryTRNjo+7Ks6mrq/PsoWNu2bJCrErLBRxQg6sXO8MVK9GA5ZBmq6+vO/Hzqd7QZClQxXrRf1bVVOSEckwgElgIR1DALLKYsv3ihaamVqzG7Tt3NVno6xuorq6ie2Z1W1saTRER3XJXdg9fK/ClGkFyyJcx9DYWRyJxTguqeBwoslioY1WO1q6lpREFyhHSWvGasJK89OgYzfGxV/p0v6ubRldXJ2CIWNvfD9rX+v7je/cC9jVi2HRy+GQIpBUWEzOXfKG9KIYuLS7GsupqaEGEg1yCjDC0QXAr3FR+BB1zKkuLc0tLC4hapoqN0xYSt8wYUStmq9jLSLcL+GH+l+USdfHE7LI8oq1GMcErOz6ILP0qVZGry0Hl42XBJlZVituF4UWhKVlYYBPcdpuQjVpI+D3hRGHltDi3YnEK0sxwLq0EcyOdiLtTrwOLcUuqI07XNYgRpfFP19Sl6MicnCwFsrG5peV0qX6FlZVspySK/nhBPXuiAb+7HoYKSJe3sLiSlhU2xIDM8jg2ITK76F+KzdT0nOTUTKTiPiXPYUxFdY1KFiH+s67e1PSs8SDxOqvFyOb23v/4f/9lfXMXiVBSXt187gKOKDvD4Pj4gqLSIHwcGf/81p3YuKSLV64npmXVt57JKyyDs1Cdc0srfcMjs4vL5VX12bmFJjg2tZzJzAlrd8T5+XUf5EN5aOM6hZWzcwvCUNtJjy7dPlnDk5OlSjVIhfJG4hX+rwT7J7dEwD0xTpShdIRvmJiapO+9dPVKdHGVhH55bY0lNYNXBzM8BAAQdJnJSFf5wODKUYkvE0/FLy8u3f3yNmrkdFU5asFkrxfmITxfz8rMwN9cuXEVWZqSoPRiIzUlkUy1+0mHNHxRYR5stLW+THCWGH8Kfz45Phr0NkkJQnNOWQcTHKDtJyXJavU+fRKvPlhv29g4rS6U5Qi5DITx4GKcCHzU/h67S14NOPqiuq5+bESrlwiMqO/l2uoqm6iPuZRPQ1MDTwOGdj3rJKiB0LfU+aRlHu4iMBPwk8qVzVRsrK/hHYkMtleXhcXUA6haHHVNbX0oO0QonpET6u8bgFpfefU17o2kQnmJuDYIXsrLgCrhoFCMNRZz4NttZmZRhzN2RpTgX3bWw3IKEBX5hflSevTFkOjKyhIbKk62XfWUCf5dXGJ2uRkmmCvi29rbLziq0An+RvrNd3ga7Y14H28b0KjP14REfHAkEuHeJF99aG9PjxrBvv5+/+VTWUsWjCOUVenq6gYgRF1OaG5uyN59/Y03AcKqqirWtbu7+0c/+lF90HkngxP1L6sry8k1GhPhHoUfTAwOU8DHzPJ/bpDd4CBl4PxhfAxXCTSMp4K6Fy7HT+1PLHdxfhElyO1bX9hX50Qvc7PYLxdmPYeHBi2mN/nlL3/JZ5SVlvgm0OMv24ANssmFtroxcIENDfWWnuIUwmCsDJS3TeTIVE1wk7yQK9J61P6/fftLlpD/tmG6u3t2d19gx/wWN/a0s9OiuQAWnvWRgDTKYl9PkpO+Bx4WF8gvOGvulACAiIl7xh7zdm1tZ5knBKQbnF9chOPdso3hs+zkk/gNIDPaVgKRPoSIIcnFEHvqDSkVJ2UQ9x9++r6747EdBf6M36P81IDA8ftGqClgt5qMouXme3CVHlhqMGbvQByq8zehBzaPhMNDsnbglT1RX19XJYdbVeX+6ZV9k9o+ZMMppV9a8kobDlfgza9fv647HC9CfYMSzA78aDJgJf5D1BqbALNgHrwhHR0IgAm0KUmfiVp4WnMv5V2ZXXEkcHPr1pf3vr5HJywg8Fl2sPDU71ZXV1EQra+vxCfG6jzb3d3lt1wzO0JShZSzTff2D1GUJBii+/7+fs/S/UYiUwxGAhVrmUva5RcdAw2uurs6NVuYnpnqePTQk3YjAAtPxouwFMjG7c0XIpKGhibYwrsBBzj9M22tAmuQanx0TJtmT5cOSomGv6RlTosBrmgE+9RSeGomBz68/2B0ZJSHA9s05BRHOsTIegUxzBDAof7AuUbnLs5MLy/MBXmOxPikzHRto0W70cXoRCRCX8cFltHLGMpYqifctkSRx6TRjH3DAl6+cpnbpkGw5ozsJx99YstTA0HLyFIoe3ZmmqjEx3lymXTzdjyPGCCpA1G0rLsUup3jg/gGmzaeJzP0Y3OLl6KlfL7Eqy21tJ2pamrhbpGTGnvsUI9sKXXSRdvQKCRoiE86iDlFF3kQE78YXVtQobqxNT2zIKkm0bK5/WJkdKKzqxenr5PL2PjUdCTQxNqzxCCxpyCVA5KKza2dnt5+AzIpfjW5bmg9W1Jda4esrKxGxqc6u/oktM62X2pqOXvhyo3sUMGzvqGJqRnB4sDIxIuD48SUwEBTtah2l8M9PIpFhL7YM28IcZzrgih0fQRvjQRTpSSoRXJoTOQYi/YY6ABdSpEFnfjZomPPkZlGRDvJ9C8s3cjYqL2nd4n52Sp1PH8MtRmdxI3zeh1Go/hznf4/+uQT6S6b7eLFyz7LsQTYoGt0NzpP95+282doWzTF1hdNqqMgz2ji1IGeLhqo4opy7UNV4QbTsouKghZacadkxOYW5x497GhubclxLHNDWxtbOvZBSMIUQQxpa3peeHJkzPkBj6RWeLqwHHtlrTqZ7s5g1h0Kp7ixSS5BgOvYYtVphBkYPYC+/vru0yePYDWUiYwAndrpynK2xoHlitKZ+ZzsuvpaoifhvuhAhi8yMa5psZ6/DgWBFRRFAaw61jEnWltfXWtsadUu4SgWR5kWLirVA9PwMaJHvAUPZB4TRwW4s2/csNSaMwjkwdmMHQfDJlhD29h/v/nOMBs/OMA0u33oX1ZbRpA5wgXRAMgLcieSWHyD15OBsLCiE6YMymF5USE+iOKGVWV5ERj+RbEoWtam3+uxhX7l4sWL3gHKH1chsL117dp14SAJD8fw4MEDe+Nf//VXpaUl7733HkDJugkrGSs8sxaVNTW1oL9KYhcqKagTprWCMPGu3AxX5FOYdavqvyhiYAsZxr25a5bf1xwJAhPU8LxsQfEGh9rT08MNuDb0tdBAPMeZicnciJIoLsD7EBiKFnq6utntpqbG8fExD4J9QDFw87zdiYljXHdhegTj0NAQv8W7++izZ8+0tLT09fWJR4limHEXz8j7Fe/s+9hJeAtyEjBevHxJ5tGuQ1j6y+iJRlx210ndCEulisNycVpuAZHmyiVwWC2uzlaRtMQtW1LNvMYUGiZ908w5x77a3X+xHvTLfc5q+XUn0YPgcSAAt8CXMddidzaEI1tb34z73reuykb4DOEw54legMucXA9V9RI/tLy8ykOgEzks0b3cpt5mM/NzbDSwgwK2tHfv3uUDPJJgz1GRlJVJBogLfbbrQE66EXfOjrsO3v6bGpfm5mYLZ8/X1lci1jxXdgF8caGBIAwBdLKV7Qz7lc+zCHaPa1DoRq4GiIES6ggfP376UOVBhwHKE3Zhc0sbayoOto4kLe7dWIaTjhUT+NLj2APWEHzwd3ho5Nqrr5+uqY+aiJuV09TUbMwNw8cLPrr/UAxHywQZDRouvxx1p3hddWORKUrrYffrECKIqoKq1TKaDplwbNH4mMYui8g+JpvV4yTwpNhR54703ykStNkNqtPUUYCfSG1BuvWxUMJoGWC1dLxL9glKUHCJULMJ7EsMA/ojnBcWSXik6nPAQHvIm1tqoDgrJzdQYW3vHMmAajI0O2dKeE/fYGqqto210tFMwUxk5tr165JjNqiyYqrua9dfampu6evtffT4CWYbP97X3Xvri1tvvf0mJpnU2GAmYNCpqmhooEViKZJSEiemJgBKU9cpgITU5MZdnX2Hx7EQhEgNkZicmkFexAmRtwz0DSInKTE4OTMT9Q5S96K4sb9/iFDAKCrRXmJS2vLq+vjk7HRE53S0cMxzMwucNUhoW99qbnLNL0rRSWJHIjMeBaDAuaKaZZpPl5XZ3EJej2aRy1rReOgUcuLipSuaTU+PjFHoDvQNxMTE86nxianjkdm6hlZh7FcPHkXmozV1jQtLukGSUGfQNRzFxO3uHa6sbAypy5qYogLlsxnIru7eZbTwzNz41NRxDLZza3paeapmTlO4I8ebUWMrNYuGxp18QSdKRrjAorFQcod8pDggFAp7mWI4BkjcDDPde/CYiPRs+3mEPNOMsVZ1pzECrFmQXwTVcNF1La22EFZme3u9+dL5tovn9nb1nCsxLi+Vhw3nOjN+mqXxQWZGT+dTo8vQBkpN8ivK9fzFkalWMhoAeWtLJMQnZReXhfKLlhaWF5dXEborz5HbKz2dvZXVdeH8Yje+B4lodmM21VGMAEkj09b2iyqXBh8/Xd/YZP6dWCylZIMJtr/54NevvvbK1SuXlhbmzlw839R+Th0nX4QTGp8YtwLq/0ABUV3Aj/GaUNvRkYJo4r3z7e1IbwVW7DKKVXwMTqkbI2FzeUacqWFRiGKklKAnKA5LTiJ3pLljMXCYYk0Gh4lgH/FMDB/6jd1jW+zPja0NZJ1X4vQikUkkClkHm4Ams4VoK04k5bskiDh8kTQPZ8EdcBbJOzA7GELnxR8m7qQoIqaistKSg1xUbFOTU3xsQUFRb2//kydPfP+nP/0pv8I9wL4ybD/44Q9bWls7Ozv5A29169atzz+/+6Mf/eDP/uxPMUb8MVJRmpNtZM10AODeApZv5fnLL7/EFI6Ojjq5Hl8QOWRmi4RchqtiZoOM73ZQCAjuSyGDXASc/rhUrk7ZviCewRS9+BWf63owcN7HLOgvb33Bt7HG0tW0Y0z39PS0xWF2vTmxtQ386quv8DfeluGShic5bGs7M66fPgeyvc3XeoI6oolt5A71W7l9544QE3qGTmB0BOjtO7ddsDDGEjU1Nc3ORDY2NiA85IeTC/qL3VlLS+2aXYDfPXe+PSMNyRwP7stkBemwvX0BNAWvaG1oeNiteYLqKHQjEPQHKKGwkPKVniAjJWNj20iYVWCRVbTajKejhxeFCTg112yFUJxOIpo0SJr+6R99l1JDSI6h0mgQhQXCI6ad6rggz5EkF+AFNEWICD4WS8nlamvEDwX4a2/PBSGvrZcnJ8BHGoA6zHqQAjlkdvEhp3Dx4if5CejJA7BL/vmf/3mMaZmc9OZGzhUXF0xHIhy90DHDNJnYWHyFEWu7+7vgSQCqg66bc97Nx4FsHvnZ9guwOY2bzGpxcYkBmFqaSQHyE/XNzaU1tTrvuknhomOgppXuWZbC2rW2nHEvljIyNV1X21BUcrqx5UwoKxcK7OsfIIxuaW4F2D1ym0+BuXANF25CNwhPka8mUksge7GhsVGc60kYcGhzwiP37j1samymQ5uamtUKzs1y3jdv3nz25OnM9LS2e/wHQeazp85JlphP6w2xL4GrP3KK3PLhXpDe8LCN/5aeAXBsDmjo2bNORYEUrzAeJQVDS4oWwKfMTDps7yCxj3RAYAKSwizPhQEN5xfxISRqvJ3UnQ308tvfkq5jX2AalMIJTFuWX/ns5udIY1oDP5qanv7hj34o0wmf2ViKbYPyj8rTHihVC4dnDAqUR3BkeeWr1ld0dzvY2JLySa/UapW6cueA8XcZ3AlvlJqSWdfY0tTctkyou7rePzCiljy6sra8iuXV5TyckpI5Pbuk073h9vLZZr9yYCAIiCNNQs1sfSi0uUS2AMNm43IzFCJBDtVgtkA6tFVTVQ0NOP+QBNSJbPirv/orRT3dT5+BL+YOcpxL0ZXh0UlVgV/cutvdO/joaZfJt/yi72fnSHsfLy0/55UVMfb0DFpB1BOjBTPJuCwJal+g+EAvbYgVJgZFaZbEGdEt3fZ2aKHG6NIyMzE9HQnOodzSiz171RPcQGk8Xzt4oUvTjD0AEXsEnJbjZnMzx5rhmlKKvtk/OnRcdEOSbQkXFJ86ioV0zp4/DxOqqYmJO6pqUrKytTA3NbsULa6o1MJU1kXhut9dis5rGUM9H1hJQiSJkKgLj+Jjsc1chSnKNW3nklMyTIlaW8f7xobzS0zE8/1QPkFTYW5+0drGjprM6gaRYl5adujR057ny4S1RormSkBmZuWcCAsXVWfb4VIkx8GAySwjcjRXEqEq6DXIblf3n4ICY4CkM9gvi1BTV2/QT2Z+njEFIB9nTLj76P6Dd77/vt2rAhvgyaQ3PlJSNavo4m/+9v+UJzoVnzI8Min/oMj71pe3GSLGVxaQrWTMODyPOOBydnZo0SS6RBgMFGQ5MjIKKR4cH/ETcLDXI42ETUIu215g5HApvmLinT+huUlGpO8eo7CGbxPsSmhVVVdxZtwhw+1MeZPI9NTAQD8044/KwpOUU4IviMsGBgarq6ulAF0Ma87h+ayXX3pJPvJXv/q14JI5tpP5wu9//70f/OA93+STrly5ZOcI/sRYr772muIQftcxf+ON191pR0eHCyguLXOgpyIz0agZKVlCCb8i2JK4CbLKiZpeHjlaMDGO1F/u0M6U0rLyLDPak2rm7Pmzvs+nFkthFAe6TeMA+/r7GFvLaE+6AFwhpgftxaVpXtrV+UxjbJtHxzj7B2IoNT0jAOzHkoubW8FAgpqaamdNkSJrKQ3E4tnRg0N6/o0AZDhSFOCVq1cYcKoc1OSVK1csiIj2G0fgMSGoHBDcqTt1dtwEKsU9elhiGFG17K+vGRxJBGEVDuDO3buDQ0PCmBKywwAAQABJREFUg6amFrGjeM4GE9UQgtCClpaUwaC0uHy8P9bKJXlZYEbMQw4CwA2HTgsRtiXu6tkGTZhsLLO4mhqb5DNEYEw8egrFwSexyKB90Gg/IxOs1kRUBFpSaoZa0FSTzxflOG8jI8NEhp5TmikzcsIpAQtRUlJqT6hAtBZBwypQUB0eOUc06EFjhwEC/g3Kc+NipDo9jPU129SMeNoTlfUa3ixLy9lttuCFC+2ANqNI/BmJTB/FxredRaxX1NU3SRQ3tbTxptT8hpbqFrGyuOSePQBCOLaSkEelTcuZNvcP0QsXTqkKSE3H8Yz0D/Y865kylnFmtqK80m8JkhzX9vZL9XX1HJtZmhgb/pitoqoS26EhLEgoV8cyk3IPpV3pwZktntUAXQWpCjYXg4F5RHRpTF77+XMAnd+sr6slW3jy9LEsNEfuKCItsL5oB5vDTWlh7lmq0Fbv4oERRziiNq4Gm7JZlk88ZCtYZxuRi5eU5ymljtKy4eUlCmkRvJiMwy48XZFIuZec5pbZ67S0DDJCWzyIpA6U+q7DYsTukiKiea4O2gJNEHcvvfKy4gs6Gk7GSBsDQ05XnWY9sRBEhnIATtoGPi6YO7NLt0nNi9fMzStuaGqhT1GDKWfDARsDwn8BYZoY4A0mJiKiVmZ3MWr6xCoHg9wtyC/h8E7FJRWXlDto/B+tigDRo7RlbCS5fZaLotKxtB2F6XaRcmtpJl5HUQUFkO/Illk3hk79jLVlDZubmisqKq2evQ5B60Dz+08/3d7RvyVufiFq3sZ8VPTz3GUcH+s2Y4aAmpBMvgGu1FTSVD+rxL+BwDJDdinDTUhgT8LUOzsGLxdsBn0RA7LdQcsP50G+HiK/zGvCy9z3Jru5uytiADxB1cvtF6tOVxHtqlX1JgJEdJkzcgCfcvSmEC/My/oIR1AI8Ql6Ic4PDY0ppkSlZqrh5cAKcl3jzMzozPSoYom07NzsoqJD1ScnAv2s4gIiZ4MNdvZ22Ynyygr+GhbufdYJroaCQh3qicPjg1jNa9C609ME4se5xeXr61sB05iswVJBWUVNUUl5Rihf0YbhG9HlNWogvdlkVyLTROCZnlRnd7cmWJevXufFURw+FD9ZWlIsBbOyvEQr9/XXdyT+W8+dZZAdapQvS2LDB0B2dla5UnJC3OKMXXf0B997j6NfWlw2/YPQKSktY3J8jNzTKn/91dfEyaY7TE8vbO8cNre02g+8EbsGVTt6dJJOq3wST4Yt9LVdHVibQ31k5oSSGBGwT1gpHoLebAbux3YSkUhwYKEcIs8OTUro8M3+YdBwhuvPN1BQsE5BXgF1Bt/go7nJ5eWo9ZSGD2wuz5MkxfhCtEcAdZKJXHKIPE2v9BxdD+wFWUamIzIXLS0tqIuenp73339fAPcP//CP3OSbb77BPff09V69ek2LH3goIGOePmlrPfv4yWP+z7uxA9IVLkeUw5Pzavy3o2oRSMwM9gJ8Bcf+KyvBQeiVIUoWeyFFhcWM8/jUBO8byg3V19aroxgc6JN/4atu3Lg+ODhIRWi7jo5qkNkDREr+Cc7QsxZNHw/oSoT4za8DE+yw3g4ugDNmE8KhELQBE/B/0KFA1jHldezhjkcdjL+Q2gfV1NSIIz0ApkxlzvDoKKQuPpbKQTspo+QUFPkpogcrZGfYWD36gYavvr7rR0hR5b6DI0P8H5uJBrbv5KIbGxoJ+uAw4YkwrG9gYGxyorWVI9jRKZSu03NxqZKnNoZbYI3lR1WaaaqObyPSnp2eiasvzqR0ENGxpM6kCNQHOzllZNbhkBJ4nK98g+CAzYPrIVmxlEQF+SmLcKDdV9B5KOi8d+jsbW9cvtTOiSwvB+PF1R7oO2BMHmegg/qp+KApEVcxPAx/ZQ0Pj2dnhfW3sokpcqcmp8PhkCAvOy9vaW5eFY4bi4uL8UhLSwInYaMXqzrJRxxBP8mGvuktuSV3EI0GAkKm1HokJdn45plob6ErmEsVgGJXrAX4pokUIO8xWN+qIGigWFvr6e7xFMXyILMY0cP79Qe/VjuCdJK8NS6OQNTuEcCJbKhowFUTdIzFUe0n9TW/uDSr7HF2/lHHk9zcvJKSMpws5lBQoP7mpevXr1y8+NLVK9rbZZpqGxfLJr799rcwkyQ/3Dm8WV1d4+5QRo5oYX6RByPpFCoofNzxUD8tHggwDCpegQ8VhAHWj0mMM5gpkIOrruTDhIN+y2nk2gVh65ubUCoVgwGBrlYgS+DCyivuNZPBhqbGywyZ2bvH7kl+KDl/+7vfKcwLDQ72/8F7755ubgxY81STdI5ZN0aODBXmnJwYlZeiASotLQ3ql4OJbi+S08hcIODc+GQpm2zru/x8Iz4hdWVtc28/xgRvghQzjJg2+TzkxBK6jV97caDlTTivID4pRVLagIdxKvndFyiLF2aYBmBJwyfLEwzv9a9aERAyGl30I/cfMJ4x+jsEI9M4Ru7w+KSxu1aWsg2fffb5nTt3kFFgV29vj0POIOaXVj7tHNDDRarP7xlgIndo9zo/R4fK25xtCb5d8Qd9M/gmL69wUUAgsEDcsZUwH0/DwthjdnKSVgBFRXqaQOH218DQgGWnc5VNwN6wvE6gcni0iszf/QcPo6srajC++OJzBNH1GzeoHhzU27fvsla11XWbZh2vLJubmOCqxDj7x719A9KQOJihoZGpyDSkjOeXl6U9MRnu1Kk4SVAlejMTk3RoGhQIjpVq6YFtq3NUNK5ids8XjUy/yrssL6+RuRaWVu0dJmxs7cclpqfo8VJQfnSsKXcOxV96KD8uKdWsuT3LlEAzEpOQmoErrq5tDIfyDe/p6ukTrUp8YiwJUPKLioV6urhBPBrX6REjPtHcdWSwT0elN7/3PeMtKEbqmptS4uIIYZAHTlNinLm1NHsJX3z2mZKnxrYzs2PjjqrEs3IPFl/ZkmThb3/zO30duGU5NnHd7TtfwZfyi+FwPockzvMH1Sl0sBp6YnFsICAfo2WETnKMjK5SyA9+SP8EbsAf0A1os2/tH/SsfAcWRRKRY2P6wWvkaU9Ptxg3FAozFT5uiMBnbo4TwvKV0qyXl0nBCA0cSSjTw2WgcRF0D3JGDBRrSYxIBuWU6UX87OlT2+by5ct2FwaVr3XGucmv7t6V/6+tqXntjVeHhoewL+IKwPr/5+lOgOvMzvQwk9h3ECsBXIDY95373q3eJU1rpJY0tmVLHitTKafiydgVlRNXJZWKnUqqUk45KXuqZpFrZEfWMpJmWqNudbd6JZtsgjtI7DsBXADESmIjSIAg85yLqkA9nEvw3v/+/znf8n7vtxzD7dC/YD1j61uOnThZXllVUHCwtVXSt974Cwi4tjYcHsD9YNr4G+5BRpZe4E5JHfkUtACy4rbtMN7iCVacXIizAReSzA0QV7SwohrohOdwY1rdJGodIWFsEyctJSX0sbwMY0Gossx3M2SPU9xjd3l0BVMGHdvWu7r+i4qFBzKX/IrMNMsj1eXEvnpHFZpZIf2VbiDGY6Fnd3e3tiVhHGcpquY7YIux0VE6LAAbHZHjG29taTXLhYv1F4yUuxUXekZmRwTl8ux2pLTscOcRLBgYwQDwpqr3bY0eG1aDxYDX0YFCKTdmZaTtpHIYDtGhU1u5D1Evd8NExH/zleOvv/oyb8ch48G9S/y4ur7m3QpY+BCwF4jj86yCVdJk5U8y4chQDwAoOdRU1Oz9bLG6k9bm6sqK0uzMNOWXqil5I+1Iymyv37ghnZOa5lRxFacid/SCQa73nz1LFFhob1LQDHrsDe9xeCwMBjOqabIf5pjgCfFdsuVG1JnwJt2Vxg0kJ2aq58x02sCmEoDdMNgzbWJ0ULBbXhYhwWRA1G5AicUy6wvvxuqpfwFu6Ib6mv6+nqmpic6O1vr6GhMxVPcsLtxfWryP+eTCV5eXPvnoAyGgI5wwikiP8soa8Fm1heawBS2jD1dDOm7lgWgSFwolwfvNDQ2d7e1lkcjLL34pMyVFMeeuAve0dLUAity0yhNULCFuLdislNSFxaXh4RFlvuxyUUEJCjohISElZqOLS8sULESjMzoTttY2jBswNc4ZiaZuor+c4Y6ymZ+df7z5aHlxJVAfsTk1Ekg01MCUpUXjLRjAp0WRCJqUDYJfMKKACFSuqNIBibpfIN+s3Oz3333bFOzamopdqTz1BaQmKUHp/POnT3KzM/QdGjPd2t6q7UJYSQQRFSnpJpFq+k7Zj71M1ui2ODfvRBWj2bIN3ozbn7q4sLqzGxfLDu4mpqRzeA51V1FCOlk2efaVzfW3f/N3b7/zm65rV3v67sISWQcMD5BC3gZgiLUsDulXdW1EoWwomLWzz5nqO6Fu2aTsgHuSeFSlZEbnBGolLxf9rdhseiY6GZ1S9DExNdE3OBSfdnB++dGTXexRIrbTlpFh+NQhqwqiTQbGPRgVps8+NStD697+xATyBFKpbwYt8QcZ2Vm9A/0G6ja2NEfn58Aigzm6rl5lA2C4yekphazO6CSdQlLpSdWeM+EAiqJc6L1IgrkQMl1cWVrfUm2zA1NqkIBY83KMOX2ckZqEyrehE+P3FKwqx9AXtW9fCNpEJ5wA0EB9BvqHEMu19a2lZTX6DjQbMFWsWy6slpa+Cl8srmRnwZHxDzelPVJSs3INznu49jgxNbug5FBiSnZ6btHjp4lOuUhJ87wp6Vn5BggGy5CU/jw+KUxK2KefPiU+IVkn5Y6YeV9iRnaeHS2prAQa9ickVlZWGFIh+I6PUTuPnjx1TrJt2t5a/+Lyp6am3Ll1PTM1xSCyfU8em56wtvJgP7ppfxykQBONxMMnaPBNTUgqyM0fudvj+Ey1hQb3LExP3r11a311U9Xz5ATbl9TadljHy+DQyNjEuAogYy/F6KLzEPdko14fKtMI1JxapIdrPXfuSqwe6TyCRSwsLMJIY4AFeTyXnDFkIGRBhCg7Z/3FZ66WGwtiJMhJmLAJylKPZvoHmlMyUVxlE2UB6urrVFj4K1Q0dm/KUTk8k5PD2RAhFC942sTznBy4kYfDAWZlZYQDxR5t+gXO89dvvw00GD3qN2hGbttECCkVuaTxcfhm6vy583V19aw5w62NWIJJzZUiL9MauHxGgMclsbyj+gaBgStgO1UYmVQnZgDX9IwKjMAvuS6ucXFpMSEpYXJ6En8gaEYaOaTDEZtcIPcvlqqtrmHpF9XKaSTLlqPlk9IOZGWePH5cfNnb6+D4xLbWFkQLd6ItRg28MEY4C/A1NTdZiiuXL2v8lV3SKNXR1kYWJIYdyGuekdLCsZGxE8dOmJoWnYo2NzVZVXQO1C7gq29s9JiIve7u2zhSdH3oYDBxRsp367EYDJnL1eE8ndzpuAyEkA6LWIoxnQ/Ccjm30XMZF6DycWFpQVKmqblxfc1x3xnIFArIcmErcw7k5WNSQzlIlmSn0BayVyVKDl2Si2VSJCnj/+P//W8YXDeI+2YUqC4xKist9ZBG1DPfxszgNuFsaU/ERaDg1SI/2sQFAxGBRdKrpx4ebllfNySPr4JEpAPBLpvqfE5Es+QNte/tHdDMDSPf7WFMBk6fOv3WW9+MRqcVYDY11PpGPs/0o6LCgw9X163jbHSWFbRY8A3xEgXI53P18LrqA6UcWEk7xBMJWXxc7GUjQTCBtlDJD7m0xxAiBcCsmsotguSC/EY0G1jcfU7OS8YUS6dL1RrIEikteeH8+YgiBGNIDpUqz7judMexYQ3pCkBsG8w4MjqimAU/RtrULb326quu7xaF2/p84VnQJjMzPTc/T32wOiB3oggT+SDIgBaZDGZLuCkbyhvpMZRP0sQty5iZni2U5XH9CbwgEqmltzH+U/fuKeiAcB3oIXUXaAS0I/JnfVOV4qaSQeQj6qOgCPBHd9e1tSOCRJOyhob+WH9DtN1hJGKoG1p6+2BFxdz0lICrqKTos48+QtiqNVcKqBlMWK/ByrwJUouRUwiFQpSOySxwyOL+1IyczUcOr8hKzytKTk4PZ6slJo/fuzczcz8SKVeYsbG+pdUThaMyhVrmFzojFKdInQKj6B4w8vhJAeuFC5c+//wyrw/oSc4ODaNllDwcAJBD2nVjIyC62JupDUxrwUOFzE5os1MXIxEolcd+0X5wT+WurAMUnGRml+P69sU92NgaGJlY29oZnVDDEuVFTHaIJUeLEctSmLwLv8mXIMdd13QJHR5UyIhKvA3rRlo4WgZXRTHftoBsxnPGxTU1tcD4MsfOehHEH+7oeOXVV0455qY+nNgnRhHRYjs9rPcDix7f4Fggj/r4FiaMPnOE4nIaIa+0zGzFJ4Yjqx6hgp3psyuJJ8tigJFYHN1KwCiXyLv7zh0E6fP98RWVFUWlh2g3WxYfyt8F9I+FgMa27U/KjtufpCd+377ksur6nJyDWkDzCiL4VrW3zKvCXQeJ8Grmt8UnJ5tCILQlhJTaljGsoZdxv3t0Ph9cF2jnmubG2pqqKbZpahJ8VLTluagSe/F0ayM1OV7DpqkqiorPnDqDyyqurnKCB7ixpOS94zAMaokvfPqZOFtmV2kxdDY6PmUqvIM47vYO8HQaca9f74bUtc0wLSUlZZ9+ekHxzptvfp3VGx0ZqY1Nd5twIubgAK3hbGyN3KeYgyk8e/achDFXoe5EBONB/Su3wPoB7kITipmfT8vDOVnFJaUK4HmC6HTUvsBDhr/Lzg4ODrK8SjcZLt5IxMkwqgVVH868trS2MZg6mB164OIg9dGjR5VEXr58mckSLOJR1TrBmjdu3JAX/MlP/gvD9cILLzEdLDt5dgMNDY1tHe3IPXRue3u7O7x581YIJwxvS07p7OxkcuWS9TiFOnm9/wsqvePLykpj/uhJGHKtsy0+kYIQMNELC+yfPIiaA354T2uEpMJiiQlGb2xiTJFPeVkZ1e7rvTs4MCBiEe5YSdS057LfYjVxqgY2Ls3kE1wx408LyD9jvvewFmFgYECPNfrNSLnGxkYHKbDJqF2PydDBZLTxyJEjloXkY2KJrtWwLDg2i+lfqQYIgjgkZm5VOOg3/DRZunjxosdB+42MjIUE3nPjubecfGGmBI2godaBWqkjU5xZVV3V3II/bpVBYNDEOYqSaqpqbSsjgCpiK8RsMghMhKQJN+XrSLgl8j/f6yf+D14/yfpTdZGpmplgTQC/pAQhIGLUlz2N2dnG5iaKIXyGIGwVytRaRCKRw2fOhA8CCkawx3hoGoRGn5qecbALQcTySUv4K5eOAoK8FLDgpnjMTz75xL0aZz41OSal5W48JNVS5Cb3c/v2nbW1DUcAj4yN5APS+fliLBiOKQkIruyQcHBgoE8TEtpIcZ05XyqkHSlgS5zazIoxnTCAbrswE48ri07JLOpoIdAoEasPEHre4A4fPhSnIqqZM6NRGSPFavEGviwtFZl6U6KVvJQpJIJEn5+OlEYYZOcmnzx1ym3beOMc3dje4kjeeLOOmbDBjxX7lLCYvb1909PhOHKKB2YzPWwQLCmup29cvupXlh0vxzSjaOT1LD0Yq/5WgaNqTyNG2Q6bKvHpOqCu3zteRx07MllxISIPO2M019TUjMN64uIS0rNyRoaGbWmMnEi0EQ6DFYFxJ1ZZ1ag6VbiSVJHpl15+rbGlTTaCacs9ECbB6z02S2xldV1myjQvs9iycwqT0rKf8IJpByZnFnZ39uMCxicd7JIgdlHEKHyV51PHwSHLMCGKbfHd3m7bbTtYfxLlxV4U7j0XL3WZ/0JYGWCUtReTkzN9vaYOLiLnoTEKIhoED6WcaXvIEYItwpyYYbbyWJFgsqG3R5sIF+dEb249WVh58Dw+eWJ6/u/e+zA5Kwf7t7W9Tz9fXl6+JXr2PA6LCGMAH3rqgRIpdAw5mMUR0Eihhn5Tu6lxDKCByfAnyHCZLWk3NAkReuONN/ZwmLHHkoLwPvhs0WiX84eRNvi61tZWLwgGEwPJAZqe0T14CnQQpXOdkPxwaMX8HJMXa/bXS6rqnS7QhmfqfZwOovoX0Rrqa0zNQL8WlyYkKr3Od4S99P/c/cWdXXUWcbmqV4QO2+JFs+dCvMvaSHno6oRXvJbuFP3J0QY2aZ8JdjsaDGQHIOiAtcF4M+J0y/B4oar+KdPJ3LNE+MMnm+uQPrjuP78P1YCq7R+scKeGZRu/7iibzbUHt2/cSIyLDwG8hgonGOjNfLrbdvzU2PAogUw1cGc+eOuq2qbVja3Pv+gqq6hCTb/7/ofXbnYDxoapbz3a1XYJ073//ofvvvNbSfrjx0+yLcFhrD48c+aMvqwvvvhCWRQ47oflVQGvBRbe51Fwm9qu/Z7FgMVRNKwewZMFpOYKvCksR8gLUgfMHpgOxwgNMWM8yq2bN9g3bEPMKAfWxPX5AHacU4S0pNUx2P7Vb+wsMTh27PilS5ek6Gj6yMhItULc2BClGPANp3+89c1vMZDQDMSgIJO3OH78uO9VLNPR0SGBh7AV7YlIyN6Jk6dt/NLSikYR/P+9iTGHAiIYIbxlI8HCuRCP5POoAL8u08/lhISskxy2ttyPv4p0iwo1ioSmci48JALm7qMZdT2OT4zrIhHpjwwNSYvJqbOHpgWhdrgr5SGcxb2JcVUtprPLk92+fUuGWxsGd7UH49QNmNzGvgE6Wq2PHjkKW3BvbKlV8sIgAutfVVXDO/B//uSGrT9QqFnTa1ETSMXq8qn+1adslhVTeoKD9deGhgaYgLILYHgyGBfrLsRS5yNoIQPEDd/DwZsbYAq0lYTUZE+FxdCP/5ENGoTJj+V/k7AFwKvQRdBJ6Swdg8Em8xFkI/57v/+CYiFXzEduOBnywQpIRe5tPMgJs4v8hP+2XBmNyA8hTlY8STDukQiiiR/3hO6DwAnQmKHBwSECQVeoEzDIrIuBMHIwLx4ctjJNnGlQI+NSV691lR8qSQ+HDYWzj/1maWlR7Qmj3NbaXlZeJstljaBJeiXYUqKyvr4h+yrxfu3aVcvK9IAhaHGIjFjQVj1EMouYPE5ZFFHf0hwwi5nHyIrkJM8o9FYW7AGR4CoF2lqbmYH8XNVqeQ+WFm9fu4a8DY5xadEQMtuz+WijvHzvqKYteelTp07aP7MzzAdBUJB1WTorCyqKUlhJGwmMDw+NMAXCC1UqsuWRskPsj3IExQ7CEdFx17Xrj54AKUmaruYXltQdKGM2DFPgtbBkdIVzDJIF1xyJchvl+KEdSuEKChHrtbbOmpugUlPbVNfQln0gjwNLTE6LV2mXkoHNmpld0MGizHpnexc1qnVXmSULqF1ZiIkdFTHYVrnGgf5BNQ7tp87OKcyfmTMpGfkI+Zg0JI23LyG5pKxi/dH2g7Wt3X1JC4sP7y8+fLAhsNyJT0w10PvhmuqbbAYO+xq4O1MFtRA8XFc9X1ZWqawS+CJgMBOFtDKkkDrZjvvzyzdu3SHu3u8/LxhHOgwPatJg6bil8spKgICZVgTEMEHRVD2WLXtq+zhvc48gMmaLI0xJS1FAgZrrHx77xd/8Zmp+qa65M6dQQVzZ4aMnwS+BMpZPi7o1UBTjacVSwd8Ye5GUqGoA4QYf+FJhgYEm92dmWC5GkzXp7++nk/YXrtIcLVazSr99992+3h6mk9MIallUJO7v+uILPo8Osz5UidUjLQRbxS+IDcaREw4Sgy7bETPQ+jeOkRD9tZy934iABYDcqumdyakJaVnOtckWkBkNrAjq+MmzJ0+dy8kv4Cf1QWrzmJ9fFvprrh+buLfycE3UTgxAZl+B1IW7qYYF1AHtr4E+TUZ1OsrXIcwhf45Bkn5WpJrKn4tf5ccU/e3u8neenZ8TgMuz8nn0wi0hNuSNbIWOuorqyntDA/LLSwuzFy98yugg/RxNCoZ6FDlsibPM1IxPP/nM/LmpsclygxFKy1c3zXvbr2On+26fUzeamvHMOojScvIO1lTVCeJnQ/3UFCyCGqEcJoFp4ZGKY1W5InBHSBEjGx8J2sgVOMJKdHffgb+hD1QHd8Vo9PX12Qj2nZOwC+TEUrgoOyvQ50ui09NcKTsOxwyG8yPDqBcEqR/mnqWGhDhOUmcp7BoUwrlyYywPC+5qf/u3f9PVddULguSXbKuvs4n8hAo7DKeQSDzgBhRDspwMvfIQ96CjWiwbiZiDkaQr1+/PnX/Bx+XDGMyVpYWBvrvkrbratleDYlKVvpqLifnLXBSIgMndSvtpP+CoWKHSokjw8VuPhA0efGlxqbKiknHWQ1JXVaNYV5iociJf7kPpim7vJ85tyOYX29va2EZ7ir6K37ffajRC8TU1gkW8GoKAWeP2FHMRD6Vh2A6WE5vFsgMKjKU74drdP7RnNWyT31tzf7V6gl3+jPi5GQvLQbg9lhOSIH2BEzItgSKnOn51G5lHtfGjDLgP6lB/GE5oyl13kMBmmL8jDmExKQivxD23tbdPT0UvXb4sKjAX2t4FHc06wBcwI+g6YkntDIGTmzTmJmA8UQg7SxH+2Xd/T9JFfi1UMW2sWmvRtwoSno/75ZNAVyYMqyA0FCaC57QGJGeuKisqEvnz9ZDSpGYqwomL+lKdtk65U76I95ucioYxgFqYH4XZS11XrpIDOR4eG5C0ykoVdO2+9upLbtGUa2UpUC4/19HeyYKTY7KiJlEZzpUrV8iKJ0cof37xIgzUEqvp4lkRCGIDK2iVzffKzTto6UODf1aWWg8stq/2XPl5uY8fmWX1tCzU1zhzMl6A2NbWCthuba6x3FbHNFxkiHeSOczbY6MRtEjenx9FfgbEVHL46NHJiUlhh3ZA5GoaMmR7e2FunnG3o+RSnYstp7cE8bfvvQcIs+1GOSsbLThY4hQ6fms0nBGRjhpCyjlq03Qu8DJSVt7Q1A4CI9sk1YZGRm/c6mbU8goOyhDA+AeLIk0m3z9V8/nIODejt3FE8jlCyuUHq/LzHKS0TW1D09j4REVNDSvJryAOA3R9/KQ4UgYjMYuSiToibJD+br1ueohlq3TScGM7T1gK/PB+xkgr+r74pLzCEtNBpqL3RRISoIpQS0rLcW7JgpWdXQGfqGJwcDjERruGODh9cJ9cC54ZR6ZObyY6JYUEJNIQpsEeUQzrY7k+u3DJ0b+cH5cmCuSbbbecL/FMTtEJen9Y3dT4uA8qwaBaIXwMZajIT9UAgaRzNSkcd2sYMImFDnjr337w4ZXrNxU0ulWDaZj6xZXVCedg7OwoukG0EkUECTxRWV3FjGCFCfOj7cfY09ffeIPH0vivX435wyjYR98C3/h290BdvUG34PjwmNpFSSkoXlJHXzCp9lyYA3V0qg0pOdGlLACiUECdG3QP2fhq/6msUOwgGhN2M8QgHQQpacGWzM5Ab0lKTLWpFeTmRsqK5SB2d54dPXaMfYczVALrhb15q3tocFB/FmwE/OrrQIdjAsB2hNvC0n01dE7NcIScTonNTW1Y8w9Xl5HHkBMQaTW4OyyT/IXO1UR9xyqhdx47zz2U98Q9ZwQMmneok7NcVh8uKWpjibhIAzWNxNJ9qK98dXlxbWPt7b/+SXFxofHgVRWVZ8+eU9CrcuX0mfNyMTn5hUNDo8YOaLc9/sJLxflFMMet7h5p0qnpWUm+zAO5juD44HcfFZWUkm0VjlOTsydOnNKeFI3OwgoMnLIDnoBacRjsKcfDlmWYiZ4aDpmCPBhNQkIAOB61JHrOLEhARbI5Obkcg+tI5HM/PkLxvV+sEPor7JeS5rw80ZMqBJUyiEdbDBOI59hoW88621aWhHYHQ/c8MBl+6W2Y1WvXrrGcikrsOMLM7XHJ8D0h9wZsE2cJerLF3Ko3Q1R//Md/LFqS2wkFZY+3dFXd7bl748Yttt4H8avibwIzNzdDyB2J52bE6/rZuOpY43sokgrtv+QpANlN0Yj/wCa2XvBnEcRMK1qc83Smxlk62biZ6MznVz4HWZTHK1YSP3hknzLKrq+nhxGW/kc/QgC2WHAS49J2lfnU1dR6Fk3GkDULz+cxzuIwXqNaEVCojjbVOU8Aak14KdthSK+2Om6GJQ8rr8Yt1mGpKNr69PT20iaxsiDYdlhhKSFOUSFbQkL8npYp2bXaHISHodXEEjLmhsg3qwKkSUvhvZG66CWUcp8epqFhXWrKho0pMyjHQuhoZ+uwFSFDGyZuavFy2uum3dfhQ3PZanAt/r/5zutWlsqhO7wgSfTI2lodOyQVZBfBcNCVivr/gsdgVR8/JklskEwbI+X5vZ9GKZ8bG78XnZ5RJgD4aF1cXFziwBDczAF6bXxC9usJ+FNbWyM+o9FHOjvFXvW1NQJV92B4ytrqenyYg5DrYXr7+li9Zn2X8wFKWFOiCTjYeHxLdXWtpDe8IP/EoMsh8ZQyUtJjnDS6RsSNNFdCA71mZKY6LBR3bjlIj/p16iHwJZ2qNyWoQQ/ZBSvAS/glU4L4sn/cFZ8EzELipFl9CrRuRSiDfLUmR/WgjJHt9GZgoq+nFxgUpMNoHkRRU1V1zf3FJUT9nZ5+PBWuZn5xWcmZKi8WQRrvhRdfckxuqBKK9cMpTeQ1nVWLWmxobDL7A4nKbJtLaZyLJxUdTk5N52pySEha21D0HDVQ48lTbsnQsVwjZIpNFnacDX7a12Vla+seHBq2C5q6DETwHlEJOi8klm7fcWQ5cQnQIb84PcO8pcSlMEX6ucgPrXqoosZ5ovw0I1VZWy/6ZHaNDsE7ITmZCTMtHdwhqw8nLSwuotSIim4tkQGrKjpXcY6h8n4WhJ5YfFEgMdBKzMv6DXG3dP70Y0dsKEBjh0j/9MzC0MggncJ0SexAbusPMXJ4KhgOFHtOIPH6+YHIUtObAO8oIPCnoFSG6d5kdCx2AC/IYqaBlBs3hi6Cn+0Xui8tXRhdx3tT6q98+StuwIMA74gy2I4Rga8NEfMlgCRTA/lS1InR8YLcfErLzvJ8Ijzw3JxfH0RalkVK+b89g8t8MJRAMbvJRGqrFefhVIGGG9dvSmAYbxTKtdLTCHYoBX2iQHrBgYXqs8JsxsQEByaC3uwO8l+CgHyq9BkeHaXMEmDIkcWFMOLVGJQSfQkloeNtUMfRo1VoAoWpvGt9/aHrAtKPnarw6NHi4gqOi//2bY4247A1MCwtLeA+l5bmRkcGZqfvPZIKfri8u70VnZrINBo3LcVf3YyKs6X5mcw0g/n2JSXGucr81HhtXfWEauHpe0XFxaPA11Q08AH7Kc6432ARLn/RJZ8wOT4JxbEKA8OjYsFPP/2ML//Bv/qf333nnR//+KeOoOrqugZH5eYU1NXX/+6DD1BQnFF1ddWJo0dzsrMczDO3cL+pqYmdHRsbJSEiFVIkc2YXQF5DCs6eO8f2DY+MRiKiRnOjODB5VoZyVQuyD3JL7LV/IorSNNgDwS7gS1WJqPODwGI7dePWbdckpSwgH0ZUvCa3zMu169dv3brlPX66u7tZcO+BGS5cuCAXKMSpdQB4To6EGcHmD2x9nmR/corUIP/3ve99j/H0T157s6CitKzUnB0g78033/Q22vfTn/60L0zPKDtzNrTGKwZ2Uqg8gbILusEz2G5hmSDJTfoKf0KN0mP4FYYxBD3qEtadcrYAMzGbgYA5WBjGPaalZeMi0o2uXdYnJrjnZYEeEwPUc05P39Ouw68CDU5JBAQRj/CHAIjbYCSFBC6OAZfHw9URchdHeFgBS8qlEU434CbDRJGhIaLIYtsjq81iQhZqARlGW2C/LIIX1gcvaG0T5SBChbxasDgY1RoSAH9SUjyv6h6ndWLdmQV2mH+1wvImJYfKGAHFSjBlUnIyf8F0S/TSNv0PynMQM4Il1c8h8tunlCYYDP+OYGBB/Bf/r/7pt0pLI3ZCjIkZ39AXqZO3pISe+zihwTbwt0JA3Wa02kAT0kDVLSv/B9dbKnjZGqG2TDQA6gV/Hk82hPRUOZzo4EHrbFHEeZWVQscKL5Aqgir26P78rAD/UGlZ2Irnux999CF7LdpVQgyBo5UhCull4gXMEZqB/kHY7ejho2nJ6bdv34UV0FkOhF9f3zRzRFQEhMpv5VrxAwdYAZM7gRp1v+ubOh3jHd3BVQOQboDbBgBZamudnBwOl+elPBGoxVIQI3dLAvCWkbKKzs4jOKO4fSbtliA1kZyIREKJd2Qi1Zq6e/HBr371K9QB6oNNJwH1DY2cWVVNLaclhpuaMUNxRrLnbm8fX9jS3j4wPCxi5u2UaRSpYsrJl5i1TUK3HOd+JadICkIDlEt6pzKMUZ6auT+vGnv76a5d54N9cG5+gQusqamdmokqkWRZDHFBB1En3Roidl5TK4LuIp6PlzHWUj8BT+P3GvVaWto0iuXkFhj/4Rg7Xd88IHpKtBe0LDmV6WfDLaSGW3EvuccNUCQYU8WU2aoiIWc1K3qUQhOWDRpFH79fbD17f9YLKEpBE/Bu+wBh+sASeS22DhU8zr+NR+0yRxoEaTj0oojD7YmRXCNUWetdQUuCO+mpzjlJiXuu6+6x5hYyrNZMXRzHumHkWFHZ+uYTHZ7qLBzxSk7AIFV4u9s7GG/STeSBYjQ4XTIfzC/JY0NTM49y/MRxQwCmJifpIbiG8qKKM9PTEoGgWyAX8M8pjvB9qLwtlPXzwCGGk9qQwC7QgRqexAgP4wYfPKAprkOWWCXGRE0Tnrauvu7vf+cfAPgosubWFpiAOTD8PoyMOXJUAse9CRlbm1uqK8v5V7lQ9XLR6HSWWFsNumTgyvLw8KDjQcBccpuRmu5wXuCd5XKD2ri+uHRpZsYBhPtZJZCZKLh5FBlCTGuz6Ly/d+DSpUt3um+P8XX9fYMDfboudS6tr61EJ8fnZ6ZNTthYXZlUqD408MSsRqdVLNxP0gGm4f2ALmOJnOeL8zMJTh5OTVDIWlxalJaRerf3rsoUmZErV6913+k5cvz0o8c7yqSJXy7qI1KG58eWV9c03Oo2JGXZfika+v73/+j//dGPzEppam5hx2tqaxyvib1UnYBWfPDATBZ6aVZZ4GhJnYOcMKOsqkGMMrTMpRgR+GBGb968qfRR54zC8s4jR4CMYHkfm2KRiPvyEVyZhlH7wkwzuCHtYgZHXg5sQuYweYCUjRjo6/M9rAoTybZi86ykS9lHv799+7bUtd/sOR4vOADOTIyIoKKA9EI4yMnV1NTYaLvp9pgFMfqtmze/8Y1vBOxcWChsuHMHZxvOdrep09PR02fOMLw3bt7q7euXQn7zza8ZpYslkhoAPRWQJ2dk4j1gCynMgOxDzBS64yX2xsZGbTqh4rowuky/BVGmpwAEo8JpDfT3Dw8PSeiSUDIGGmH4kMViKVMbVcEAdlLvjD+RYBXNS4PqqJ6CczCaz9xzVFIAe66LbWTVdVwIYS2adbAIH3zwQYibU1Ja29rUjEm/uUMQgQvzpx+gQUajqrrKctkIu+A3TL1QmKxuKYLNUKgY0l5GRgvAuBVqzrqqQPakYhIqIBr2gjtAZbe2tz+WpFB7mJXFxZCNkkipWLCmosYq66IR2vHavAAk9Ghrk4kOC6L6JvRJpwdDozPhv3rrBa2slkA55aNHoRwUHiFxdo7tJhmUZ0Aq/sGK23UUtYe3VTU1dSAA3MquNTQ0MhlkmsLbWmGfhWAkJQ5hQF6QXRAWqAgUipKYv/2bv+kf6IObcvNVgsUbou0ku+rqyvz8PAjCmL662tru7rvQcX1dg1CG/WUxR0ZGbaooWO0TaSuNlF6/ekO7kpt0NpgEiRCQpSArdMAvEbYzUb3Ys6rXXPNQeYQtVkTISoFCID1bxoBm5h7gq8i6ZIixamqKlCliHqoqq70+gA0sLWtq7ayuqocdhFD4KL80BkWPNkpTLaVycJstFdHR0WFBlDk67JTCEFPmXeDS09dnfyX2klIl6pI4PIpx7Oix1vaOaHTGe8yRUxABn8vwydUhEP0SeDHzWT0tvaKrfEJG4Dl3Oen4RCesFjP9oI4iIN0mugcjpZFwkS2dA7vxifEDQwM6W5zeOX9/ia2GCVxTnMStol7tETGCtYHE3/3udyrIQzY7LhHna+bCyNRsZm6B0FNtC1YzxArSAOvriDr1F5qTMHU8XzhL7PFWpPigeIGUyyrJdAqJVOfqXgCnRFASkRgHJtgjExIJZjbFawrAEcI6ol5gC8Tj60LzAzF6Jimoj5EZD3WJ5MQLP5yof5QyUYarwFi87grkHvVPJj0yQ5OSnnNPMnNuHqSrrq42bZz/M5TF8Rmh/HR3F7aVyiLBr7z0shJHvaT1DfW9g4O2qaGxgUmyLN7G5LFirNXD5QeIcYtDgaWi3Y+b5WyeylskJLGeNmFza1MRjRiCjsEH+3afiavIObkKXly99MYGS0cpVD0gtEUSFLikJPLGG29YjYqKykDh7gvlDN7/ja9/3XriKirLy52EDpszdngbznhuNkpxDGrIzTug+koiZ2psmmMG6wNyZdkx8ubVSR8Cg0bnZ+TEOcYwKQ0a8adZEDlZeYrFqSEQkJeTLWXm7BGlgExQanKC+bvOinUqMjUxdESbqgM1IQ6jgYoPFhiKYNO3tzZyC/OwbGMDPbtPHk2MjzzafvR51yWTMxmdZ/ufV9TUHT33KqvW29OHe/T4IamcnKKRAD/Ppf71L36J+NVJdf7suXuxieHLSysCXz6jqqoadhwcwt+OiXa02ZkpISvheO1nuztFkeLo/LxYivtBhPb29sDhnl36//3335+enrY1WMR0lcDPn5tzYdmBkngHOIRG52S895DGNaW5MR7LLiq7E5jDdtykSkiC6uB5MZDrw5cTE+ONjcGysZWBcsB4TU5i7L/0pZdsE2Poh6MQXAJz8L1sLlbWl9IFDBnzKPr3e/Tmx5988vEnn7KEns7VCP9f/dVfuXJpaZnCDXDy5Zdfkc0R1ghh8aVkz78ClHBzrFZZ16v51GibfQQlnJGys2P3PRqbjplkhMsDWk3k84Io7de9LLUd6EcxTGmpwebButp3YRhmS99Cz927qhwgs77eHoCD/LgTi6mVmV6rktOpyfNpJhZBkWSOk4FCRO9hAlMLpqNRpF2AWYmJgiL+Irjz2Dneef6SX8AX+Kt9sQ5kGyDAVUZno54XdWwNqZXfK+YUKojCteuB1FZPz7HvhUL4JwlsxxY5TXdoKIxHZ8A8i2lz/hNLwXTLDx7K6XLMvlEpXKg6Zn3g9RD0hVFZGE3+TyWXrzCDaM+kcKtu2+vw1z/+/jcEpyrahSNHjh47VFG+/GClf6BfCGwFl3SW8bwrzD3/cgDK45yhVxhBdYACVvBKByVCSAj46aefLi4t9fQPIILz8/IOd3Z6I0+jEleXhQZzxsJTDQwOimZ8ECij3mYviWaAfo5nYHDo9u0eJaM6c3lZlRoTE6Mm32KMDa+jmSXFB8+ePcUqjowMIzcM+jt67Igh9Po0nXnEdAIzonuQBOWtX9r8oHDS38aq8F/FDedHJ4WKDLSmThtgvfgGzePCnYmxCTRjSXn5A6m4+3OSRlwah4qJtWf2RE8MGyfMn52bJVha0GIj9ZJ2d8IIO8GfCivNYTdu3GSyWzoPI1yMduQahKR7vC6EkRAvBHEKY5zIRgOveC7Uo8ebPFQmM6c4V0sv5CVyCqlhfQiZWVFTYxwgLv2bFsbgotrXY9NZRAW5uXlQsy2wO71377a0tLi42vGy0kO4DhUDinjlHPzJRrPyCiJ4xcKiAiGR2yYd0tqxRv4kzAmbgkPg6rg9pZazM9PSUc6BwlQIgMi1s3t0yjg8jXw5fh1Ox+CVV1aouWLtOY6euz3aRSyOOeAxOiECk965Y8qoGXsZTB6Hx9zzbmZFaQzQOBGyfwTfgcNbgSDS4QTBBPn1n4URIZLmUH9IKSQApazI9Q78rkpZOL9Pfc3aukrXokjZrJUxLyYh/vjJE3UNjbTuHrs1FcWQQEisHYBJBizayy+/rIwQaCP8ErHyTCgH1sHXsZssiEpCfGljXT0dYrN4ZnqlcNQ/kQE5BmZd4lKlmPIod80XggucPY+rtIq+MSi+i+1gP73gVCXgzf+jyd7m/UJJ1sHjOZvUHRJ48F8FoELKpIT4vp47LFTZoQjy6KOPP4pV/DgQPBeAVeLBvhDcyqoasT7ix2IBnXgc5QJybIqIh8enh8fumbM6v7iiTOb+wvKTned63relANMc4yHpImP00GfJs3gWNOYGtCTbBelMwsaXG2akfofyXuv6fHF+anEhujgf3X2y8ZOf/JeBoWF5vp3nCT/+yY/5lTTHPuxKOuRlpufk52pDLddV1NvfA8s0d3Qa4nV/dkGErQpR8SPP6qulV+ysJqK4uISKyop74xNXr14DS6bGx/Hq3sBsWLfDRw/DPQwUehNPJkpgNyS3pMHcGEB8tevqne5u8E78ESmJ8PQMFPJQlK/4VXhUWiojlSfdtenojDTHITnXa01xjbkkIDWoxVugjhlilL6KAbsJYAkKuVdbT9eM6WAHOKHa2jqej90UgqheYQNfe+01fo6i9vX12gI76LaBM6LlBzfoPV1Xu1zqT/7kvxO2MlwffPA+a1lQkK8E5NwL519//XViOTQyAjH4XsLPsgkeIH53sueDBVsURAusW0VpKL9Cg3szaSSE0ZnoQzWczhPVOWZPt81EzLKzgL75pUuLYU6WAJGdTkap7N9nYGx1RXmuDhYNbBlpyh3ujY+QT8ruK9yqFD7hfPZMxizOmRUDQ4MSDRwMUCjkQq5IlqlgA3YR73y2JjG5LQlRcbyDDcgfW1FRWYnYU7fJ3orz1OQzC6zE+Oi4XzY1NgquZKY8kS3IFIdlZSIaYwTYk9DVBvWmpbi4KllzZe01yoTjYa4lZdTJG6lDMOAAKXTMMHdLNpgpFp0p46dsKIvkHlgMVgXc52IsUSgGjNEJwbDQhP/xn38XyfXJxQtKB8378QF2n0roKydVuND6pkaON88wke1thYsysYHwfGAkyyJkweZKcnJRPlXnUPXKKoTDN77x1rmzZ3lpz5yfk6e+aGY6Ojw24uDOstKyo0edOeIamY6sm5qaBqhBFc4yNS1DLMHuV1RWt7a1o8Xda0aGiLtQdY/Vd9+2XDA+OjbKs3Z0tiuhUNGtoLyr6wu8EBrAFOqHWJQnOwZ5FRXmVVWWO4xYikQnr8lkFoXxEsfglRwuD2IhNuX2luYXWDRFCo49k2Lkem7d6hZNwCBKUMTaeYV5Te0t2qeMACZehcVFpBlxe382ikRSO2OyPTpFEgg/wF2J9HMKD+pKlzljpGwfM8fjsi+oG81PIJVKZXqm9oTQ6/YTw83MqAxyGFMqmaBmyDocTrDUS8vkMkYOr1RUVGj08a8WJBs/lhPSG1J6cl1jo2MKGvQD6xTGjy07amF9VWilyouPVISxvLQIIank4Au3tx6Ly4VdQBJnExprDJLIDDWBBbk5CXHh0eTcYX9gjXLEunk4+ycSnyoIMG9ghzscHRvjr9yDOeNmDjCj+kMktDxpRproZBMiUYXR13e3qKhQSZHOUV5THbYEoScyz2DTEWXBraFcQiUt+GoFhA9x+01B4/xikRR2NRwA7cQSSvxs8/HG6sa6PmfMd2tnp3YRB7WbSHez+2Z6djpKMz0zi9GkSH39QydPndXFTzEs3dFjRxuamgxnWYCSQigs7f2cI1GNlpebf/vW7fXVdYNYkc+2nkq7CzAfeqDzylNhfNGDJXOH+xPiVjfWuH+1dhhZt8nZ823ShLBFVVU1j816YuSqqmqkIaFUCJqaYKXIMG/OTfp2vqe3p0dsqbkQzwl9R6cnCWFNdRXUZrNu3+kGYy014wMb+e/QofKa6ljLzdPtwZEhFgoloMRJCdWYnr3off8tPVwzKEVLOWg7PD5+o7v7yrXrV2/eJNXM+owk4oO1vWo13BTJB8iWlxmv+17LPpw4ehJR+d477zhLaHp66t/92//Nkbf5edmbjwTumlSftR85Dr+dPPsSzbW2A/3jzU0dFRV1n3z4+ccffnb96i3pnNrGOnnXzz6+sPlou6mldWluLiczrbSk8FDEGSnPBwcHv/rm7y3OB1ZfITTW9PXX35BhPXPiRF11tX/VbAftwfVTs3Pjk9Po0/h9AWapoeMyVecqyQDThb5VyjaqqhjxK1e6KKBKOtpttpn0BBAsEcRnGAmv1AWa7In1fYP0wSRmZi4vOy93TqQo3UOJIBLKiya11xacwyN/7hZOc2QDCCYk8HUgyNjYGPsmvmQeEbODg0PQanU4kH0DsiE2oiJSAcvyQD/4wX/PYgwM9DNizc1NsKAXX/nKl3X3EkUZpdbWNuZ7QfSwskKbGhoaf/aznylEP3HieAjRNMxwfaFBKHYYeuhLQc9uG47KlFLiqJ+ZGQDxYKRInwDEtpdCAOtmotGpe1P9/b1T90bEj4vzs+DwfuFEYX55SbH9NQ6Vg6ysKAfaxK+WgjflQYeHR/gMlSnss6SdMg6rwAv7JfZe0C5w5KgMTmHTKAguB0E1o/1tdoabBCeUpeTm54ru6hvqBBJqBXReGoSSnZ2FxkPhanBkeDX4Uv8wkCPk/JK5JZFiLJ8XGqjAoKL8g6mkzVSQ3Wd9/fitDdPvpHIQD/V19eoWWTyrLRi01D7yZOsJShyAlgdB7XB+VoMlAWc5O2bK4scgNVyxL/5f/8s/kpMX7QIv1JuciW25ioDGnzkScyU6NaWGhxwA5FPTqMV5u4vVEUiK5Gw/syXBQyBoeMAuJaUXPvtMkY9sgtX86IMPfv3rt/lLj/Tuu++QRQlttu9Xv/zlb37zGwlbHBiLzOsIBdwshYWehlAWa2stbar8U9DKX1y5eqiyUjly38AgbuBy11WzVL70wpcUMaukwpGisrkZzw8Ajiu2DCcNBZMEZ6kCkPIJJuLRliu7fy8MWvI8dq6goMjeIOhYXjDDVqdI7ZqLnZbW29fHWjS1tKgNVglMDifHx30XYzQ8NKCnQhE7CbAm0ekZhoCTg5iwjjAjt6c40z+hcwEiMhGcwa6h3vfQPqaB0A0lNRaQDnN+XLvv4hhpFBVyP4hNqyS4tPGEDH/C7UUiEeBDCAtdejOPCuURUBYZF+E9ruOHConcoTBNr5VVlcIOX61e2bOjUCwy3ZYZ4gL5AGps1/g5XxqyttohQhPIFpwrbGLHBe523FMorKL/Nto7SZtHcKvUxncFaGyw1hOni5Wy7MQm9NhGItIJHlCtnUYUoaQNkj9zG56FvKnmII5qwlSXiTt1N2WkpSEeQ3VWYrzbi0V/YK6Q0bfFIRs4QFki5aYAVqgH1t/2bJ/b4ISIvnCkra0dNTY2Nk5+BA0eVuTt28VqLW2tyFD1vTy6ykzAFuZTRdnT2+9fCYzF5xhBcZVvDJY+d+EFsEXU/Xhke+w2GAhrbv0ty4kTJ3yvx/FZi+AN5RUVXPXT0MVIUXdkR3UfCkpUqxFB2+TN1iE4+8TEkFFH7T5+fPzEMXG5UYWilpmp6bq6Gvze0ODgzRu3lOd0Hj7sszooAhCxLHHx5jKHnNmDh6CkEhsPy2dYWPoL8gJVMXsSwms3bB/dHqmg0rzCXHR2YWEJINMkNYNenZ01aEMF5o1rN2cmo52dnVWHyqHJvp5uozlOnjz2i5//1DL/k3/yj6xSR2cHItfXkd70tMycg8VlJcVv//rvDIg3tuaLL7o+/viCYivFQ7du3zH2QM3dsWMnHTGsK4kJ1+KGHFWaby2xLCAOZh4OJoS1dXViOHkpJpIcCukQ9Zg9LgEFLS5hjjgPQn7m7BkZQjUSdgHsBqdIONpGlYpVffNrv6dKwr57amRVbR2ssA+k0WeM9bALOdm5kUiZWU7IdyYbZYIAQLcyiyISzsAyWjVGX7WhPaUsasvBzSDPScnSVJbaJvLQuHd37v2k5aWXXj569BgbSCrAGhrntXsgTt///vchnh/96EfuyqdGR0fJzLe//e3SSMfrW6EAAEAASURBVAR64OM9FOcX1Conxw3LJvLlaWjJujrKyJ7osEJjEGzvVPeE9BEFUjTKhdfErPgui8bkLszPFRcVzkanN1cfKuLKCqdne0qzDnfRYN6psxDCBnwF5R6cniLw4cs944Oft7l0nG2kC9HpaU/KvLg3au4pWCQLYp3dFX1Un2WVSJfYkPWTD+I4bYfn8k4bhACQXNCqSPHJs8a8nZ1Q/8LOu44P8x3MMrfK4dALaA8h7B4skS/lSt0toO+rh0YdArMo2yIRVlFV9eKLLwaQsT+OSXRBaMC/Ujp+l4vNyc3nsKSS/cB8PJp7tv7MY0gEKnALZ/gEvif+f/hv/xEAobiDp9euB1CoZufGLK5vFdB4E75Ov7ZbZGv4BrrELBIIdsFz+pOgCEqgbIYSH4htg7g++/jjSxcvCq4Fi7NT00bsfPkrXwauALS21lZnfrrImdNn6BLo4eY8M+bHHvsW9+03IDayXtvTf/5P/7n96DFhKIhrTpWyMYYg70AO200duTpfzZ08df5FUpiEK4pobGxQ5OI8W7QeWeGdRUIWiwEMdc/hkBE0tKM+g+FjqdUt4Ih8u0X3CLYQDiKCiBF5FUkfjGR+SfHnFz5luZo7O2rraxHxQm9hIkJyYnJasAi6WGG+CXHhaq5sh+wOKICxkU0M3P320wCjCgv33sBXCHU8JpwCfiLqLDv5o0VkziJ4LoJi/2yz37OhFsoWuILX/iRM1p/Ksb97m0qSrCGT3X33jusYa4vig4xojN/rSlP65II+SEY9stc+aHF8kLjAQ96J+HaSi3+KCUAYR0AxZASZHkllmBrF50xwTDLdm7w36QoUHuwiISwCft76o9AJ29ajzYb6Bjx+XW0dxhN/Tt/kfg63t6Pk5KDFherBaKz8XGY6b7Rf1W6ojgExHEoUF89CEVzsqUw+oiIvL/f33nzzpZdeYuu5W1beXVoBNLhF6O3tu3PnrjibF5eZN3cjDJzPz3HiYm19Q29f752eXolSis022DURKOrCygC5bp8QKrdj8uTQPSObhcuCtU+ePGkLWEZfZAsgfVcgwwHizMxYRn+9fv06xd7LvE7plD1wgOpw33P351V8MAGoF3tHuWyZj1gHoJBK63eWYRWvK2ayC/YLdve9elcwMWE4lnYBCeb4QGB6XKlin4rxSwpxZqf5zakZxoW5J+HiVJ3voarIroQSgPDjVqmqH8tMp71NEwtxjf2TZ9ULAekltbW2wd3mnqom/ervvX7p4qf37o1+662vFRQVyqKVVZQrqQA11A//xZ//hQF7c3OLKAC9hZ99dnlj7fHpM+dee/XLnBB6HwUyODA6OTHFMTO1anykWRW41zfWzkQlCJIGB4dior6zsLAMkFsMWZurV65Yf8WxODf+D/F15tyZuvowbVKlPmU9e/Y0Q+mntLRkdm6Gvi+tLMAHQPDpM2cU+/FJe1AjEINonxUsvUxnjsghPT2DP2PQNOFYF0utgIVTqa2pzshIZ6mHBwdZZJ0VgKZ/ZYt5WeIDsVlANkE3BRkjDLabPCClyb/S0I8++qilpdVpbmTAp7jG6upqcgKtIv1++MMfcvteT8eiiK9+9as+RbrlgCSG2CLghhQFi8Tk79/PgKhuZUD8kqhsK+owZCq2iQ9XnZgYxrl5FjcMg6IGfCO+HWqcmRo3kxL/BvgvzzuLNM2EQYM+nm6TiqcjQyP4GXQ67CXfvLXl5Nc0JBmP4ls8jkf2+JwfYfv/PQcvy87je5kjT03+4SfhuLBYnzqzAOgzpCAIJ01cJWXZPewExyONRggprz0VXNFK8boHJIfu2TfaRxpBDGgKeWavGBxGz3d5mwhPEpluuiX4lZPUJK3KkxoiVG5evyHG9RXQlW90HfAAnYNkdp/guy9kPKkbo2T9XdMmUoxQdID9iotTIBr/v/zgj0QSKtN1AnzyyafW2ls5Eg8TjU7z55RfTOOTglMxFr11udraWmDHjAYXtRxVVVUcMmm4cuUKRJ+VmW4VC/LzGqDZ6irnhKECW9tae+726LKcpFIjI9/93veISBDx3d0jR46wuYqH4CNwxo/g0gbwl55J4kibfG19I6v07ru/raioxPlYvpICfdYJPD+3Yd1pFEnC74snKg6VeEi9L06UtME4NWWr6ETnjFCAisoquVx/Zf10biwuLZZXI1KqdZpkSoEa4Wrw/8GiyuqqqpqauiNKTxHDgbYiCD//+c90KRw+dXptcUm2IC0zC+cGOuXmmrVIKANcI8TW2aPhb23D8PAwmwV1QglUwmsZBdeHPPBmtkeVBDxhJa0tVGWpSYANJnacor2kBqTBrpMgrohR80/2219pGk9JnhhHmrlnVYms3XVBYm02rnpouNJ+2SkyScIE4q5z4/p1C+7KTIYrkEK/xFQzoIh1+0wZbKvvtSPuFqFRfBBZtyJq4Xp9BcYvrGp2Nl4ISkUu2WL/ipuqVR0XTntQLZln/T27vC9zL12PLrbdJjoKevIPhI8hQSsOlREY/lX1C15ccCMz7t4YXGGgzXWMGUsk5YCBee2N1+3gO++8yxOg0dy8REVQpJwDogH5VJaFTBJ1+uAbDWsqKT+0vomcyQZ4xccOp0W86ye5fOWKbUasgQsqc9wkdCyTzRnQLgQXm0X97ILVZiDcEom1/swTO0uBrSoVtdqWkb6Rgdw8IfWySCg3L19+TvOo5hT0EM0TSdtfGmS/goF48EDAC0I5fjkPOR8CkSR89d/86pcgMAWBOXA+FoE4BexpEtOuJnfzLx6SfFUblHxtY0ODvHQgaKieQgQT4kzsdkiy0vfw47b37nxXPvB5OIgKduF1IOUQYe+nfBj9RBRnc0tzisO+E/aVlhYl7Hva39u9tr7CjNKR/Lz8xfn7X1y58u//w59zKn/v733nyhdXb9/uffHl17/2tW8YT6OKDdi7eMns7zQdL2Y6az42vGZhflHUInF+pLNd/bJtMj+PtKh8UQL6yssvI3UQp6++9lp7Z6dcIK8mmGYQcSHEzNi8zz+/xGgIiQAgHoGuSS0HViDRpIVQUSn909jY6EmNHfTIrS2ttow9jUlCKOID6fgM/yFyxscnSJSqGcdZWyeXDbhwfU1EAgu0t7eztnaHHvGFdFO8SBNt7ujomAhD8MfcK8yhmFzj57Gfc+fORSKlf/qnf0o93TNNp1CER6qIob97967bowV8ZGVlJT0NNh34ehqOkxMpQs+S9EoRI6VlJIrjFiVDZ14H65Ge+SCcCx/Ge0KgSsaU7WAWPTtXLXgVCnPoD0ygfbg8NxNVJKPXe2RwQAjI58lPqwxAaSolU1pCj2iTktoQJIyNUW0P7pZAxliOOcSvaDxyTvfdrdVjCqg8cm7POnm03t4e4Mv9MEH8MV0g0nuqwaYRNrWpyhv9txcRap7ze5JYUVF5+vRphoXasl0+RZV4LaX1EIbrAweCIpfyBi53YmJcHQ1GV/zHMaFtGCjWDC3sqxk35todsqK4cSJKpJkvtLBDPUm153K3voXdszVMIq6bbQGsyYBKtPh/9odflx1pOnxYAGKr6Dn7C9jC4JWVFR7BomAghTtcIG0hGa4I6hIvO0cnmQOLSD5sMGMnzOH2pSxKDhZSeFXdzAqn6JHUfb3y0kt2lENiN13EsqYpyS0pYUHcImznFim/C3oqgF1/G3ISHWSV6+vqfv7zn5eVlcaQV1FrU8P1q10HcrJZCq4WOU/nkQAcpwwoMp83O1RWSlbclWpRtEOAD9Kz6emMhOe30iBJpLRUNCMy0F3uDi2oQHB0bJzMyXdzabqj9DwpxBJrjE9MM7K6cMF494aJ0geyV8ZtPB0GzCojiOYXcH37RJNbm0qQn5M5lfToWQ1AuG+zxMB8NJRIyGxW4s4mUmP8NRFhuwkWDSFV9sIF7R89tDKW2uKQEqK5h268RwRsL7ywnnyYt5E/ywtDQI6oE6GMbIeN14XS2NAo8wSIeAOJJOjMNzWm7XaWEZdFUEdAChl36uHbbRwjCXNIVq0sLTKUyA31YXwhZIf7Nl8Km720tKi2UMDHQrH1m84Hjo8TCzLiXssBEFmTahmFqDMjM1Qapvb13lVq/9prr7hP5BKu/dVXXiZFiFNU6MGD6tFT7TuZCJIan4BRCYKRroYoWwydpwzR6bKL2I81PAgTiXkmnBgzO2IRuGcmprKyampquqg0Ep2b80vZFlwTZVMoQ1uYS4W+jAikYpEDyz04pALFpp44cZy906SldNMGsXeWxXexSpbaghPRPZxOzaweM2GJmFr+b8+uURDvDKxufBz3TyYhM5+yqu5kamrK2tI49LhRV+rh5hCw29tDQ+GsNTro0cYmxl0Z1yQdQKIoC/ug9MkLdcLm6oXc0UowjmFgbOhzCS5NCKh4kP+zcXv+zzfufSkZNkfA60DuYD/kXlUAGGqYqtXkuUInR387slCCVoHowv1ZvhmKbWhojHv2/OKFC/gwIenyyuqp0+dOnX7hN79+5+btnvfe+1Cq4uzZs//T//qvZRMZl87DRz0hdFjb0HD65CkLq8irIF87mRZVtTCrslNWxrJoFdD9Rql/++5vmTxla0DY7z78UPFhS2uLfPn77/1WlTIN/ef/4l80NdZfuPgpalruj2DGBlIrwwkH0Tk2ilCJVJgRRokYYA3Bd/l+M68tAq0he37jha8m3hYAvYgRoSBCf7aHqpYfKmNJJYPpGpKJgAlGxZdWjFbSL9b52vXQ2GMHSUJPT8+xY8d0O1DDCzFmi6hQrtdee4360FPA9ObNm3wvvd7zi+fPn6duruCfBGEBKx/I7uvrf/XVVxVk+KvlYnjVvrk9mYWK8gpa6ZpyjcIpSsH5s2lWT6rLPQ+ZGCC5IEgV2qvFerBCg6TXTJiWZYxOTkm4YuZAQ4+pCpFbEvtSVUvhIAvNaw7q8XQWzQISaQtlfUg1Y0JK3Sp63F0xR4wGy8PgqBQJTmHLhKmkoiJBW6rcJFhGT/EhiumYfTLMpNAWcAwXFUzKuKniD5l96mMlg8fRIpWWFshPZ7qFWDH8oFislUf2cSrPQYaNC74/jKQWiREnxBLD5WaYYPej8pMpGx+f4FygGYFTVXWtG3PDBJ1UeEHXvNB+JefCD7ofKxD/2ulmnbnzU5OMrxDQnwQxLz/PCHYyQeto2DaChaU4cODixc99qwfTH+MWrQvJgB1sP2mAjJRLaJMBOWShJME8EV2SwjUtlxeWZncvPAFh9VRy+OwOSKVeWRSsVNc1CYcQk5kAEq0LEUGmYVM72loTEuJv3brJjre1trAXGnhBgPz8vHCg0oHs4tJiT2pfC0sO5uWYiptz4GCBmg7CIePox9YSl+nxewo6jCFWniCGUwswphp2cEDrgogTUsuPmAQYykOs11//4hcDPT3Xrl2F05uaWzk4BtRgDid5VlZWr69tTk9HpXQwtJZIUsrrPWrObCfel0cXCREFLkfCRpbHf6J5sbxFtmLsqbvCrLr/ME3mkRGs2aJSgcseeCElxI4Q7MEOcmOJrD8182P77aJfsqQ8h53iIBlichMWEJtvOIUx86GQLElm0X/iTveq1w1cIAR20IZaHGLHagODCCXGGqogT7TC17mspSAr7tnkCL9xcV9NjtlmjsHue4O6A7chgBOFK3bKyEjXIMGOoIe9nyL5M4Akk5YCNi+T3dENtLAw+8mnn1JLlLscU75wPpyKlTE5jUXMduM+RTbSMtMla7UukJZjx4/W1NWCbd6p7OB29x03Y2nFQwwlg+4r9MlYN0yGB0cSGIljbJjxN4ryGcbpyWnkuUV2vA4HWV1bOzQ0aGv43c6ODhBB3kJFMUbgN+++wwN985vftKRu25U9qb2wyF64B7/37Xva5U+SQ2vgAwOX0CGkFBoAw0XG0INad+aVWbHU3kmwYw5vyM1AjqHCbAnuwbyEQwkgTi0tojW5sZ2dpzyfx1k3TV+yn6F7FDJ5xqBMTs/ohNEuvfs05FI4Hn+yOOwjG009bdzej7/6Ur/l9vyrnJywPhQ5p4RydMqlcLqqsrS+tkr3UGtrs1qoH/7ln+NHMgN5WKy1jORIeBs4cObMuZ///Fczk7P/+//17zbXYbiVurr6Ly514VHeeOP1t9/+W7iZKd/efTI+Nj06OtHf33/zxs3PL91QjicJIvqcmphgdgzcopzOkBL0e3bppc8+/ay2sUljIL1mmh10rteoublF2cjXv/lW793bL5x/QaEt4ZEiRTCwbsFM7dsFF/gb+mK7AYHRURmQcB4n9ICE83RWC38u1uX3rQQRFWGYsmJrLINqDjqITFPkJU8sxKFlPkafOEIrLwB67733aNfFzy9SPVf2BiqA27TIvF19fQOdFZdQB06O7aIaR44cYc3sqxq6trY2EuKDHmp6ehqcolCkF5ohD+g+GySUUYhw6dIlwqwvUK+aG7Z9OCT/ygH44fKf7YamCJ4jQJj4OB8S1QUX+GRrcmKMjmuJA380W/NuCimLDhpnnyJ4kkQUCfBJrOLwyJDUSKhmevo0lCMeOEA83CHFt3SejtdxtzSZDrpVUYoH93oPi3vz4cNH/HJ8XGmP0sKQdGfTPEuygzw3H6FbOX60Fp6ZGWSIwHpyK8Xl4iCv52Lx+GO+ADFju13T6tEsF2xtbWWX3IxFZgWV6O6hT7VgnF+Jk3nC4X/JSnLMPuWPsUHaJ2BQouIi1Fr0YusZMTfJNLG0NNe3S69QDt/u69xw/FfOd8K8aA3PBpsqIedgkVpEil3wGR6OVPUPDFy6fNnMAuiG6YSOfY0VYRDJtwt5jVUrixQvLszxy0ra9GDxzHZRmCogS0vN7O9TRSKOWYRxjh092n64E0q1o1k5ByBYk8lthme2o9KYvjFQB4X5iG8YuaO9bXhgAIhurKtrarQEB0tLQlWSLpb9+w2CMfc+4/mu9FtiHubt+VMGqPv6NdkX0ToOeqC/31c7mIZn4gnAKxEbOLrNhWw4G7r6a19/y8mwJEFCZLC/n7c7ee684gu+PxDu6ZnOTV99sIauWV56KLUu22HCheof4bmOhOKSUrbpoRFzaxtWcgozs7rK/IF1LDUpwXlEIqWUHLzY3nHKKS7wiTlb8iXKvj21Sd8eHOYg5cAmIWBnCYrXdsvKcBtW3rYRIBLpDTAUaGZr6Z4r7CmY4I/Ueo+KPjLElAj1vM113JhPuRQhlgQCL0IWeneXweJarLZLAWt8gHvgqrkTOuCD6qp9BTsVBh/HDk8g3/y6zaXnVMXDMqM8mRyDz/LZqjzcLVfIwbO45Nj3khPkvrYhD+l7YVOqyM8JYA4fO46248m0WcmlVddVGz8LxhPikkOldQ0NX3r5pX/wne9ozpmdCWPWFYO5+VC07IJ5eaTefbIXknzIEFvDOFhPKre+bkcMYQ/8oUeHc3077EUx+ITgm9XBpgryoqyMB8nkbxWhFR50zt/Y2MjZM+c4OY6Q//YGgMNzQanaKphIQQAdobTW3PpTBw5KXhOlqbyF7fWcukqsABxGVv3suU9LwbxaE0bAIzim+dnONtfLJGhiksUT1SvEh70QKsRSROficKSPuBkl/sPDYyhGVpsuh/o4N7c/UKAeilohN8P/xbxg+Nve63373AkMatIFOxWLAv2LD0j0a/Nbb2moztOtG7+vtKQIuKZ6Xzr/QnwYo7p7/cZtnsCQ7vq6pl//+rczM/NDw+P7duOKI2XqVpRU9A0MXfzsUpJzAuLUafNuq1Mz01RsdHTKUfLlhyLjY5N76V5mpKm+Ti8qjndm2qSaqPKrc+deUIrym3fe6b5528YVx85TtM7nX3gB9/sP//APf/TDv7x587rAG7nmQTXkkGFIy0OqFaKnHtaVrSd58E9slK0BJtTbS4M5A53QLS0vqiKqqCzXKUSgEWsQgKw5TpUhCuO2ExMw4QRp56mTbfrQmPwBHzk8PBLWNT6e/JDzDz74gG31Q5XMhSF7dv/99z+wmiLCCxc+AxwhJ5jSvg8MDKLi6aDGQbpMQVwEeCKBcn6ICuWgdpZFki/v6rqGQqytkSspNAYwhtX2sVH20xuYEd7R6UEuy21TIrIHSHEPfmgtDx9iJZK8vo4YkEJW74TGs9meNMw5SuEJZCWBllrrnJSSBKkz1wyLeyaW3slKyG6OjIzQbvLmzomK15SFiaDv/BzNoubMAtPBtzE78IdHsyDiHBjLO3UQeDNa1ZPGcECm9CFU53td1rewaRwHa8ZeycozBXTKFbyB1fIRF8/Ly9/efaqXlOOCxuwCe86z4kIV1sZMrGlTJulviUThfldYXlpEnTjw2f0ICkE3NwO/+pPZxUslSFbJETwPZVPxP/in33FRX+mB/+zP/szXuyGPZGVVUY6Oji0vh9pxUSpT/rWv/X5lRaXV8QVEzX6TNgp55063LyixUs7cWrivJflb3/5WR2srMwSqsOp030x63AuohZo4dvRIRWMDrokhKywpTtHbayRKfIKo3D2RZstx9UoXo1xeFmFL7L0mdGLa2tRYcahU15Lacdzv7GxUK5QpEPcmJ+aikxU1VSsPl7uvXZ2ZvmfvRf1ERIGD8JTnBiY4dYNvPCA7oSpA3z1gU6BTqbDgnu4xLY8FRRMjwwyx1IKw48wL5+mYcu3GhmbAenFpRfkWGK174StffVN1mSGtXFdGeuihkXUTWDiyWbBrAUNBI1uwsanZyF6KPywRG8muCRbJqxAK7SbhQUUtuwUHFe03oZezuC792dDAuCgl5kXsFtqEltM6e0yA/PiNK7OMJNJCsq2coh0hi37pNbBJGFnnsdExXB9nAO6w7329vb392pi2hMds+h6yIwPuMOSWHC4AiO1s22Jf4eOgkxsmsqqz+U/xh++1+3RDOpAmeNKR0eHYUCFdWQc8wsaG2DTY94nxCQbCA/qIe/NnMNVxcRwAc8C4u7gsnXSLSmvnAwBDuXn5srAbW5tOWKquq21t62hoajyQl2MyjinxpaWRvSotDQymusCelZWV6GuxRUWVgRo5g4PD9NmDjI9PaAGwKdaB4RERLs0vijAQDOymPmizNAilw2yBUBkplczZGZnkUODFBRryIhmzt/hWyfJaVerEUrh/9Bc76OMezV8JlcosbLPEYFZ6qoFekh8mymgcUdQuMhYLCuZUxKlYc3suaE8tqc/amuREJQuu9BR5G+jZwKKv8x+ASFUVnBeOobB6wKhdE9lYOgX6uAf1nyolrKgbiDk8awu5uaq/xVxh7BWZof82mi1Dy4awLzG8h//DoYJYu893M1ITzp09rgvesdrMy41rV4XC2RlZFeWVI2P30G+nTp222j//619FZ5ybpvogp7G+5S/+419evX7NslRUlH3z27+Psv7H//i7DN/YxFiuwuv83I6OFgtecaiitaVeHCZfCFEV5GWxWbYeH+7JmAXO/uOPPzl1+nRTg6ivWZCnRpJtcSIrJoRd/g///v+B+lELDg4lqJ2dHWVlMujJlkCDKXEVTIyNjcpuiHUAdDQPN2OEqT5ITTq4YUqdc0CtYDZ7thNagKTt40UhelGwR4IkzgOCAXwMDQekrBXOraQksrC4hJK1Eaz54SOd1M1K2kQZGWlLkuA51HCKH4R67vnixUsnTpwQzjPTeit80LQz97xH5zQ3N7sO0y8LwwcwvxjOwGxnZMiJMuL8E1OgwJKkeXB35R+Ftk6pt21wya4Wb0fJh9MPlu073Qw+h+yZhTY7q5uP2LBa4mwrjO1bXFyS2Pakau6sYegQ2I/Vg2mxcfmwkCjQxwkVMSMnXuCB3A+xcdshdNMFGyOT3bZNDV5E73Zyqm4ffg6W3iNFvZOTJpHci6o6H2YKfIS065Vynxr33SFBd2XL4uJMtGfEZGzHCvqgWwtohaGf6ppq+ygYIwnQkvvHrglgTIGHSlUXct4IAGEPa69Ah6JhWWdVA2hkN+ckO8eC7wUGnsUj01+WjS66Mcy/pWMc4v/k+9+gLJkZabRU5HT8+FG2e2JiXNxmXpcyqtn7i6aYNja1Hj56Ii/v4MS96eHR8cyMUMwmxQIFQDS8i+JuCDqbuUyIc8fGWZnbBt4y9P4rKSsthAUyHLR9sONoZ2VttYfv6rq6sLTIA8XvPv3sk48KD+ZLZMC8sp6FeQdMv7h982ptbaWshhR3fWO9A4PSk5KiszNgplvFANhpiJ5GXb502fN0dHQy32w0Q0ZiTG8xXeVXb/9mbvHBd7733Qfr7OuzQiPnI2XP9afnFiSnZ62sOTgQG/rkdx9/hmSEhaei0+xp2LzUFFPyKIZRH7G7Iucp6DJhsQBLgsTyhQDacTPrG4qJnFBnkFOsGCkF/44Eq3Uu5b594xPjOijYL97LJNKlpUUhlEntSGNJMpbvwfLi7NTU/t2nWAYj/KbnDLZYLyl1xFIgeHv6NI2FeYDkFT4VywZLueucBP51g4h6gdJBFMAohIkoB5VISLBBbsZnBVIFRsqGfHiIHhAOPJP0sqIuvI1ErE+RUUE8/6FgJPdAFiwpeyBDg1oDLTU+5uXmkEwnCQtk6QzlZL6Jr497NNDSSXpO3BEQm0+GFBZgGtljeBtCzxwmQSr9JIi+hWnOFwpvb4OO5YdK6YxGbLlV03gc4NDRedTQuZGJqeaOYx1Hjmdk5ghGGTLASz/bztPQzohplFkMlOHDVUMu7o2N822SH4ZnWmSBl6+APEiCJYL6dcTwZKId2M+pjUJP4SkZFrOmha75TN7HaUbc+QFbnxAvXelh8wvy5ubvs4N2fGRkmF0gyzKd9Irvb21u7uq6wtsEcxAf72Y8kSo7dY+nT50wgWNoaEARsnZVa262hnzAjrrilMDGS0wJYgib3RMjF+bnPXv+VDWg7JT2eS16IObeCrMfnJwCUsyBx0U5PhHwgUJxCbKhqlpgL6oUHy/VH8I/r4LrE+1J+vmt7EpwsXrzhU9K5MP5c5mGSiYbdcclqgv30DsQoa84derY4Y5WXoHpAbA0PjY0NSyuLGs1RI1U1dbZ4v/j//y3fQMD5RVy2DtvvfWWOjVYraykhOMfGR7Bz+oZha8KTP2tr0tJzbh5+64U1MDgqK8AH7qu31oz6NixyRtbCWkp/+nHf70bl4i5qqyutXrMnwwm4Sb2wyOGfs0qLbzd3fftb7914eJnmBgHUKytbTpE4vOLlyMlaL7ynrvOIJtdXFik8lIkczOWOpzJRcymo9O2UmGPCJX+EmMSiNUQRHI5IVwOQR36dyO8iguHZMEfSldHRkcPHz7szZAJ823T+/oc4uOIM6XvT+yNRJrfQ3iKRekIU1mrjCU2VPLFF18UePusfx0eHuIgTYpoaW3hMKyzT/FbIh5WnUaIg52ZpaRc+gMrRwAg8tycPGdKq5/KzS+UqFpf3XB3KqqCi4JWDHUl/DtbjCSX5N6MBGF40bzaN/27hCvpUvMyPDIMGQABTuXhtIwlcdqmmMk6mLo+0O8klilb5h0ytOahcxuAkdAIh+cBx8fHAHH2geTU1lQRWr9BomLy6REob1YnXcDSkWTbVFpaAliwb7FzaMOgLqkloIQBBNSQZ3afI5ClZnw8OxeLIxwYGHDnbgkvDbiAXLwFbbVN1dW1GsmIpdIqqF27hRoFsWtmZro3kOagPvY3IaG05BCYQsDF61UVIvxyp7HgAJ7tf8aJmKaO9ZSOF/iJgbGnbKm+qB1FIs92lX3Ev3KiVt2/rIznCcnV2Dg1UIvn7e8bVo332qtvVNfW5RccdMzmfUekr6zaXcxGU3Pzne7u8TAjO1nLAVxDiOkbnXNd66uzlA/n8yXbVCuYxK8g+unzp3I8jJB1cSKrxL57XV5evH69CwY/fLiTkF3tugyHrjxYNCRCxYP8PamyT8gVQjs4MJjhTKXcXOlGtayAgKIyOXo8lW6P6amp4cHh6toa8wDMRw661dT06pe/kuJEBZDnYPH9paXbPb3OwHOeztKDh/NLKxqKhSDZefktbR3u9rF5bLFwm6R6UsIFkxhUYk3YJh0qrAOKnXwwSeoZkxNT+GBK6EkIHxFh+JS2q3ZDHdArH/QAxNFj7uxuyzAxW0a2Uyq7yJfr3SkqLCDZEkdaBfHt8tsVlRVljpp8sDI6Mqz4DWTHxgBH/pWFQ334IUMUj0OUiOaPxZQWBxtHFEZGRqW4iQgzKL/GQbqZGL2+iI3x+3LJeW8NTXv33R4rT1jFMQA7cTGFh+HW8C1FEAsUnlJdEpJ/IE/YyivCPYTP1YEsHnRweKioJMKqBE8Tn4CW3GN6sa58klINuwPn2iaa7P0wABSGFHUGMsARkqMpTk+sKa+qmZiccTbvqbMvVNU3GXUWjnLe3r51++bysmHHK3R41NF5AwMKcMLD6pxFZGUdUGJj1NNUNMoL0rHNzQ2VwKEwbGqaD+OqFSXCgMB7JFLivjEEXkPOCBwZU6dL44sEiLe7b/ONFh/SAoZcSiMHgsQOW3lA2FrpQCo1hTwjo+vKFY7Ef2yTdXDNstLSEyeOXr78uQ9yZB7Wl3oHRsJyuWc3I7HN3ISMlKvxyqEdNtksPI2kmBzrDI5YIgGejxA2VxZjiVBsK/zhBvzdR7kKbfJeEKfYffmX4AJd1GUT9oW6GE8KI5M0mCYWDQIBpMaxvUj6MAofwiMhUohs9OHONvPSDEFkjy58flF0VRzR1Ki+Nb8illnpvnOnvrFJIYz0GLjZdfXqL37xt186f/Zox2GY/Q/+4Nuvv/aqoE1Wu7u7p7q6dnHpIe7NCtsO+whPPDf2LCNzdXPDRJbTZ8/f6emTQ9fCxTe4psFyxHh4ZMxzcegorFu3es6dO33qzGlR6UtferniUBW4WVdbL7gXGJlCrKNRqjhSVIIwGRwcgqUMJhY3iHKLw/nYaUhLWFANgZwCIRQie5tKq7CM2h5D9j2L9QTlZSVUSAn40JJMP8Rj/b0NFnEdJtu+W0m8JaPnoQBBxocC2mKBi/d3dHbSF0EkHcfB4FsYNHlBwbYs0u3bt9vb26WN0C24EOaFA/D49fWNHAafF+xhVtbC0vL8AqeSECktT0nN4r34fs3EWARoKeAnowl2npiW58bsFC8IVcdU2TGcqyw58AoT0y/22dQbJJzpqeCO0XqqBS0I0QVqAXqBOOgWfMHTJ4hidCKV51FNzQ7U4uNHyjgcSO9BvA1zyVb7lFCbUOFpR8ecQ7LV1NTAayBsMjKk8x9kZjp2Rka/GJc2a7aOcuW5OXtkGJBMhNCRCQUmdJVQUybF0lVU6hgoWZxf0CnPj0hhwnNhUoyq3afPp6N6V2doFlLQJHra4dy65uZGg5P4xkjJIQKs1VuTLAQzOjxiLhVbGiJJ56I8eSxiJutMlvtHejGDtA+nyvP49lCA82/+5X8t4r7SddWQG1uu/JLNt7LiSvDk6PFj4LLdFTRgI3lvyok2URt95vw5I2WvXbvG/2HDL178vL2jw9lCt2/epJPt7Z3rOMq1dSQhJMuWKecLBRmbj6qrqugsHsz3yjzxjpP3JsiTL9Lqz9YoOCP9EZmzcMjcpLQnSGtLUBNXLl++dqVLzTpSm6X+5OOPhMCAmO6LE0ePkmB6z8pkFeTX1Dfk5ueVHDpUXVtfUVONGRegkD+oFnIuMZIN/R0Xd8gIG5Xv5RW19U35+cWOmGpuaqIn1tEQljQAxAnc2bnKBuoam2Q5EEYmkqCdjNjFuEdB0Nk57EFeoE2SBFw0jdEW/vJAYJ0SU8bCX72NXCIJFZF6DavSAZRIY1MT/1RdU4O91O9s47H11XpC5uYUUDjzQ0yDr6tvaraqvq4yTOrJs0rBEzuDo7ycTNh7pkGdMWIEmPLVIAiXTIHlirFPijYR534DtxYXF/HZ1IDrCc5gebmrqytA1NRUeg4DYtIJom+5e7dneHiY/jMW/soAuwGcQVVV1aVLl5D1NTU1voJUgIqQI/cJgmxtPWJwRboO2YFzmW+PTAYWFpYwnJC7PCFTrrMlkBXw7/74xtaOypr6zSfb/YMjul9efPFl5Rw3rl8DffgVVcbgLD2cnJjgsPFVer+gKwIZjiUwAmppGWrxReHQ1yeP3SRaBiuFollf3+CHgpLouYv9MBziH2ZLsoc8ipiNkMWacm9iawSUj8NwMp2eiKiwCFSXt2BTJJDYGuPxsEkmHnoN7lAksWYwgrvPvvqVr/zdr39tGgNLwQhaKF8UBg85l4p4xIch3SyyRUtLC+y3L6WctoCdUo/g93wnIeHJfNBffco7wR1efI8g8img2O/hIftCN/24jo94v5/AboaoJgQNLm4iFoIEXPE2F9+MDQ0PhjQ4wdAXgXrAytfV1rz4wpnqyrLSkkhv711g7hvf/lb88/0MN4bj2vWb8/exF9rYpwgq9/PLX/zSnPNXX31FqdHcwlyEDSspkQtYXH5giO616z0ff3Lp9JmTOABvnpoSnSNICi2phjyBEdgtiGlva+OEJLiqKitu3rghHOcbBgeHfQVCFQ9849boN9/6MhMxPjHB65w/dx6BbzXYfQlNmsVQkEwFMlKbeicohfkFpkxIygguiShGiuGupmA1taQOvSxiCKujoIG/ctRoCKPCwXU+SzBgQerME1g0mmVV0fhW2/v9xlfTXD7Mw6I0+NSpWM8MReYdkWG2yZp7A2U5ffo0DQUOPvnkY2kZHyEVr776ak9Pj6udOXPGBRV2qcTsCQ0Gs8IL93CoPJRygCiskDYwdS7epvBDFGNNoASCgTywx25GkIeq9Y1kg/V2fR+k1MyOAAkmVjzCG+IMwU0TJ3h6iIoIgao+7oMBVmVnKQ8hojrlxRieCwlBQpgpbxbE+ydhWUNDI54TCwUt4fPVzcWa+m3uNGWHDEIePStL6Y00K5G0idaTyLmrvbWyWXhoZgfLfffuXXabFsv2vfzyS9FoFJi0XDQOBsWK7xWFbe+Eo0OrqwMFzXpbXhsJYasUUUMLCRFC9sczeL8X9guMgEof49iEqqH2MBOMUComO0AFvEGeDg7GetJckhN/pL5EL5FftrS02d0M06LNII6NtRVC4aCwZxb6Ts9dt97W2rq29mBuZga1RYHY37FRg/ueMJ3GQ/z23fc6O9pfe+U1veGWT4reYUnKPUZHx6amZsyOY0xZ/Nr6OpXTLku3sfwGjpDCI4cPuyEGVDxpQa2yR4Vi7t+fFSaLwVcfrFZXVV+5/IVGH6r44e8+QB/ptRBFqQr1TMVlkS1HZpSXt3Z0pOFvpQHWH8lyhGavrKztJ09jRYY56qx4R1y/qVpoDrc6Nj4pTs05kHfrxu0Pf/dR15Wun/7kZ/wf2/r/8XTn0XWf533gSYIrAG7YCGLHxb4DBHdS4iJRoiQrkm3FjmsnqcedP5o46emZdtqmc+acnnRO5qQz80+bdtokHtvxFiu1JWsXKVLcsRPESuwgNmIjCRLgDpDzee/1zBUPdHHxu7/f+z7vs3yf5X3e/t4BK6qyqKmlDVdp1J4S9vPdFDjV8NrKir9JdtphxvwYM7dDngxIt/zqMtg2CXaIiPK0lkRL42+cl5ycGtJ+KckEEmKVpg7+fFxcenaWLt7hRBstlVOTN2qDpCM7UjucLCERgKC+MVOstIQUoadFxXli8VHmC8d1EteATKPViWWloU5hHcdcf/SwV+E52xlkI4Rk7dYIBWDUEAmBsgXr1SMItXPlR0ZHYtqZ+DHVREVljeVW4sQZ9RLhoak9y3tqkcyry+eXsyi11dVSx3AZRSyjZmn0/pY9xdzRUa3mGto0EOJdySlOZXryfM2ynWrPVq/dmPDCsZfKKqo0QGLAmAyajuudlbFT87iO9nYcWFFWJttKPiF2hJc1guYU32huYsDCDEE32FnMq7sZjn9b5yTF+VulJWWUoMnS+36CtOKBkAopYBRg6mjzoPv0cllZKY7iEQoACPXwgC0HhUhcmBiElRoXyKGYBG1YaNOXWuAwyfpIImDXwcE+LRDHx8fpR84EnR50llsESxx27/qVQvGrtSPSXuGvdhIwDnGhdNuLRqMN6Q6XCZ34ipdn+bq18Cd4X0YQHdzEJy4za2/8ig7BBEaNq0+UUHiOfzw/l4l0eaoPGF3qwPr5niTKsSNHcnMylhzFnhifsn27jNfI8Oh//o//yU6ypsbGzYn22My8//4HUEBhYdHHH38qsIVWmNmOtMOHD5x49ZXWq+3NLW16zTsg0ELPLyx1dvYdPfrC0NCIlbLtm4qngnW6AcLar11taur8k+//0fjYjbLSUnVVH/zmvdKSYgxlC4Qx8JuJDOT+ztff/tsf/MCE+q4PUM1ifQSTm5WVnakaExwBiCEwShyOwd7y+uWhg2gwRfxvRY8hYnTz5rWOa3bE2/uq/oAcESLA1TXWGh2QFw+jMK4G1xgS7gLjip4qCYjz4OBgY2NDyAKEBGZYF1EEaAa13Yp0UMB0OlBCKKwN60vLU/Ejw8M8SzqBQaUnfddTqGyk8FzqUXKUFREjIUFemmSKkFG8IcotT6ZwwdbY5yvgF+8Pp3E9edVLSyFUgLssOVMnOgFduSEmMHfeAmFhgVznJ1YMce/o7r0YAmNy8JgpG4+/6CgJzyUkbFa7QMCle0iH0EKKHiur4oSHr15tn5ubZ241GsBxsoAkAhHAO6aR4ei73ud6n5uFXDO6ua1rTNZLYNnFdI4zxqkjBbfYlYuMf2jOwcEBLC0zCqXSouZiXZgkw/OmyC7qtFSmlFyYiAWifHgaij893ZZWtPLyLGthOpZSxBWVBEMUv2hFIhkhewLqsaO5Wdm2k0xOjFMCSGTacScOV2dkZsUnJNJKCyBSJhSYBYhp73BfvD/cd/XGhLAXHq0kk5ULgufVNdXiaa+cPAnjeAFB3/72t8SChwaHIHQxUiWqGzba1BUO2+vu7lUYqT3VwYMHsAIkCA+iyJ6Dh+ByEUI+qw1WkAXFJ35ltoxcmHBKKq/f9Vq4VdfWmZsl2Xfk6Hw4wHZQOFgBFVNKVErLygwYE7BADiQeGL3huQ4M0qtaqGH8hnO5nhFFFcfDwTmYHZ+YaG5tW7hzr6Gx5d3//ivC+fprXxnsG/zVf//1ubNf4rT4+MTU7cnGAz4Y/A9+9CPdh4uLS9PTM+WruM9KY0RPbJPm8eAqRkXsUVy7trYWEShl4JHnwV4YIcDO9aarLDzlU+QEjC2bTUFhaktrC+dPVEF3fHsWFROKy+F7SSm2Z2x0lN1iI/HKxgQ7PZLRzXuPw+6oh0p+0t1Kqahs1nNiYpyK4ccTD9ocVYUIYORIXj7/jPfMfSEAxSXFrBQM7j6AGCMaqqKDTxAOrgQMg1SHfmPVDC0j51eKwJ5pj4PHMVNg05078TeF4pqFxXtQws7MTBpH+RZQRsZU+kjvwxAAo81VdxcXucKKyXW5E6fYvD1p4f4TgK+6bndOfoGja7Q7cPArJ5tN0iamu7PL6QSB6dvbQQTxFfsseW1kAyLm6lE0BkYriaWGfSy2HyhIo4MWFgyPvyi0yL5pxyUsGcpbHj+WI2RsWAb6hessHStJRo+gEmwnW+ZBCgZES54+egyZAXlq11wMgPuu0JDwKQnfrBYxnHD2CAMgNZW0b+9essAW0eNE0fLhWKRGRkQ2Kj8ZZp/jcJ/7lZpAwLi4tcTCewAC3PS5VUZbb/xqTa2yy9g/xjLM61mIx+BS72MvfEX+f/s+xEFVCQQL51uhUUMIBAnrhTFIDAfcIsQXOo/Ls4esZF5u9puvv56aLOyyyca4+4uLZ8+caW1sdjj4gQP7sfuzZ8/Pnb+0b/++P/2TfzY8PNLc1IJzPjt9ycb7737vDxpbmnt6nf/etfJMm4Vb41Mz0AX0xrk0AK0PYHb4qbamZlf9LjqUbRDfDfs5F+68fvKETkNC0FcuX4TYjFBV51tvvZWbn8tXOHhgd6Sg6OLFixprtLV1CSmlpqhxmMSKZE3PP6CcXqIiLl28eHPmJtyMMymB3/zmN+oM+GFiHTaryd3SOTICNAClIVRM1YpRWS8ugiyO/AXq4SXMxtyOjAwTMXTG6uyZWVgy1UA0tbyPuVhffptF7Jfxs3O7v58+FcsdHh52vahYY2Mjh09QVFnxvn37RfMdgPPCCy9YKXrcDbu7u5ubm1VCMKva/Kuh83XGm9IDdiEU2THUAFpgLNU60f6xixAM90VVR2pKsmwISOpxTCCOMX58gsO9z8vPE5xjws0C/wNkgqUjw1JDQ4LlGIDKwh5ejC4bKMWIu6gs5sf1VBmQQS2ogd1i86KXnRt37+JzG5OQguZQvUMVMBr4ivfm6XgbuMK6IlVsfDBF0U3kjBxKuthPUkiZcEx9SPtYSgAUDEUQ5oOqVHRgZVGDhnRPwuKNUJC5uCeCYB5SH53aVp4ow0ZSDMzcu7q6DI2ngSCSlLm5OfrEUn2UG+tumivLy2I8wqp4PvQEX7+Wbo774+99U8Q2ZGOSkgoKbchL6Lnep3RMvlDNJHVGhVlrPqx9e2InNhUyY3X19SZMaPGciVlU2z6cm9dw6XJvb49tCeavNOu4Q0C2bbXlQOMi4VNYnk21PAwMaCotabXoJjUsqv7rautIuE0kjPqEkUJG8faN2hjQ39XVnZcXUYqpCWLT5QYJH6D5cuMVtU8FhcUKO+nTq21X7zlf6tFjQDUxOUVnije/+nWn2/30xz9JSNySmZnV0tzKnMttNDU3R/IKpqaUBM44mB4wPHrseHrqzvHRCU19RJl0FJIEQC/VBCz2nv37ZQHpWTIkiiJxIkjNraROnOLmwFMuL3WM/QgVpIne0goYGuBMSkq+MTYu+wrA2hGvSVlHZ5eWSLi8u7dnOWzlWmUhKVMAj+FhY2yshG6iHsNmKUYambcukOJkXQaVnqNS8RniYyasnJefT0pkI6XlSbJ2tzAsNalVhHKe/LycsbHRzo5rVVWV01OTuB//dXV0cFKLi0uE1/HZ2bNnCQDECgMKO8hLUStseYyPY0rc3M1LPlcojfxjelzrDV1MiYDMj5efyRkbJ/dOzFm5naTguvWbVMTItjrs1w4HzQQkh8iVkLIz3LLzC9Zu2KTUwgI5JUMI98HjJ30DQwRpbnZqYmy4s6NDKqW58Qp/jgWVEiexpuZxpGJxcYnRZYDtjyOUWZlZOkXxpDZt2MT5tgvQ5iR8qJJE/zbAmazSld4wEfakkMBnKxDec8iJ2MMQ4ioIjvglRUWgAz2rtZUAssV1DW1rsu4skKKkg1tHvxA2sg1RVldWog/4whixMCSCZEoiksyvfOUr2N53+XPIiG50DWXn25bSCA3GV1T2U7hk21dwBXNoalaHRbPc3pg7FUxGCLyH+lD0yU8v19Ot3vjJrLGAwd1TBGu9hedl+6LbQIO76RohtrXMvIzMuvtL9+wvev3VExnpDmcuLC7OF20+f+78kALfvv7gCqysStqeMj07Jz73x3/8fXVnZ898yaFtuXp93/4D3/vu75+/fPHz02fUpcGgzpnwT9sZHrSdh07gVtR56NABsB0vmfhA/wB2wrS3b0uRqPQRPE/cv3fvuXNnUlKSuPh+igru2VMvRiLyIbbR29N7paHNwdclcoBFhS7giONVGAXTUi8EAXaRXBdSYk1UwDk+DH+WlZWK4Nn1Ld6JqsDQ+PgEToBpYFHkpcSTk1PcBD+gLZICl3RoS3MzHsMntK0x8zX9ZOFYPvehYangnp4eq2A1qXv2taSk2BZAER12kT6kuHgFdXV1thLqQ2S+MLoGC1b2vffeQwE2ybOsmgmWV1RyeVta24wQYaEVYmPkgC/fBW6CW6wZMwjXyOiKa9rEEwvr05ZkHUTDKjYMaLLqUp1u6IFUO0OC6nCIYCouwBLK3KyCh9IAJmv8+JbnE5IL2gwthd114CmexDkGww0FmDBg8OltDl5akmrGP6gRWC0aeJfFxEeshoirTIS5S7AYNSphZgAuOoMQ5MLnHipiYu5V1ZU+R+pt27aglQoWc5WAtGqUP9QibKDjiIVzjUg7Le0yozJNj0B2xtULrAFzPYiP4a8EkGQR2yCXoSNuOFg4+A+PH5Pi4aFBEAft1RPIxC/z1fyDGP6Hb79VU1MLpcMdOzKz4EaMourUkxhCC0/PvvvLX06IPoyNqt9DU/e/3jfw8ssvT46PYwswRAcN8McOnrr6uvTUJOkHdTuNTQ3Kb/bt3xPhgEScmBTanlXVVPOU0YJjgLhi8Tw8tLkzfyc3Pw8343jdEGSV3NDPUEqj6DZxy569++MTtp67eOlaR/f87YWmltbf+/Z3IMQz585XVFVvl2zdsVM3UfUzOo5n5hfU7NljV3TjhUtnvzj7+iuvWVpbB/uvD4yP61j9gMM+c3N2V50zK7byHE68dMKe3I8+/JAndETC4fAhROwf6HMYLE5l3dHBQd5qjeBpsxboQ1lceGt2VupOkUNPdw99UV+/G5XpZEs+OMLhHI9W6z5kCOFPbDE4wHkNm/O6urqiuZxwNgJR8SFRDEZ3zWrGiZBjEXwgmei9K3XPZGMmJyaiOHQ9AcYB+IYzIwmDgmKGxNhOO1yKD/y0TIJU9qpDc1CIvK+0F64SBy8oiIyO3HCaBfnR8pMBwPd8VTcsLixqaZGEC5uE8Ln4nhexIfxed1jiaP8gOt0L2wHdei+FEMJ9h7MkrhZl3ZbE7du63dbmXFV7CVvESzc6QI5dJDAcbmVv+tiRohW51VVATCHeg8qZE/pCfNuGuIU781dbm+rqarEpMIQ+9+7cFQYXb2HePdAL5qD2jZkYIFFwmNSeAM7hiIZFjg7JEYIW7SScBBZ8JhUANSoprfMeEvQ34qJiUEpod/2u0ZFhylSIBvSWmgImjIofEwUTAVvIraakJPMI+YXKx3gwIl20A4zPHZRBZM/Eu1gdu2WYvbfffpuLQN2QT/T0CQ1igSgCLgjKx7IyACXCVlVV+WmJEdwLE/qJK3gtSO1FKn2C8t54mT6bF8pfombS/cOv0U9t7fArlkCQsBlsY2gcT1t5I04atFhwApdTtm977dUTJ146hvGUyqu5vXD+fPTwscA2dsTOTM1i2u9+7388cuwo6Pnll+cJKdWDVm+98WpXT+8v3v2Hu/ceRgqLHN02NDzKoGML4IcSoGikBqqqKo0IWBEuYwPgidnZO84gPPnqcV4ge/P6yVc6O9sFLffU1zY2NhjNpSuXFRYePnrUFz79+GNl5DAlH1GpC0ryrOh0/nekIAKokRT+jcoddl0kgH3i7PEesrKzZCJ8glywAhH24nJhNtxpFjpbIlGMktbFMuF5NLcEiSrU0sN+U0iF7iak2MxfKa6eHr17QtsXyTzaD4VdAO+K5TAbVhlnUonEub29nfl8/bVwHMTw8Ijl4/a52KNpiV11u5h04/n081MEUzJVFYnP4THxM6scK7yMIjata702soJ4WNSa5iG5VlUKSQmJAhPqSHCbLWfwol4dhrfgcVbflcqLQtJrTQBnbJW80v9vqhV5ulDDehxIiObnb8GX3sBU5utX8cfQGOzxE2sqRMxIgrDEWXLRJj8wFMVwrBdqCERzFTwFWouKZ+gmaEU8IhKJoLAbub60NPQTEIexNKidnZNFYao2YuyJKmt3va+PXHicgKf9JLi7paUlui6JrDiTRPu5J5wxMz3r0ZYDVUtLS71hNRGL87dW+CKOGKylG2VDrB0dKN3jWTLyIuekgI2M27l9A5wJbuXk5e/Mj0zeGJNmtAbCBnz4zKxMiSIMlxC/ET0UjkCZzpZ9svw89N0POneGZodiBBAo6KpKLRzzFpfukdlIJL+7p0uJgWwExJ2QmABrkIGJCVssKogDNYE3r1y57BGqaCEdhOOlSj+8+8t3Yauqysqlx0+2Jjuqqrxu736Ngnuv9yenpmlCrzjla9/45nsffHj+4uVtyod3CB1ncyAuXrpSt2dfYWkpZT2lXvTpcmF+QVrKDt3xnRDz5dnzl680pKWqEyGHAABAAElEQVSkQk+iD471+PCDj146/jL09Dd/8zeqRWDSQQUgCZt2766vqijDduLIEhJvvvmG/Q+CD9OhhdVTkFlvrnm9PPh9tG30gHjLifvRl5kM2kf9/cyMrl0cPsS0fnCTi0VdaDpwQYaflmEaWURxZpiUVy51pwhWwFNUJ8EJpers7y+yFkkpqYlbQpkZ98ICe5C1s/NJLkSVmKoTitLWJepY2Icx47QbO/eAV0ecYCIMjfgKq7wx0+qqGu4sp4c5p7JZp6mJ4FrRztLRwgi9vb3ElX6BuVhc78UonCplCsbgc0zc19eH50jP9uS0+oMvllVWl5RVlJRV2i6tlPm5kLEuqvamJCUBjYKOJEpVtK/wEsjYjp2Z6zfEi914Otyq8ESihLHRiCstLWlHmq0jSadOneZOPbi32NbaSpk7Lx785/cxmdQNgUE0WpXg0XcIJSXDIbIKWIvnzcRDhbLdtIwlQDS6jHU0HVrPr6bmsK1XXjnhV7hCuRDJFETiVZMiN49+cenNN9+Uc70xNko55uTmcMlEmznEgs9KZ62jcDMmB+eILktPHUM/wM358+fBFA8lmfiBSkVAH5JhIkP0yCeNA9rX1NRYX0rE+rqYpkBhSxa6+ppGdFcWaccSUfURVDcaegVlye2LvkzcAEzQMdTu47fg/0X3KfsUZ/IRXUH+OZV+KiJz6LEm3R3OCWtvcRivVJCoAJQQv94mwvUNDY3J25L2HT50+oszYzfGDVtuRvjE/ofW1nbxDMeY70jP1HdzcPhGtDk2xWszvZbmz3GmLJ25oM+VK40gP3TILzxy5IUjRw5evnxFSiYrK/Ott74i1Nffd33//r3vvvuLSGFk//59HZ2drObu+t1NzS3j4xMqACBjuXNEbmpqXVnRjmQ9E0h8GAnRAhEP9YFBgqXZEhORurmp2ULoRxq4Ing2AXDDqSgmHBpsDP2oSVN0XcwL2TiXNCmWSNxM2FNwDvXtcwaVXu7u7hZ2E02l1vEevUiUWDXG2xuLqOyTdWQJ/BXxr169qvQBxhJGRnMKzedIgWG0O9m9ezdsdubslxxEgZyM0GlzLQcxGTyUlQQfVgcDJqMheDAze1OJIIBDo9vFJW7M4zRmTzERRgu3ECssEbL+oXtZsPFGZS7qE1zDolvzgYG+Dz/8UAom6iWXIZd52eLFEpAOg/QtZV9UmS8GiVjUOx5jrbWtWRSahwdMOZHUjPxVkQ6vRtxSGAyruI7tp5pAAQzvV2THz8gVUxpq6+mcG+Ph9DE6n1uIk0nBkr1h4bsmtGC99OrSvcuGHLeiNwxM2hv1LARLxLeEHdFA5JiuW1wMbfYMG5sRaijHPSEe8VW4FkRgWRduLxAUM7WOwBGoam8kZ8BBiXBg3F/++b8iqEZsr4LIxWcffMje0noiS2yoQLe9HVKA6l9su4lEch3lxVPMyY9MT02XVWpUtjYowelpHIP7dKJbXFrAnfQI91YDM3ZU4ezcvBDBTXlIGio9NyfNbtObM4plpWSkiyAXgidiaxhWq3+gf1etUOvu1tbWJ89WdXb3njp9RhEWK9c3MCiASc/+0R/9yeenT+Hwr/7uN4Tiy6trg01dt/7V117PysuHCu/fXdy2eZsmUGdOnRXV4QLqhsWhmdDQKzeXP97S0kYS9Np56dhLDZevsFWqRjTCThAJFYGIW8Pqy4vsrq/nDUD9smhK7kT28TT4z+qIy4lXwLbaUCC6MIJStPm5WzCyeKldriCC8BH1RGUgIw6DFq0QJI5iGhdZEhygqtZPdkjkWdtDppEJhLZwDKmWPBPJ4kLN3VrAAbxwuh6hWAIeGB2ndCWV3XKgYLRexvApStKutugWI70UGkTRfUE7S7+HPs7OEZ3kuOEJwyBjzJ47E6eammo1rHiHujQk7GtRcBUAhb2wKL4CNgm/e5qyu1GqHKDq+j3rN2+3CUuk0tGzogigok5avJWoQXJ0uG9tEOIgYZ5rsbCEGp5NCfHoiXluadtxa350eFAdKf/MmeaJifF8PnuIgCiGEP/Mk/vZuQeP1CCEkhBC6iet5Fnsk5JjQST6QuwPWxqnVJ/WrJJPuMummOAjOVrW2XRUfrQgGxm1XV5ZeUq7cZopINHIstIyUAwCkMtBUgKMwvwP9lKCB/A0YJQUAG9pbZUsVEe3d8+eubl5uDabmksMHWIJMyGanJygjMzO/ZdD3zgxotCMFAaS4Td48yFoYg9p6WnWgqbAEhQQZqBTqCrXCJMYTyhhAXOiJpACMhfjCSYwagaDQmf4Jf+iWixEJqLZPmtKG1kv12EVSpYlME6uqoZ2Qot76nexhcguyAGzOlovMzODh6pb6c2p6far13amZfIbPvnscy3FrdzBAwebmnRXH87ICIcEgTXTc3e2JqX29w+xKAKs/NFVPCtcLmkiOrrsYOR5ybCr7R3Y3rrX7ap7/fWTP/vpz/gYpvP97//TwkgeWwiI7N235/Spz5uam48cPVpVXfNf/+//SjPU1Ozu6OzjMOTnReblCDZtOHTwAMLiTz3TqUUK8fLli4RUEQQ7BGJ2atlje6sGSXl5mmYJyNP49LJwumJ9u3egE+qVjAQEsXo1NkBt4iniMjAwEJbJESJk+5HjA1awK3WPN1hEawqUGLYFkqi+cOGCAYg0QJ/ohQKyfTGx+vjjTwApJHr//fetlKYi3Amrc+XyZWGPg4cOGQPQkZeXX1hYDOCENL9sd/SgPsV68UJeW7ZaOw4+YRS0wLFiBhiXvjUSTII5CaBfSbTF9VzMg9msgNgmG8OJt+a8C5EM2Q0UdgMWyz2hBH6n2fGS/Uc3AhzSnGQKziA4BFYyEtfJ3VhL00QlaTnyFUwiRlpRekrKlKlPIpUshtsyk6E4bPkJSXdzNtioPCtmhtke4Va6iPkRhI9GRvVXiQM4zC6RIUhNsVePIOAi+TsxgMD1K8+yMtWwrLGhk2eJmGx8YaQQBRDEjEWXrKyZWibftZRMu1tpSatUiguOsTnKlpUJJSLsH9ER5gFhqYK4f/b937u1MDc5HVoybtm+9Sc//jEWFHrTSzQzLe30p59xpOxy67zWZtq+JrxgMwNd0tPVNX5jxClVKi4YSBtQ1GeqKUjalhzawG9Wf/ygtKxy/dqN4zemUJOxuHNvIewxKizSRMmtKKmsrKz8PF7jYse1dqXkYKmzsKh95wY4Nfv0qVOVZWXbtyRqVyjrVlJSrA8FJ/Vf/Kt/+fDJo47Oa4zEG2+/NdDf54wMNp+TKrbe2tgg0uq4ELUkcscctfT0cN4eGJ1fUPDe+x/xKpDpi1On7H+Q4BEwunNrbu+u+pOvnOA/yykWlxSD/53dtg/edQD2sPMvR8czbah/rkmVHTnT7oD0DCowguksOXFZWa2FTQaFBws7zXxHeqogHtnDx/YLK8i0xnWOW7t9S0qMusDNn3/+OQhmMwn3y9LiLWxkzfEWP/WLL85YOcZwdHTs9OkvJM/s3/G785fzI3kgpK08Dlb2dPX9gJX4z42JMU1tsHJeJA8PwZsROVQhbrVVy88lGtljjoD766Og+IHFMEgnqTgcwNwlC3Ozs7ZsSViMBlsUu1KsYLLzPnh+fb3XMZBqgjXrVj988pB/bzVT0zPit2x7whKuXicH1dc3ICYKLUrDaeIsE6cJNWfwniLap8946zKaD588hX6kTLVsSkpKdUCgxNPI4OCDxbsLc3PZzqFOjF+zLu563+C1a536P5w9d+Fq2zUJxZm5W1JNiw8eiviob6KKkPqBoah+thOOYxqg/TpeF20CJ8SsL+DMtyZ4TIhcJmEWJGQHyCfDJmpKNqoqq5AluImr19ofVlxcum/vPgFYrC4x7BxhCiuSX0DgrQgzLBznEUKdQP3wyLBDGfn6i7KM4RyJpwgbuo0sPzl29AhB7OnuSktJeen4UZLiUHi5NztBved0OlMMq6ta4siSKbaQpdRSHC5ub7tKi9E+wXDZUsh1Cym9oLKBfSlRZk+NH6aBzAhO9J8Kz7VcBx8DlypebBzyZagIaLP9i/Nqb76Dp+D7/ft2Hz58EOjOkkTNyZZBUHzb3npNTCxVd55IQVv7VVjzG9/8PevlZIqm1ravv/O7P/q7v/voozPllaVSNSZuXM6voGPv3J7jDGEueJyYcK/CrnzKeGVl7ta9QwfqmWQpDIH5r331rb/+6x/ce7Cks6czc/7oT//o5z//2fBI6EJ15NgxniWQ5KDjA4deVCTw4Uefqk7/83//7+Sb+vsHbs3PognfTmcsBx2AKZwbe3nVGdTV14iRWQItT1T2g17dPddzsvK4VCH28GxVVnaunSPYRgBCtYBh06FCpCAUlap6fGbW6eprkranxscnsjo0Pk1K0iWMBDnBREswMjyMlwqLC/0ErRRPSMAUFBSHeqnlFWJy5vQXjVca0f/ll16urqgULdwhMqkB8vy80mixP6RJSUtvaGr5+NPPDhw6XF1TG8K0T5/ZTwJuRusWJbRS2BKiCdjZC7uwYAfU44SEDYiJMbAKm6FsXgUsOSV5DDMzAHPYGjc3Oz0xOQbYBQPzOHhIKanKETSauSUYo+5BLFjGNCczi2hPjI/ZkYLfFL94kuUD0SghTgAWC+Zz+1Zyo4/qivZ9+ukkGpvqmI2K8Aza5sKuri6KnRKLMqajeiWnV7O4VIdULs6yn13uwD63UEq2cLeouCA/L0tHQnbIJlTGWU9f5dnkEXqWbBN1KCwsYNdVh0i8UpImC+MOj45wE4XEzN/tnVkPqbOU+l+Kx/C6ua06WigasnZ8huFhvREmkB14pB5ZCoXcQJhaFmI+Nj5J3jkq3PG4N0/uhk0aGxvoOLviPKK8vIJq+M4/+o4uztaM/5STn1eza5fQOFdYkYvFFuyorKvtg52TtjO4kbKSstDGaUNJaVlRSQWLLcGmfJdgCrirVmAIBULnF25riWsjnipFna44YXQKWNrc3OTYgZSUZBulg1uJ2+K0XkvRmRxwAG3U2tE6xL6kuOTYiZe2qnKemUQpbQ4unT8/NDTIklXv2UP8CBKTcGt2BkuCisPDw4AP9/HBowfnL5x/+2vvwBRqUL/xzd/V1gIznDz5CtjT19cLhsjnHX7hcHFZaW93F9gCyJAoat2+3qKCYhqKp0HvKB0SN5fhx9l8LDlqjho1SifpwKKzY3FJucZaOiWXl4dik4GBftXSjmEzR0NioIoKCwKCXlwkexQxM+knZsL0aELDwu7gIWgpA0t/1e/eAySOjt3AbfA7gGO0XG0cAMxy9SC4waEhC48RYeG8ggg0REJ21e7iAgjWCq1CrxS36VvThIRE1RCgBm62YYveZORtOGeBLWI44JcqSbC5JzTfC1o2elSmWKUil6vtbY5+VHo+ODKoCaPj/HTXSd+ZJQSDAuLLrLiG1wyNhQPV7QSdmLrJCqo5efx0ed3G9Uiqykm8a2d6JtAZHGlbMTSOW1pCGScIkuH2a52ffHoKv4+NT9hvo+2J5DxJ4FQGN8YyhJqa1Yw/xMApxuVC0jSMv1FswU+KFmFy+1wL8fgZsp6a6cW25QVfNGwpQRNVakaL5vjWJ2Jawl/8dYsCOQE6RIUDxp8rKioC/MHzENV/tgzA0cLuo0CMQPI8FAAU5OWL+N1ZuPXKiRMUtNJKT8RmWEXKdnN8Ijwk8CvNLIlL47B/Jk7RmwlexTCQkLokI4GK8JXFMvao9+aPoag4do3R6qVgaSyQK02B7TNT9yREG+KUwVgK/6HTqmCRotpt3bo1XE/t5X/nzTfKKkrFtji+uAtu6Gi/dvazU8La7lVQENGaTmxJIczf/fRn03Nzb/7OmzJVrW0tBUV5/trb25OZuXNqekoKwhgpX5zDnIBfVDoY5hdt/djA+4+eirVWVJSeutD0ztsncdTpMw2bt2+amr73h//4W86j+MmPf1hTU0XZ2SV87VrHwPUBtZduRjnYwvSjH//EishnpiSnKF5gs8mOeHVGRro4POCPmFU1lTuz0jk6Ig0U/NRNbSGXc3Ly9ARWFVJRWYnzWEH1LkqogSHxCTzDZhAHDKDZOu5K5x5mZtu8geDu76f4uUdLQ9rJmpmZxYQwPw8fBQukQw32ti83OTnVYknEiNlKf0H2VoO5MNT29nYFzPhPalyS0FAtHNOLpcU/Xnv9DSUS+F6gQn5RMYNbWUyhW7rbagJSnFN4jQ6XxpudCU1wMCQHVuECJZafn89C4xlRaxwCHG/grOiHIq6TnKT2TgwQXAZyMQT/GIJ0GW0joaN2xuyJP22AH+hjOAZGxO0YjxR7Mk4TQlc0YmVtU5GPpGswm4gCQG+96NggRdqvhNMbQut/DiDDGV7R7cKUEx3rNzE29/fF5CSdp+IYRf08xNvgP9/HEh5Hd4FieVqCZOcQAVErYSc6ypTvLeoKayxrJsbHzcVX5O9raqrLysrKS8utMSXA5Ifk1vZtmtNSrQiLUMZjAH56OuJHpYi6iFdEycoKDHBp4v7pH75NcADsA0eOMuL35m/zII8fPep5FPfevXtCkdXoKN9Fwo/qz8vPt7fyzJkvSVZlbe1f/sVf3Fu4FyeeqXpTWY4+v3fvmWpm9AA8IyZj5rB1+1Y7YFTS7NyZOTs7Pzw0arL2iDh7RYkgWmjQ/mDJ+SNrBG1YArJECwvuZmZlOzRE6ohmSE5NsQE4OxLR16rbTotuGzQ6Rd5fOPyCkKAm2kMDA1AVGaZuRNSvdXSyYeWVlSJzcqoff/LpyMhwTf2uv/3B31ZWV+7bv/+Nr7w+PDp8ueGye6kX0lWIGVbRk6HGd/UqbYKHhoZQc9/e/djUQkJADA+7xdaalKwAMIgnCiKFdu9KQoBjlDV1SEGQASl9XcvhRzFSzKdijchJPKs2dGer4laYmKqNLRLtxayCM95YIa11vcGIcC71SvgwNwb1XVUARFe0zTJhblpAbFMMR6lxNJm3ubq6mhXkB4P2EDn9LlKKUVzsuWoQ4WgPQme+BXXgT2Zq/JwGv/JuDQmExdakgtIJliYgDIc+c/lWqANYC4YaVM66WoPsjHCULcZlYx48wHYUcjSLFk49dZItOAnEUcoEBDmkh4kfJa41ixXHvq1trYSLALS0tf76vfe/vHARBzPebW1XqQGqIajT4ASpjaSuQ3wkhKSiSF4cJhYhcRisy3xOL7giCFJ00wgamghB9cYEfYlVsIJeLkBqEBhHmaC/oo+LfWItvEE6JtqV5JlBIgJugsMBXvFM6frdu3d7npEYlTDbSy8dB4/gYsScm5uLBtAssWMyb9hjypNO2JwgjOY0ZrFxtpbyhV2CznwSIqUYHT+4FYHydE8yNcFSoNv0/dXEgzBzWCCTqL00Zld6WcrYC5VcGzxznXkDhAk+AQVHPVnZ+0uL9bt2kW67EbcB4ls2ixaoGb45Mbl3d72zqGRSWlpblHJcUP959rxuBqKXQMbFC5fRwZmR19rbM7MyBweGRAF0lpAjpJ9YAoJs2xqtGh7q+Lpbt7dv38oFNKPjx49dbTz/rX/0LfEMhUEUva6Q/9uf/9tf/OTHKdu35mbt5ELp/QWP2gH8Z3/2b86fvyCkLPI2NDhEVcXY4Pjxo5J9cK3IPL0PgljKf/K970ldq+SQmpHh7uwIJ1YePHDA3Ofn50RH0ISWMH4kErSk7l1AOlS543kMsM2ByimpqEoXE1jOAAQzMNDvQdgAwSORiBlhACNyIEFnB7S6QswvX75M7ro6u+B1zKOkTKYKEuEq0K137i6AFz3XewlLdU2Nu+nd4XGHXzxusqoRcKkInihLfn6E0yTbAPO5D2UV8M1q9UTESBfT0G5XRDtqLHs59vCWkZsXM2xFkMmtmFj8xnliCQgvzgHaJFC991CBejxGaS/xchbvMcy0KKsGN7iJuageoOo9UEJahSco454GGWM2793QXz3C96lsGknw0yf4E4miIs+DDK4L8spvY1GrQ+34k0mB+DjNLPiuiBOweLTvsRvScjA65ASw2norFiKJk5xku2c49AMf2zeFhqIyCmHAUCrOjIT3+HNWU6YQt1sgBPFQ4R/4taKiPFJQACVYTfePCTWZgvaw/O3bC+Ln1s534/7Jt96Eq3OycvRVU+wwPDgkhcje0RZSGnCfSWZm7MRApopxl5cVAvAfQ/cpsF6klYsmJoBkBLS1qUmK0leQiQYxYiRwE8ujJESj15thK8JsYUGxs+IhKb/Cr4mJCSTGnMl5kpYu2jc403ywnwaUjN2WlLpl2/YQ3Hi+Shjdnn/0tXiCSEt3F7Mzs06+/sbI4OC7f//Lmupq0EkySUwG87W1teO8vLz88fEJOpoF+vDDj/cf3B8AzprVr7xyos9BEkq/B/q1xRLmp/94V2e/ON3U3Pgv/93/3nblgg0MeEj7pZRkmby48fFxbGo5LR5Fb2q2cwUOePYMLGA1mQoeoToUmfCCSD4ITlTE3HEeBIfcXuiDoaMYJOwoCBrICb1s56qAGywk8RbrR0M5Jy/rzcsTbLKishlCyh9/9BGYiRVISEjXr12XlZlZv3ev6wVULbmnyJowh46lxWHshp9YhXC6m8FzOMBF8E0ewHg7rnWE2EhuDqKNT4z39Al4hjoRC2ey+BvEM04MnZmZzQfNysqcvBmKvyVWFetKGyTEJypgxZGCTjwk0SpTi9rXOISHSXt6e+zZoHOXlvi+j23VIOHtXe3+xB2ncGmrg4cP0Wvv/sM/jE1M6AZJ5EJwJqr0g1e3Juxh8qG1A3WDAQgOUOhw740/EXVRB3wIpsTWKCaB+D72V7fyIg/+6mIvZAeKWTIEt5pEgmhZDpKDe2lJK45iMYvrWSZI8IkAYTMMuoNQkqWK8goKhetTv6tezT0NFdQo3B09Ysl4HNv2yquvYhaRAPrOzT2FSnVnS2ylpPCkTAw4ptpMKvZQqsfjotMPUzYRn5uFSQMTwknCnu5mRjFSxOl5JCYcZ8+yv1hkR50AA8uwsyo59GRqv/Odbx998YjTxPTy5oA2NDRIClCdvGTdGLg43d1dvFsik5SUMj9/5+TJ185fuDAyMizYgGdU0xkS/ceI1tTWaA9tBNwd4bIYqUMudv06O1LWx62ura4YG5vkgx49+qJwnMjNhfMXqXUdv/7n/+n7YyMDH7z/q6JIXmlxYXVl2chwvzjtvr0HkK7HUZ2JiY4Yg4S8r6qswKvUtwJ3skNjgPRUucEoVb1y+ZJqKbazvKx8aHCgsCBC82wJDVG3ice4WNA+6Oi1sfNwVtEe9tao47UlPze0W0qSsyTRbIbUFbaXW2FaJEGxvWHQrpAcwmOMhTuhGJjWwjz79u3DPNLDNFJbWwvreOjwITqqsKhox04tqjeR2cqqSsUWzr81KQa4uraWoMEsND6ptDGfusDBcCctClVzUGN+ueWgUSFODXIVgj5YWrS4LhBWwYTQhlXAHhgmtvoYgC3UHY1p94kX1sItXpRJmP76DR5nmeStBD8JPnBu7ibORXa9Ny7zirLZCr4i+DwQV7oV5kENaIDgUA5um7R1O4xi0TGkn6iHRV3sV3xlUvjZF92WWHl5hKiAh2JRn/vpQTQYcADl37/vXKSwVV+CjBnWmFDekVoIrL52I40HpAosa33FG2ObNKBITklZspc/WmLtuR7h6yH3tEmoNux0dH+ugvdGa3iEDi5XqM+59yvHaceOtLi/+LM/XXm6whZoIqHpcEPDldmb02UlJdCByJLADhJbSPBfGBCMlWY+/cUZWJLEgplmrhuLe3355ZcXL10U9vQYzzaUpQcPrDfUat/bufPnRKaFC9auXSeX5lrrDYcJTfAIe3u6FFjgOQZfBINZVxhCTbe0td0Ymzh0+MW+/sGf/vznslw1e/c0nD/P3dGKcGRwSLgZWXVb5g+xB9XV1coaxWRKSkuI/a9+9Su8i1Go44mJiRdfPEL/woNvvPH6QN91ludqW6sOnIrgtaVQITd9c5LnV15erqFQR+OVgwcPXbncIHtujny1GImpRayMoJiABEoEApvTN2ewPVsogiGXTDY810hg/Wgni5TOTmWZIlLBIqrUj+TnchlxBk0avc8iPOvOXrgHK1s2at00sYIPY5oUtJmdngHpc3Py6DjF61S9uiEXsHwocPDwYTFkb2Kc56dQkoAfmcQrUpt+0p1kjz+t0EaPY/U7OFUcD81xs9JnywpsYeXKykoTsShGYpCEn8RCT7SqBCTQCi7AQE+erJRXVBUWlyr9FKaXkaVtQ9By1TOSBr9biKGhIYlGtgzYtND+Sftf7+1WEXOtq/O5IxJY9OKikeHhDz/6GHqQe8W16PM0mns3ANon6v8F1R9cIaT0LtoDE1qyxO7gA++RFN9bcVeZBR2BQ7A7uY1pBB+ygv7qc2jDarJkg4ODPmftfOKvvs5Ro2rR34fu6UP09BV8azyYXF1Y2H24YYNwjWY0DDJHkFhyAZVgEG/Lh2KeS4Kqqqtz83LPf3kOwoX2njx52tTURHSttaWXe+YCqvXhLXkQ7jIFozUYz+IIIJGXW/ncOH3IAPsuJOCnOfvQE/30W3iPi9as4l6r82AfYWRfshAsQV1t7ZEXXmAebXhlLXGL8cu1EwfpFXE8xoYXIgvlKLt33vldELGrs5vLiw488JHhEXhLplze3dYR9obuVnNvPIE+6+WQaDDJbCD4brEDxzdsBN6FYK1mUUG+RGNX1zXjs0fqyAsHr7W27NU0PyezrrriysVz2zZLltf9+le/VrRiAHSxjJLbMRjSAba70XeiF6Zj1Y4eeaGkpJg4c0cunP/yeo+8YHpubg4aImmoUnvMlDxMSUlyHlIgiz3Bdjg6o1tExGGBNP79JZVrONwui7nZebeKElk78nvEU34XNTkZtoHzWOTLnNhl52h//3V1hSQ0Zn6Mpxe8S05i3SEkqk+oVhTOUtEJlMSHH37gYFk2xv1379lTXFomCAQpEgomuaysVG9MVk1BPn5Itk9RJ56t2wOHBzZ/fv/BojIWIUeBhKV7S5QAJWwtmK6srGyKF0/SAB5tPEQPpxBt1MZ7bmic2I82Zr0IkZ8oIfcmPyIYgzd6e3qIGw+elsMMzAz+cTc09AkkIVYh6+EOHuQCxPHGNfCcBLWlgfZ8gm9d76+ucbG/EKIYx7KdzB5Xe3BwQBL6wIH95oLv0AfxLQ3tisglJaVUaLi/o8Xv3FEMgWOl3t0ZMbgQSF1VWYm/xSn9c3A3/a+GlSx7YmD7VQoPb5JlyBU1iA9Q6ydlYjA+8fIIkBKDEWGPxrRx333ndSEavgVikRMtCnbs4PGscVja9pTk3r7rlVVV4tfUMPC5ZWtSW5teOXK3Xbx6ERmnepoz88hhUpMH2M7NWtH75vDTn/zEiKlResQIGDyFgphYllsNkmXm9FhybpM9SYp7cNvN6Rnz9AToo27fPirG6Q5KrrWf0ADwlddeUzgz2N8vQNfR2Zkdyql/R80PvYjiJSUlFmJycgpiMhHSznYYCV3BZtCckbz8EsdOlxZ//tGH5GRzYoKoi/3+ImvVleV11VUKcegyB7W4GIsVFhbtqt+dmJhQUlRiVWIK1HKaGlFBOyoSCEV0vEU27i0tldnbm5qmT7fxcwHxsLl3dHSoELG04L/18F1hKl+3ZjSaUniDAYXwgSX0wk+GbY5WKECy6AsfgBfYcED7qPj4nOwcP9WCM0J4BSPSaLZY+aK4nKFaYHyAMjhetYikFLMn3qWS2PiRmqjwle0lt6yMIntOk7KR8kDYC1eRHzfBxIaEub2nd5V+I8j4pH5O8UJGYZpr1paWVeCq6fkZvhs7lJLiTB89Gx3NBYKrVXnoKHApY7yhztNf+QTCzufOfQk9CEqI4nJHhHf+23/762sdHePjE1ydELwLvo5/vzV5iGxZ6XkfeO+PAq8eF+KCMoRoyko6ZutRSKehmQEgL8YgAF4xEXU3JGJBKJGYOXHxxMSEdbEi6OZnTMhN3xJ4b72YQ+voShoHQdgqGiQnM1O8RNEdZM1khejushZxN6U5a+tqXQzbWkH21ZDgqqbGpltz80Ta7Eim+3soVWU1VMZ3dfWwRYgcG6cvoi3lgpLENho4+u1mQVMwci9TE6oxcy8f+omj/PRdb3SRjEWMmU6a0SX0cllZ6YmXXqauxBWkkAku7mUpzJqlmZue5fIgpJC1z2Xfd+/Z+9lnZzlAotbstdw8WAPPHdi3W6bz73/xC8EoxhuJLAr1Kkqh7iBqBJdhhbysTPVEZWVFpGZ8bPKrb7/R3NSEDR7eX9m/t0Y3/Lt35rckbMzJTE9L3npnfrYwktvY0DAzc+crb34FY9MV4oQoxj8QZgBGsWhdXQ0Cnj37hUqZn/38E6qYMTB/QW4ZRL7R7JzjR7KFZ+SEqqoqJG6UkhMW1RzBMMzOwancCBOkIoTXLAKk5bAKMo74i9HTJbPyc0VQWVE0lTWgpgTEQKzrfdc17BXeyMvLY/NwBZKjKvLyB0glKUbMwSGNosIuW4aDvJSqMdZ0O07dh1q2Kary8pUGDGB9KUYoIS8vX9GL8IR/YVVD16HQ2Qujc3zn52cly1OdIZyZhf0QgSsMeeBkHItDoHOmN8bwaOUDPIA9XAz84UBX+isGwbEZOwU8Emx3wFYG6UE4jfsYs3k4x5AQyj3xraInUSuJBZzJQLghON5PA6el8TcgLybF4tKEvuhbFhcNUdsT/eqhhhf1iGDHWwSNPc3NzZqbC5vo6uvrcY5xIhNGEtbSsgNO21NfzzTaYqfuXMmCUhKpXIWWmNyeLm/8lUhA1eBCbGMQcTM2Pz3Rc70ns66nB0ixDwVaICQWh49Iim0CtHAxXRH32pE92vM4Z0dWg0p58eiLrW1t45NjPPrRcb3EbipIhQUQSCksLZyUTCwdkJQtTtLWdhWLszpE1NrTZiK5IpPmT0QPHjxoKKIK1iMSiSh/x0ZorXMIRCBKg3DytyLXehLaOwGjqk5UR6aa2TnBI3YlZmdPzcxvit/MtfLdk6+ehDHE/UWoBW+PHz0mfwLBEXtUVlgIW125cgWfSQqqNcjOyHKNgkzxUjkPbnNLY9Mnv/n1tfarkg7q16cnJzHEwf371BGp3CqI5MkMU4SSrFWV1arA8TR+hAHhEUsrK3bhwgWPIwB+RVBqBVzg64CNUIL5ihVbfbwF5w72D4RyqdxcoRIjZOeKi5XViO+F40i8wW2Ig3Q4lUhgI4/wxv0pXzQHL6xZ0HrLKygQuMqDox6J3RpspwdRAfZX+BYtaFHxxwcffICDg4V+/Gj/gQMC95r0YxenHzCWVoDCbGps4MVKtdKXWIdJcDdfh2BwJNYkyX7F91FwnesNU4OlyQ9pV1BOg4uMIRUNwtGfX7hjOxD3TriGGTA17WY5BII/dvKCF9ESp2QdggQDGxsbbMohHmJ13pDwv/qP/7mliQkPTQIV14dYU9T5M7aohqXlEIxFpOXRI9hFhhDPMFve+Cvq+RjjeWMhvHF/3O/lPYKQB9Qme74LGrvMryZuHWPXexDqGbnrISoE9MnExDh94iu+7isusEbE72pbG66mxbh9HuFbNTU16gXgiZq6GkaO1Fh0z4UCu7q6jFnvQUSzUuSTYiKc7maJYeSa2jprgciGRK+hvLV2McVBuAzDo40BCbyJzpGgRBtCRlODrB5nMRAoGkVQROb4rJiJZJBAOpBYSX9trX6w6xOiu1OU2SgTZf+0fCN39r/TaNCF/RRDw4O4Dlr6/LPTzrldXArGIyU5HEZqRzwDU1MdtjBi7EsXLzJOYB/+FPC3MqM3RoFOI2TDlCtMjk9VVJSMj43qdvC1r34NgOvo6KyprtyRuqWzvf3NN167PTudn5ulFXl3x1VIVGH5x59eyM1Ov3S5caB/kNzZDnT61GkqzxlG+osayejoDX5Mbn7eoUP1ur+poJF0ELgyIU2cdYRHPHVntOLszE2ghivGSRWcChzz3DF7U6o56J/MzCxWEG11VRK6xUiEzk8T16kEJb3gSOCGXcQk8LELcjJz5HQsTU9Pt9UhpOLe2obYmjVln/bcLKVsZVkAFk2JI80AWbq/RWdIFHDxSjXmJ/XWiwvO/1aMSqYYC6STTFUeYZWF2g1YRSiJg/2sqf8kuvyUPMbA1CxuQRBmzHs3HxgYsA8YljNajMdc4ShTIAwMsC1kAnRU/8TEONc5CoActjOKz4iwxaWdMKT7mJQBmGxyckpxSQnp8AgmyoemhmKCP0ptcLIB4FXP8qEhYWYf4jFNmNwQARlIlo8dJREUS319LUFwZ56r6/2M8fbw8DCCGO3+/fuJraZzSjr4/dQRyKLfnjAVfsNgQke4i9jSS0IFbLA7UFYeZ/BubqhmhHQobzD+5Ib+6jKDEf0GR0Kd1/RNmSm6NO6bbx6nPpR1yM/TiWIrtihJbl9puKJNK7cmMyNT+C45Oa2goAjYYsDt7VeRjC7Hjx93C3zldgZEIdozrqzLhlDIxIhBFeYdjah4BSORaMNvHgljh19d4HODu3fnNvNOg1Tv22vjrTSDNlfJaan9gwNqXPgZnPE169ZqUUhu1Ue554v232zcJDCo3I43YA81wNjT1T06PHJg3z6oBlWuXGqQkEjREo2R37LV1n4h08G+3uKCyNEXX+R5UJ/6Q6r08XnntfampgbpCiq4qalFvyKRzCjtwkmzRMXLikITtAOVR0/5aRZeJgi+mSDDYOuCcBC2E+LHQPxusQvlMEIXnC9al/Nko6SvW28r5MZRNReaSRIJoo5xISwXUF4+JGxYhx6UblG76BpeuzJ941HWBg+q/NQFSmpYm6jSsjLGAyuA5JQshjA2TIB3jQC/fvHFF+IPVACHcmhIJbpCvo2lpaU4KeospnMHlW/R2l6+glnZDJAZB0fNtvjGImowrsaJ9VUSzM3fgosLSoqIuiImbv3S4hKtWlBQaIKiUYTcG+BUjLqtrU2wnb9eKLo+P3tzYnzp7t0f/z8/bm5sYyapAPuN+HNOQaT+cCaaR40fJWDqRMBUfmsFY5/jH/OKvZhAVsfL3DEkYfDCoogQe2/JXG/K/uo+PqQ7zDH2LWS3vkiH+F5zIYy5Ar4wZr4IPMJzZm1Em8P+n9se7ObUumGhkgvm5zRRDACztbWV+U9JTnE3eTXmQaxMy00ha1+JYUSSjKruKf7vyErKGksYqrlYsujEQ0YwauB/G+S0oIhg/OhpoRX1mYVfoVLgRmDNzRl2lkypTNQbDNe7J5oePnxIFlaaX78M/pwQCOSnWcbZL8/aBYjalGyocdi6mZsr93H12rWkJOefhL3S4JnOlOYyNTW5b99eknTt2lVv+Isy91I41DTFR6fQzFQwR82vu+vqcrLTGWD6IaoujpmUQOLvffNrne1Xc7IyVq080WvpG+98tafzmj6lWxI3CWjfnL1TVVX2y79/r7i45LU3TkbyI1evXhNjN5POrm5MSASPHTtWVOS4kktMHTdO8NbW2ParbY5+pQ+ZdsEoRlGJrPI0xaUYXg5JwMFsLJOYv+JB7zGACheUU8GOdAQHRrc66Gl7zcT4hGvCvqRkx1suL9xblC2y1og2PDIMu6s/HBjoF22WUuKeDg6NGqGaee5BeUWFFeGLEQdgxoFHTlhjrhhI7izQAIniMctn1YAtsT32zVrfvnObJLLZTJ3lnp3VtMUhhqHxgkMbKBbLTqCoaCsb1EpyMoaxNHgGkbOzM30LLPOhojn2zBtrAaBbShd7z/hxWu0ekR7G5EaFrXB4DHJhuJhouJvvcuuJPxaK3YqkRPktHqsAWWZnFoC4i30rhjIpJUkBI2PVqEeEJW4MHg1gX8ay0NATfZ1W0x7BJoXjD8MeR7c1O6vjcaqBLJYRjoyM3Lu7uLz8DH2Ei1zsu0ZlA1j71auihgKh3Fl38HUC5fq5uXl2zoChRf6PNTUwDzIMQirRAzBTxVjU2MIcs9MSL1y64HiEz099psNFZlZGKOR7GCptkFcj2tD7Shrw3qKGkiJdakFla9SDcTVUpO/Zs6e8opyoi1pAxFqIffLhB52dnXt217v7xQsXEN3IjGNTwqbhkRH6qqAgImQv3khdUpRiBazO0tKiozgpDjxtxLwbAEp89dVX3ygsLL7e1/vt3/99m5zYP/CzsDBCcXQSUWcvlJbm88k2OFlqBQjCCuovFOOP3xgXNJcgZIpIuCsdF6AjlIOIDZKnyOkRU4UZQWd9QRh7wT0ZBP8SEhIrKypFeiUvwS6uIaJDFlASRsFhZCYGfJR+AP4MG7VIIKA0OoD+FTt6/NC5g2EbO6BnVWT18/PzPTTE2xz3NX3Tt2B6FSX+yi0mEtaM/Fh4y2zBSI4lGB4eEab2UHbFc90QSScnJ+lZCw+QMmPOXzTBwaEhatHAMKK1iI2QxPontqkWB9GEF/CuwnGREBKCCcC6YO7S0phbXykoKKCIXQG+MJPYEdv5IpaVOHEMij1t2MN4/N1WHusOHlGCdqqwJawCgEKWIk6Yi08cnxoPPsGyvR/zjMe5c2e5gPpV1+/aZTMx+ovIvf/eByPDIxSKwTM5Ck0FNuksgN1TfJ2fKryHK5DLQoi60aRRjyhMDiuzjC6IOkhognhP8N6SkUWly68G74v40OeEjTTSfcYfoH3U//YhJoRJe3uvY1HTZynRUMVIf3+/MiIIHECkHYAe2sd/qrHoHDDFOKEcJKB3EJCRYA8sNFLQGrSDZ1kda7fiOKdogMRciKiogEFCVEC6weJ2kzQqNyGrdI0xWCAT9DIFd/BJbJrRN6FmBkN6oVGg23NlWY9ME0GoX8TiefsQZDly5MWXjh8TQQGAcrNzKCOPHhoaVM5jsaIEdMB9KFun1mnbXbt2Xbx4wSEnTirHIdCJhaOeysvLmYFTp05pVn7s6PHLlxvE/9XBiuIODg4ZkIEZLw0u6LLZhqpNYeMQCYIVhY7sZK2srDh75ouy4qJXX37ZzrDiokhufo7ufFVVFUrudu7MyrKhPS+UndsgpHjHjkDgmBGFqA4eOow4BmwtBF2pICsh1W1nmEwp803Vql+hbKi8GzdGcbKTm/TmVf3BiAqHhPQatnq+ikskTQ4ZWUTEU/RBmjgxjJ+dcyTRXghc7fRgrgaFIPPNhaLo0lNTcZ1iRYFWPROioc5EYvXBhx8pYZX0pYJiNgObCRhYa4aKsDuq4saNMW04dXqyxjjEgsrnISyNgME1OsayQgJq3zAkcbhP7S6GijDbdoPsh26cjr2xTCEb7RPTJP6WEtk9CKcZuS0HrsZHtv3p2MeNw8mYxKzZP1jaRrkRGxyV4D+4L8uIweh4T0EBa03omCKSEvzmsO/oqRSmFDL8RMAxDBIaVn5eaPphAIwoEcPn7oBDcLj3zJLBePnQKvgi2s7N3SJQNCwzT14MyXrFvCC0UnxZECnwPXOljWklqVyzE1TT/N6WawoEGKX96Chr4eYBsG7bxvIT7JAZWRPOcUtJSXI3FofskCPiQHx8K6i9sEHCKhPkkD4k1iYb94fvvFVcVFiSn79t07qS/KySvGxtZRxaWFVeIeG/NTHeOVpaTUxNTdjV5CzsrMx022BbW1uKBFvtINmS2HTx4p25uX11tenJyeMjQwPXe9U7UEgDfeH4LoQW1A7WsaDQKVtyZrbImAzCm4/dCNY4RC4eP96UkNjc3OzUm4GBwYqK6oePnj5aejQzOVZTVb5+9bOpGyNrni8vLtySYFBpJma6Lm7VyHB/X2+3fyC5Ge89sL+8tIR3CEahGiagM6Phg/XOJGbGZ+ambWCX11Jlyrm2T7WqtuaLs2c3JmyyEwiY1tlLM7ZJBmr2ljOVSssrQ00V3Ac7SIklJgrZy65SLkIqSC5OLZTiQVAJjSbIq2OFbkYoqw7B7h99WF3vAG53YKi4swRMxeP4xJQddXmRAjHf8YnJpQcPc/Iial9S03bavqrM8vadu6M3xglw3a7dQyOj4qu2NiJaWvoOAfKp6Zv4V+21xtg5eXkkjQzgDPgA++LIqC6ewvHPnq4ArWoB7I7gyh3cf0AXZSch8HEpU/thpECAdyl6u3E7rnVmZmaVVZTdGB9r0kw8P0JBszwSeqGVueMU5udtX9mSkLi4cB+wjd8Q76y9nWnpqSnJ9p9wkS5fvKLoQ5EqN8J8OZ000rXmK1I+V1uaRfYf3l8Maarl54M6/QyONja32fMOfOs6KOoQ7FzYXygsxLy50E5H/0Q4Q2ftYM0paZ2bQ7k/bcYY+kr4TJEM/Uu3IRHiEw+8FzPweB1x1m/Uj8EM9CXVeIJbIFryAMIVkGBZGE6qgVaVCCefj548Up4jqPXqyRNmOXpj2FfWo5razhvOELBt+XGyY6mfLYsiCgxSOmzN4EBfbU11lOEdH383NxoYtAlYdt3hZno+iGHJwIn9qtc1KQlUG6U1WCHj/DjVbkTamOkLWp7Npl9gHYrJy9S4zkyXN7jbRFwQph7QNI0Ksaj85guqXbptamtXiYs6VESS/bFm3+rrVC1CP7rS4FJBNKYgxlHahfDpzR3xbt+efe21k7Yk4yL+oi+TMs2sZ+Xx79oZsqWqqtbBgfyKhduLhQWln316dvW6NXv313/2+WednWMHDzoIwsEvtx3Nyo3Pz06vq6mAe8TRvvmNd/Tk0RR0/749xQWFWO5ywxXVWICjnP2vP/igsrrmp+/+Uv2r5KK+a/hANmTL1uSJyZsd3Z01NbzxSl6Fk5s0lHAgCUE7d/5ia++MKCsXMGnz9rLSUuxD9eBD9n/7tpR1cZuC9CmYWlmxSyoxkau0oghSNu7ixYtr4taK+CXKEGzeAoKIvCmWwXIwKwMv1q0wghZmolRSBVFaWfEJk8mSCV26FYNto+DCwmJ+vn2EW+rrdyVtS6LK3ZY3rYVmelq61ey5fp0ZdmVqRmZScgpF59Ghk/i69bNzd0JzwOQUusKHADebYe4eR+5sSE+z7yTVznd0khVNFsu0x4l5YUEZWtiUgcHtzCEa8GjXrBUUW52RFegDuoEDBiArD+i67cREOM5T+BITwnD0NAQfbLCdOTbRp4Sm4WyYGyL1sOa3Moub4uch4FWraIPCSAHPDxZXgSFKSQ4RFpIQjgDx1cap2u3vH+ACkkZaCL7QSEa5DcDHHcPValiePHoCRQH3FLWgiGk6vyuEVTdsYGvxMaPLptGvPB+qEkE0HBZWHB+3I6IQPmL+iS0ruIEXeztsdoQb+E53FxZv377T0907O3sLF5EXYJQUsIggBetualLU4dSanDwU4/FDPHF/+e//rUYVmRkpudmZG9bFsZ385euiFbad3rNx2Vmgt0XenLNB+5eVlSrmMbf9+/bRFMMDgyKQly5c+PKLs4JXdk8y7EePH1dM7PAU2GT3rnowxzKoIdGfSDjI8ZTcZAEc91ETwXTJA3GA7E49dfo01+cPfv8PlZOJJRw+dFicc+2qZ1cunNe5WmpQHFOt5sjQoFXnPtJfiNXndLLhETaP2Fy6eEm2+dyX5957/zeQCBOLdWgKQECuEVJjeqQ5ZRf6+oY7Onuc62uQp898AVRKMOADlUL6OMOuhYUldmKA1kmpKRSW+Aw1KkDkViH7bBt1KERcNkIrhJp0qIqXp8tPZAfd06rQl+L+No2II+EPcJIfZmOQIIwP7YrlW5O3vPx852jjFYweLPeDhyqqW1pb3d8bAIaWE2LlWyhRe7r8VA0LGMjLtApADa+RtmL8iATOENKkN8kGzJGckjJxYxyzmvbg4CDsJpnhu5aj7/p1DpC5GKcvctfYbzcU8VEJnEw4mLTFRdBJGBzNfBf3gG9+JVFzs/Ni/biNl2DdBSzoYHl7HWeamhoRQHrSdz/56KOsrMzrPZ0JG/WB2SieA5BRNE8fL8/Pzn9x+gtRI3s/2WDhYuaNUSNpAaIH549oRO2h/7FaGmF6488afQWHMFznz3AcRhfvAnS8rBETYo7hl+hG3aBQXBfSiis+cSmiFchMq4+gHN2QO7lmtTXyLbeiXzwChMzPz19c0pi0Wd28hIRFl12QAmBIeLH04+25GY30vHCyoSMjhyCijNBuoulpIIBKAsuMzpT50wY3Hz3dm3whtSILvW0k9xYXQ3KCjqB3rBR0SIiMGZ2j5i0czMZceY+TzTpqDleJsKGBzGd0XnF6C3qCmATkLltkGk8fhcp1Y6twqndpqXwV0U7fGQp85Oes5uatibENlhIE5JEhYJ7tK4hE8n74wx+1X22XEbfxScRFAzw2wbaZjJ36ON+83ttxe25am/VIJIPgaCu6d98uQdS4uMeFBciWq7h6c2I8vRa3+tn05ERZWcl3//Ef3F9a9BTesLgxRhofveFx1NnBg4cuXbzIAL/6xmuff/a5Lhae2NtrT96oHe5K4eAaUOO9998bGxu3tTcSCTvqPv30tE0dL514uTCS7XSKLfEJpYVFKOD0QTmdublw4LYors0dqJZfEFljR83yiu3nMIH9PG5iCdATGQEa6JDUp+/M9D60Rfv/dnlSIFrA4xl75pE64JI1a+bnpfyfClpgcuynvoanQngJshm5huZBZEF1nzNR+Xn5/LDCopI9e/d5rrJ2bG5PhU3Pj5+upCY71cGJ3Ki3DkOKQ1ga6oXDJ0ik2o6axTl4A9hiGIA4tOI5CeRgeWJutIAvHwvn0DC6Wu7MzmCABdIsOoWJ7fH20OCQ6Qrgg0G+nAgX80RvBSUsELW4FEpX8Jhb8erYP4Tq7OxwW5+jgM9FXxEBlGfgvSGlKkioKakfs/YINc9UnzEYPFtAJ3iiu/mrsDDSuZvQMC7VOgPuUTrbPzCweP9eXiQyONhvLegx15NiqolGshSsMgFhElEVb8FBqEoKADuiTf9vjA+lQDw0J5L29w/6FmjiH+qx+mZElAwggN/oi99ppw2/UbCKuXWruP/0X/7PZ08fK9MFH4DBsB3U4VJ37hSVlJqzGpnMjGy9zOkebr4CwsyMLI/vvt6pj9SRo0d27aq3j3Lv3gOzs7e/PHdpdHxKH/X+weELly699NJLRK6luWnm5tSD+4tOpRepkMemwmT+bKeSCuKAAsj9A0OYwFrRGrIt2dlZkbxcLW9ZOx4Hu11XV+usJpwHwgiPgGnw4xYb5ubvnD5zRl9mJcV//Tc/HhwZ++rXv071gy2K7SxbZWWlSXLe0e7QoUMp+giI0qyK42gqbD19+jQLClmrU2ISlEut27AR1/7s5+8VFER27a53BEzQmxJa0Qb/aEOAUdzCXL16FXWxUYjx0o/68imaffbcth58ICCgztGSY1aL5w1ODVr13j3hJkNCWLArhJWePYsZJIvnPsp8GXhfoandREDACJGFcE7dnOQlsHDuSQ8CpBLFuE3LOtf39PTgniCuGRn+6ibuYAWVofMU5QgRxBfxDQNJRL1cZtZFFJzt0tEjkMyFyOkOI9BhMLa+Dg0OEnJ+jDQnj4S54nwtP12urKoM2zWmb4r8cILddnqaW/m8pqoSOkM9zZ8VJQUZnpvbs7teQS+UgxcvXLyIp8+fPx94fd36sPcpuv+JMWL2YjYQfULv56g9DO+j9g+5vPzmTewvRMXLBeHyoCiRPxSG+T8FF704+sdoCSW/0heNEzHFBxkblwENfrq/z4OAPHN2WmhjJCMbbQURIjwoGbsbeT4X+neHLpGirTwPj6AOUNJNaAoUs/SkjpRaKeTyFJ/Thr7iQ8rErYxJ+I4Qhg0lQbGGbfUABw6xQFbNG4bclRbFxZ7rFbPfxhl7lng4W0txepzP3DBKDG5ECIBiUWj9/n2dnspEEbmwONw/SA59LKs7C5mO3bgxMNBPW/GPDYCvo3RUpkrgPT8/wgTK7rMSeoBlhnMYnufnZr5waO9bb7/xtW9/I5LFrdXIaWM40HHz1s3xm7ZuTqgqLxse6MtMT52eHNf5s752l221DiYDzFuaWwErHhJVRafXPHjUOQAAQABJREFUVFYoksrMEMB82tzUoG9Wek5Oe0PDY4eJpu0gOz09A6ZcWVXd2dXFWEgF+aJ+GgKYjIozr3p6e0PPrXs0Y25pUUltRYWWvb3X7d94SoEYNiUOc+uJ+MS+8mi3PCgC9sRPOJDAgph8K9ZxaFAtRgaVLZ6GlyyohSOzYFxRSYlGGTeGh6FQypMKwnFr1zniTcHnBr7IyrMnyDszO0W0SRO1K9RMlXM7rB2WQGoRDrV1qnLAnHgx1aWHQ0NDWlDQRXSpawzGcniiRfRQy2ehGbC5+VkuGiDFxRdXD7y6yn7/+VuzoTjTNVafQvAVfEh1hOCJLLpzoR89wtNEKNTXPHliOuLkWBETepCEgI2qVBDp1qSCwqTb3dzE3Y0xM3LgCUCR56JSTMFfPZeXiTNJMd7GqNC88DLtSmcq7KA9jB9AIdISTAwMvsXGtJOhoh7Qb8kEJy2oWQdihl6sjzwIlKSXrLLrCYVbwZG+5eXr0Ak1TBkaCTXrtgTKIKXS2F0pDKreTy4d4osVwwfstgiI29JyZkRsUZXso9j0zOxTRUlR0252cf/r//LPYd/RGyO03vKq5xWV1dCps9G5jTtS0jIzszxbB5Bjx48Phz2MIwf2H1Cy19rWBJJkZmbbSuSkvOmZW9c6u0X2Fu4/mF1Y4GbqQCOVpVTYqXVK14DhouJCAejuzo49e+pBE6cvVZaXVVdW8CH2HThUWl5uzebn52ArGKSlpUUYSj/c5ccPJScMF1vBfbKdRs5ygOKjE1PnLly8cLHLwZBC+QODI//63/xrMfArDQ0L80F5UXAap8lqFNfWKnhhvc6ePTs0PJKXl0/baW6EKYm6TQXmsquu1pI2NjUr7gAF5K5Lysq5+ToNcvnZiQBw7t4tKSlBfSuEFfzKY+FUYSzryiulmKprqvEBQhM2i4Gr8Ad24SVgcbbTklhCd5uVGJmZ8UV/6ujo8AgKgpXFAdgCW0cZUe7wqSSTQin399dIQdiaauWIEwzIkLjez67QfCG8yKGnu8BlRYVF/HjFfnv37r3a1uZBkUjEaOluf6WmvTEYTGY8JgX2avntMIEQnFNpBg6zAeEAlLC1zlxmbk4SMKBgCahftUpWX3rJpfSwiBmscPeOlkib2Sidx5+vCKQpBIgXHmlqamLLP/vsFOEBCcRMGE6ICosTSOIdnDxGjvyuDk2/wrB86F30Fd7+9n3wAlGYfvTyxmUuid5HYIbiCCKEdD6PXUa5oyFr4SbYmvqD3ugLER6zhg5hoGURgOVlyJgiM2uP4o4DDWTMzd2Bk2U3rpStpSRXnIPykhIC6U+0g4XAFXQEqrrAkzwRMS13bIT+hMhE3Qr6kGxRhcyRHDFNbcCxKeComP1zB7OjJrCZN2Hs0Wl6by28Ap3sp14fqkA91KJ4Y9boYR0RSzXR7r179u3by4VaehBapCqCYCyzs3LIBdAjrJSTnTk3N2+DRwiOOUp3rQwDeBqCFNI29u/aLiajIEDS09OVnpZKlh0r33Dp/EB3Z05m2o7UbXGrnmlZwo98dF9x/7odqUkXvjyTm5X+9a/9zuZNtmqt++iTT1tbWmwwQEB9KoTdeB5iQomb7EvbFm1QCRMmvPbqq+ODg/b2SeyJCZ09e0HTLujq0OEXdAb5u5/87JVXj+5I2zE2NiHDR1FbMrYhUYbyjsNVHgBlztQTZlDOql0A2Uf2gYF+KgisCQlJzb1ugyAcZMVqnOwQ7fQgS0kJUNa8TzyAhiK0vm5lrSm1Ljg5Ez3wj6LwrZGR4XuLykO4SrMIKIFDHcmo5eXlQNu6FFgGClOeoqu7G5PaM9bQ2KhfrnA3lg1bfHmN87clL6QYxGCtHdQlRoKRvI9pFfxguXGmJQOPCD5u9Mb6inirE4nWwQUsZZrYyVCtqUWn5QWKfOv+IsYOkQO2n9QLAonL4HZWx+yEH+0cw+qCTim6fqSlQfLMA6VBe1AL9BJhp4eFK1HYwDAVzsTb/uq5GJWCkvtgy+k3DBkTxqA0KN5oYtV4qBq62vUejecN0jTtIKAzA25etYpt9pNVFJ8RVZLww9YEl0rh/aOY1ZFSKS4upScNj6IzKYqUuJmg9JMMlwb6nmX8sEFvr1MmJB3nPFFMzsUkkf3Lz893gVkYJ0TNXrihb/lr3L/4599LSEqxScBWhOLy8i/PXejt62toaDx37jxf6vGDsFd6ft6O3Y1OTZy6OX3t6jXagzWSLhNi/fDjT9qvdU/PzE9Nzz1ZfvZE2+KnT+3tUycGZai8T0/bUVgYoaiIH3VXVFggPa8dc6JQiUMh+notrYBAZ0d3V0cH1ZOdmSUWR2zmbk6rW3PWBIYbHxvnRqg8hk3wHOozWvcfPTl37kJpaZHdF0Dc0aNHbPv/q7/6L9q5nTzxkj0DcEddXR3MwjXgxpntwMCAgI9FJ0vaBWunlJ0djrsEG4lESnKKbGJGRlZBUaS6upaDT10yBkygsYdQwJYttFjMPkE0xiBpBW5DDzSINaPUMjIzsC/zJg5j/TAQomNNL06TlSBdUnfWhvjhAAxKffsrkfBXYM2wDxw44HMMhxctPJH44Q9/WFrqEOfQ7hJHuh6PuhJHWnIX+Bz7ugO28whM6cMxtaPx8eIwtLnpX7582RSwqTu42AtBoAqTAsEwq5GjM/ippI000jIMszC45WMCxfZFUWxuYbRMGW3iExKEfRkLFvH+0t2HD5bYS3/1RVtheUED/SHjd+nSZdPh5lIi1k5IisPH+1GaSG+H4v7o3u1gzVwRLYDxYbB6HKY1UoJqBUIUlPGLJv80YQ5Wwd/R1jgpAmLmVxzmc3P3iT8hLLKgFR2hLe86jUo3bHDgbWlJ9OQ5W9Fv3Wb2GOlIXp5UN6WgCw6vyKQ8i1EUmaZEvBFaZB54vQqeJ8cnYDj5fTcn1eYFnxI5a0osY/pXdJq8kTqfWw7DQ3ngAEtgM6RTlg1gRd+E5YhNweC9vMe02Mzd/Bqbjpv7BM+4rZWl+KAEZc8GEP1KCA37nMHzKyyiKKCgoMC5CuROCIEVsGJ4gy/IkWT+FT9TrOgpdcczoIZ1VpoYHXv55VeWl586Vqy5uV3kldkASFROnHz51VnnCdycQQflZp9/9tm92wsV5SqQV8FJujOvUQuzJiR1ykoLtm/brHPtnYUljf9BaWsHkmt9ppigs7NbUKO/tzsxIb64qMDxLBYykp9n8FQzdV5aUXHhwqW33vpKb5+agCrIQ0PgrKhq1nFNsNFZQdyvvDwphg2qOWADWJKFJssPHjrTZeHG2EjajrTi4mKDl55Qf1VWBmNXyPlxyDhwvBBcKlXhDZqYoKT+woIKmjG61SfRxdpKkyqaJS8Wwue+4pOpm+NCSijmExEX3GV96VO0Hxodk98V1EhISCyrqOSDsQeiVqtWgaQbeNXAD8fUwLhw8N+2zduxh8ylpcEwODZmfd3NclMvDJ7QMQ6SRaaFcAILhlzASowT8Il1p5pgLGMOla5J26R7aQaM4YW9wXXCK17FVjGruCiY/8QEXO2ftUYEgAxHuQOOdUMzshzglCe2trYxIW7oc6xl1v5KssI3o54oCvgTpjV4N/EID0U0BB0cHMSERN63XOCGLF+wQxvWy+DIzuJ1EUugARZkikFM1AtWcO26XKd82D8XDj3NjI8PxS/o40GmjFxEz+OofT2ZYU1DIlmWT5jKhwr9uMUZWRnKAH2L6nOxGVkzDKNHqPmivIU2i7hjh6s1tlYN8B/+j//rcmMzNMRCrF61WuCkve1qa0vrjRvj+swiuZGpy5eFsgls9+69Nho2NDZfaejgSs/M3XKeom2Qiv1Hx0YHBqa3bnOwVsoLh19gxZpbWjDZwNBQe2cHzTQxMSle3K4frsMBHj6KRAoGhkYMqKK81DpduHjeuJUDyXCOjd+QtpWJcaWkfVZW5qFDBwm5nUA45u7ifXg1BAl+24zgPoz/iteJl9XviAHaviCPdV1Sc3ERV4EhJAgVpLIaGppVSDBU7uPOlLg9EuC/wAvgPTsnw/zUxlgYECbBfLIXnsKe4RIGDGfYlm6FaqurhTGxAqCAWeUjuTCG4c5a9g8Pj2A4BsYKWQlsDdfT1OCVuCV+or6tpRWKwS4GJj8SAYWu9/YG8btzx5ixL75MSUm248rdAAusDIUxkPiM4bS6PsFwFD0WMU7E9N1+MS7Dig8b3YRMPQ5W6O/vxwqGYQw4gGx7UCQSYVBZQUbRHTh5fQN9RYVF7BPokJKczFS4mD3gbdhe5mKMqkGLIUl5YwxPn5ocJ4FknmBJcrH3zFCkICJUK9EShQLOkg7t2XweTXHiMl91G9YrhDdZHT+DZQumTqIrhH0UupEcVhA84kkAHDxEg3Qf9PQmXB4AlhEF2OifNzFTZKboAwTYUqli0K0wGDsHecBJttPwIjHY7PTNhdvz8tb1dbXYQC5TjA/PuD19hrzuYAjsCvQtsdbT0ytBKLNFFGkZfq2fLrOUpNyoDMnCURyIEKOwRfQhoEAyDfXeohWZlFo2dLLtE6uGqVzsvZtQEyaFzgTey68+dAd84vrYI1gFczFHLhH+9HR2TnbKJ26WlysYGKhqNenHnJws8UwQluOoGb2cdFFRoRVnnKgwbrolkL2hBwS7sJn2yoVFgNHMI0Us9+/n5xd3XOtP2LQZ/2SkZxYXFqOH8rH4jTKIdlZsevvtt/JzszVaKorkgC9OPP7WH3ynoKhkIbQ367ABw4NysjME9Ni8V04cP3HimMsePlqCdzUbUuqBRcj1yTdeM/6iIintJc2h9u8/KGyDLJ5kyQ/s36+yo63juq1fDB6Hj0eYTDSGRsQBdu2q1dvT5jRKH3uPj09ibAfGS7RjckQDOHhjxIl4+kcKlAWQLGwpEoi8gQjxYUORFy7y0zUk1/JRIJhcbXNGRjqrTCStlNOO1GziT7/2XO8TzFb6IMJBnyTEJ2JFjSTdEKEyM7LYY1l/TigRCdmyxM04GBwJ2Ez8UNuR5OCmMBg4gWpW6yVlbEiWjHWjxUm9NVW0buMQRjcjY3CxsRmAqh4u71w4H81ElwQSYQf1HC4IVur5KvZJqjjZT2Y7RC809gynDMqoqUEMzLBmDb0U40bvyQ677pOioiL0xJAYgypzc4rLGwQxclrI53gVB6KYWlmAG6P6Oohg7dCQggr4PkxTRxSsGIrOJFwMSUySXyzeQceNT045NofSEoTSmnxoaFig0Z4Wz8IVbmgtYkrPHQhdGMyDgD+MVsGEiAWamBHYkRh0XyLVDXgara//vzzdZ3Bd2X0geOYEgAGBCA85Aw8gGEAw58xOslqSNbI0Lltjrez16MOqdry1O67d2Q9bG6q2du2aKXs9Y3tWJXlm1pa62a3uJtlsNXMCQRI5p/dAgACYADCn/Z33ZvzUBT3ed++55/zPP6eDcACQPoFV2Irk/sKQhVlpb6Um167fLs7/688/P/ebS5pE/PP/+o+c5yCASPmOxULLD6y5r6//yTPtWefkEDnNZG1O3saNjUMjcQIjv6gg5IbP02fkRfrqlRoD4kLT9+TCzoXeClk5tXX1XBzQ7s7E5NDI6L37j1BjTl7+t771nbz8QjzRZmAZdsiWHzhwQH8NrobpqWny21IgxPFjRzknpUHzka5b18A6xpF580nA4ElxrI9uT/fvq3aoq6vVcQuAHobY3tKDR49WRKNdra1UEmCi65WWlHd39w4NDlPllF7I95mcnjRhXIuA5I0054aGjbgRVPYXj5XRwEiy94BoU8kDE7AZEintq512nTtFGMqqyVThcZxaax7LgZ0MBfiBl5F2SasFx0x+96sBLRC7NCx5c/3aNcYZjyshx26jRsE/moT/YAx8gl5Xr16Fdh4hWpKMkmpJOvrJrCCB/a6qqboTi5Myg4OD/knYuxMOQReTgZQKa1RweilMgvecsSxCokZw0X/cp6Tg4MAA3gytTRgaSfNDgfg17i9G7SnLCeTK3YS9BXH+6sHs7Jo1Mg+yS0rteQU3j3km7lS4GoQWasQOoBZhGay94ARlB74hkIKtR6qFf4YPcShuBz2INvqj8d0NsJYA7K76eBYAzc2HRMFTzMezbvCxZQSAQVWUBpe14oypKSMawmhuBsZoVcWWzZsFoXu7uy0TR6RXMjMTYcowHxOjHiUmqYAvVCbhag6e8axN9Aqo611Aag4AYo+AiI/II7gnCBcXF7ODk5tOV8Wq0jOCGQff7FcS/lZhQIBNCjZrdMXbk+jhNphgWBIXUzOUwdltnvXqxSFUZEWE9BIyLCsrQwarE8QU+fFVY0zeniHNKUOp6FtNLcGBec14Ak8FA0QX64XfWsACmuXnR27coCMunL7Hx7WY3okVEn72B52anuC2aq3h4ZhV3LpxU05sSZEFTsmt8GwoYnsy5wQucqWyIZqr/u/NCwXyEklIwQMH97hT2PfJ8ycEbdPOHbyjtP5ff/aZ9OyDhw+rjj9//sKnn37GNXvo8NHWttZbt24S6tu3bmV5282SktItTZvWraujsUFU6r+S79jwkEh/OJooxPUdXhGCW2PxMZa+/Gr74p/cffgYD4dqh0h+BNhcRVMwSSTXxpEi3Ir8ckynJMl4iliyg4gIreGrsG9s7I4EruDMWLBIuWFZeQVAC6xgZVALz4Wr7AS6EDijC4Sw0iE8c0+IQyv1rD1SCUqEALLidJyBbgQhbbedtfW2ODiWQowgdGMI2SWJ1vzScAxoC6TtyLyzrRAgYLJuD3Oh4YssF5Y314WnPOI/W2xMFOJmHA9CSv+hJUB+DuL+/j7eTtU9nG1khjt9kBXmA69QLjiYJ7BDb99BEhsBK5O8F/wHwSHpFSYMki6CPGntIinluqGoxcwDCGzmM4/mQvA7NK1d4hQB5hB9AmFu37FDkTW7tGHDRnvlEfE8BhIOoq6bcpakdFvgjRZCi7VkTQysmkJpesHHomIrUUpEyMnGfRpKnQOFBlmY6PUIJhis4xlAFFEY01ALS3K51Oac1EWEXrp09dH9RwWRvH07dy1dtCA1zTEWgenz39MHK6uqE7xoyd1JCZmOKp54NDP3k5/8BOJQ1ytrKiXr11RVHD108M1riq1TrLIhkzzjeQuX/PKTT7ns1D9cu95CpPH8Covi/kp5cTwgkCZDM8J3bBJsc4XlgZWYPc4OM0i7hJTKOvbO8cwMrQGy121aX1qQn50fYTJzEpZV15RXlEcKC+6OjNh4FglnHXNKcUzzxUtwkaQEEb5+0T7VBOy8AET6fDaNnkd+qd7N+SXFCvt5lND26vQM1mdNNCreRT+w95DDTGiRtgFM/VMoGCax3ghXSafQC/FAaD8tXLSEJIET/mkhvsChpKGGR9Nc/IVnNtXG4HukHBWBxseK9yvPg5E5uzXW0vKUXFSHhAMyL3h3GxoabG19fb0raMBkfKCd7+YAHQk83v9IXt5Afz9eiafv3LmTpglXwtwSFoYp2QKPuOiNLuLmNC/loUHAP31qF8ywq7OLAJDTQbQ7bFWsDgzJMmnHkJUDzVPWYqtYZBLF+FWcESidCprZX2iAfs1BWhPMA3NiMniL5ut+G0wrvgsyxscEAiN3q98S/7kSpGCi6TOxgn3Te+B3yBUNj4dHDGhrrMV3Uhkn991Pyb9AAWnDnaSR86kT/fXDGxJuQzNn82mNyzahMLIGFi4IRYGPZ+c4CUWSpEdBS3RipaSyi7AIA1I+q3KRFHezvbOttiPB0RbRRfAIgio5JZTmXX7yMRkXsUu10yZKIQVkCq/5ACCOBq8sx4cq4M7wigQT8Z2wpBjZO7jkBoulQzG//OTVaSvx1uBVZlPDkIJ8FhIOH+gVFvlQ7PDl/EiBWBF4mrMcY6dp8gm3tNzgXmTncFQ+nuXdXVRdXd3YuKm19bZ0tv3799Idpqbv1DVUadpTWBypq6+VD7JGKGRiYsfOnQ7GE66wHEEKHTN0PoqNxbZv26JmbuWa1ZcunHNwZm1NJUc0HebJUwr0VH9/L1+RY8HPnT+/e/9e/NFa1qSvlkweMrPmZtraOuKxsSXLUr77vR988smn/QP9VOGqygoFRhKG1qxOGRocYuKIkXNvXLl6hR9bxETHCXDAeQjCRO7VM+d1ZOdGYAMhITTD84b/UtyYkqhSrNu22jvhTE0npKy7j3dPwA4LpiqBLaoEXqoh1hGNRnFkuitHXV5ePj2vtraOnacP6/TUff0fYZ/bbDRitJXcRTg1sZSdlfVk9ikBwDMkLAqj0AimSsMRiFU4wadIQcecg2qojitR8KdVr2A0jZNeS0zCOqyYvsQJT/riG9CeKGLgYpi+e8pUZ2ZneIlhPFMQlXGGWTsE4LgNdufbNz09PYaiahKK1D7sIpFaH1RwgyRREXDgMB0O6vIrGhbCgAbEg6jWaHUUWf/nu67f8i3gudAp5GerOU1aUiaJiKZwkgQChgYudB2go26sSFnBtDBzJhPOyctYXl4GGXT/KSstDdfhg67Wen7prQ+RFwQpjloxK//0UqSEKrm7ESoFxSaaGGNM9FqqATIwcmpqCi5qPpgbwYxUA39mEb55q0YFzElldLTw2+8d0NLh5Qtd8or1Q+rvHVg0/823vvkNPic6CCg4OVo2IF+2swABMZEyt1rAVVq3rjH0+g+/+Q3y9saN62bpKGoDE5xINzhwX72MjU385utzziVm4YrDcZmyDRw7BxQ3b7cNj8b6BgYJOYoJzSh5ZDD7TxoFFQ+/s+uWx3O96/Bh7WOzMjPU9Jy7cOHSpcsDXb0hjTg+9vWZL5k79ybuzn/zVmfAdNHdFSvOnzvf3z/ADtPhybQpFM7BFujKLyjUtX3z5qb9B/Y9e/ZCC9potHZzU1NlZQVPtOMMb7fcmjd/kaJ4yoUb+FpDtGLevI629mDSrV4jIIFxqxyCkviRo+5wE5Clf4ESswWPhiLeqNwNTAiY0tJQYAfD4BmEhmfQwrOw01+obyP8ramu5rb1NiqhgNw//PIfDh89YoNxY7lepgoFGcFojD7hjXgTPDNULBaDgsj19OnTrnuczu6i3CJ/GZQ5OfxCMQaBEZAiFIfT3k4qw2yvDmjExEyckUuKsL/FCZgzwjMQOon3xO2rVy8oKvgIYROQgf/CaS9PQ9QKZ0ESq9akl5SUcUTAM3hMupNlCOXatWveRcaADCjRe3ysmqjCmjFr34HF9FCdv0HOKVt0KwkZ+EJg9CQQOPjuXabkir8eRA/uNDJo+6cbTAfhmDDWyYzkJMDZoZN7KFU+sH/RIowsr6621o8Yt1RxNKOSKy0thW8fuSJw4kqShe2mjNu+9Q0bxHotBPvAyrVzw1NcB3nwRJm+4ERiM1ZhMjQM+2s+PraAgWpM69X/aVjcQt1qaEHObaUdyXLmrVVbkTFZkUFLSCRbGZ/KqJ8fIPvVUgURDQ57LNUqOLuD2xhvfk5CyP9N13RXeJR3lM8DmAGKd47Yt9EV5eUQiRquWFncrJiXPmEo26nHMw8xRtU7sdgICGjCIqVY3gQYzlvwqiZaWVgYwUzS0x2XuJw/fMPGdf0DfTK6LdZhzpbjoLZHs45uXqvirbe3T/YAW+3zEycss8p7x8cz1qweHBxgrULFZSkrmhjfExMBh1akPHvx8i/+4i9w/A1OZtqwUcIkXKqqrLT9lIO6ulrSQiJDZ2eXoBEkr6yqpOYytkgvBQPrGxp27doZjdZK2rt69ZrcCntnO/guKFpMQ2QIpWCc9FePCGvySYYGMS8Etxxf90rhqewnDmpaI9XZsktKSsAZC4I2O3bsgDY0G0n4eg7zzhEEtlLSkOY1hKwltHdKfL1Oma5JJHJT06ShyYllM9P6KHvS9SmONofimJmRTSWlmr18JRQXMpi8l4SzodwC0lagNKSlhsrHZt3YCAjGZ0ps45bwCqZ5CpJj7jANl9evhhLA1ekpuCTbyEoJPPDnSkUlw0ODXZ2dnG32FGlLnMHTQlrswtCvH3ZhUMQGUWHksrIySOtF1KYAsbuh5TIknAqnN7wl36LrorSl/IICd5orvAUEcKaKVVZV0QNQuNka3FMbGxudD1pWXqWbo5IpJe3IzcGxdoQbHLLrnC20TMJhUFgxQpavZAS6DgaCnNmINujqlSveZWuwhY6OjljIBV1E8nHYLloQsi4kXdp6cTSqNYiZM92d/o38SStchf/Z69CUWcl8XFgfrbp5q7W7p3ffnt3pq1L7+7q5Kb73/d+5cu1Ky43mb3/7OzOP55qbb7z/jW/y/V+7dv2rr79mKKxNz3RA8d5du4ryIz/7m7+Wl1ZTVr6Mze4MxgXzJ6aZzC+4IGg6KszkJeOYI7F4eU39p5+fuXC5+cYtiZYDD2e0pVjGrT0wNPb5qa/+/pcfX7vWrM8emL73znEV2Izv0vISZzTXbdi4TMRifOJf/5u//Dd/9Tf9o2PT9/TbfnZ3gutfOlapbB2Z3NNTD3q6B6vr1l24emn64WxBcWVq2tqBEYW3p6633H44N1u/foPkDZrm1+evfn7yK3HPI8ePEnKxsTE9CS9curZgkaUs1fQrIyub2Fb9wnk92NunKEHVGkHLNICO96fvCfVI8JVShXlhzZRHff/y8yVTTb16/ko6KAMCQifRlMihSFLPbR5ZBcmoMJiOf9ozO+E7Hsq02ri5UYNyEaqyioqWW7euNV9/9/33FPOy66WW8DzgL7du35YxRe8mV2CJEIJ0ISZCeXm5Haa1cOt7F0HI9hXFCy6C1askYNy4eXMRHXKpk/xmNJEicBzxw6wJnAJvfvqUScy1K6GAEif3UVaLZD+ZeFgArRPn5S/Kys4LXWtDTUXIW0t4nF5jExDUdxZZKNlUAvjSocEzsw8dMfPS7iBRxBCLxS0Z0mMfzBs0ydPArHz92vFmIZvR3yDzEing4UuI/fkEuUbk6d7nSghDhvK4cBCo+/3ES8aWR8zJK/4Gx3jCnRoE+Yrl6N8JnA9nHqql5e6WiutUhOqKCnYhHvf4OXA+zspML8rPnpoYKyst5MeLj42ySRVtVVeU2WURLJIZY8qL5E5N6Q+wxnf7SBzaYvMjqHAQ+6iPrqanRw5LHpmUJJSRHg5jg0+cDWOxEW1NY7EYO0BbA+YOVoXXEJnLFi+dz5eiCtT/XsuxkpypC+gisnDFsiVP5mbk7JBecjJD6tA87UK0z1eJocjMuVcLoKJiCFwSKNVUC6MSq2JOhDROYZ5DQ4P068Tk75Lx9I2BgX7JXCJGXENaYfT1UfnfGl8DIBxQ29762ugjacwP7mki+MF7765ZnUrd3LhpI8Zq7fZC4E0czdHQd++MycRjz9rWNemZlZXyqpbmF5Y4sTYvIsmr/ItPP9Pkq6q8siiv4PXz16e+OBlcTfv2E5gpS1ecOfWbqspo+qrM2Mi4tK2vvj6rqzzbYvuObZAnLzdb815VECJOjVu2X7x8RSPOodHR1vYOITAlyBkZmdjZ67evHd6LuoXSwYw+DWk7OjsQi0H0c4Cc2VmZgvsUpqGBfmjD1k7aRigCeqBEGPl2wdvV6ZlEL7YON6hKNgiB0BGRAA8Qy/rqtavNLc10QayWN0+CGCqzlaTdlqYtVZVVg30DxHp1ZdUzivBTjsQZNZKZDk7h1koLte0LFujtGQptlXC8nh8STyTGm1LAf0cuyFmlOD6Zk2X9/OkT2UahKp4Nm6nlE3GZSlu1OlRserQBRoJ/wqJAVgsUwzylpi9fsoyL27DUN++j8fT1dEEeppVSbIiqrowphthgCPJnh3GJkaYoS52XmTBFiI34nTtUDHq59VJWrKeysrJY+tirFwcP7SdppEVTyl3Hx5AD9FbsqzhXEDc+PsH2p7Cu5m1eslT/E91FVjLv+NODo6iK3sGn+O57H9SvW8/NE+xfZy2zx1NTOdsJVHMjg9EFVowRsEkoPQpGoTfNsbu7FzJKd+jp7nWmAo0QqWJioh6o4979aeWPBQWFqJXVbibzFizyn8jW0hSZKyERjpd1YVlxjrU5Zr26ovLb3/n2xJ2Y8M/69Q3UyT//sz/jSSgtL1NsLv19/fr1H398gt5e7ICSlSkH9u9ua7/Z29vBF5WXl3X82CF14YQ2hwBrwB4TtnydBK/pZufmmDp7WZBMwABDrCwvV40AFKA2LvZeVswOe/+9d7/17Q83b97sOHhNurF79urFS5ec545b5eZH1qzN0V9AEPH48ffKiouF4qtrqpTCtLW3STFK6AXd1MyWW6F93NWrN/7uF/9B5gteVlxSCMXdTFxNS1a7e6+hoe4P/+hHkJtw0gklHuqFn3DPSgiKRuvYo+wasU9GtAOAANecYR/dkFzhY6ZbMfwd8AllZRVTt7E8Hn9qhYMzSB0hK3jppUgOwrW3t9tCpi1MNUjSKPSFSEBpyRQbCN3T2/v+B9+4cOmilq20uQsXLniKdUOWSfS6cOE8PBMrpfKYTzQaHRwcjMfiRsCFvY7Wg395BDsmDpEHkuMQpioGMbJQYe+0EWyiPB90AuXc5vHkI9hE4OaJPEMKLy+KtxjTKlwflbS2dAmOgFPcGbtjUYbinXDFgLwQ5K4VebVx5ARJSgwOmZAyGhowkv0kJbpFqOaV8E6IuHDWhxoP4xvNfJKyxHzofUFn+y8fS7AcW8kNSgazJMIdiSQ6r/MTDgXUbnOdXWIm1mVMs0PPJKieL+bsspIGTCSBe3LUxafH01JXEBz+qygvmZp2vswczoDG2PLbtm0dGVXeF86CYW88wRTiY/aCima/vAjAk1DyarDCvCDYli1NQ0ODcKM2WkPYmADHG0RiimEo1dU1xSXFUAV/TBjlumEFsZfcjsScw7LlIRPkxFWQvq+Z3SEobtleyswFAf/kBravmnhiW5G8iN5X6WyBjHQ4KXqcmZGZdGoxqwEEn0LXeKKZexfVgrvPPf4ZuNiTOcYkVm58p4qLCGOCXP3agoiu/frTz+guD++77RnnNqKWyTQ9de/B3UDvdpDCwpqjTHNdRuvr9QShzHFzie4Q/623bmMODm0Aq02bNtFFLn79tbdoA0KSFRQWX758ld5cUFCsyKqvf/jZU5VbAv3hBm5pjVDkpfO7CnYqxqfAyemhFkTycjc3btq3by+JQvODCT6cb9hLaWkpb4S5Ica8vFz0zPcAVpPqLUT1qMyrVxcVlcIoV2lVOojoh88fRsJjj/YReNkQWDDURQ6QB0bNcKYn0uuqqqoo065AALdx79TX12NpwWkpPqXXbn9vQid7a7E2A5udks4qkvrggb7H3mUrHTrGFrWf+BJ1xxbDE7U4lAw6DYchX4s+DBiOFyEH1JGgoNCZGgWFTUzggy2Dn8w7FSAkBxUwKLV68TstWbrKE+40ysw9d8NSz9J7PMIrgGmwWQ0eeHE4UIk6G1pdNzY2eh29loGLQm2ceJB937VrFx4+NTVdE62FuoG9zDCd79BCcDzWFe1HvNMkkS7CsCJquk0R//Ih3ewIX466X34OQxGrWl9RCzAHHJUMhloJ70WIheMepCJCYBkjZFjmEWTOqhOncIM0hb6eXmxN6AAOIyEjTCmKmNXP6qEMWS7MRdoOvBRoCAcUq8fnIQFG3htlsr4sLImsEVmC6C5saNrctHXLcH+vVCvKlyhUa2vr8ePHTYhfiifTvh48eKhpS+O6hupIQd6SpQuzsjPKKkoKi3PTM1c/efZYRxXhYXqQIIdjpioqyoU7KFDsQQSmK7xDc0aHB9TvbmxYRxJLTojkZtfWln/ve98+evigbGaBKMkj8lOYQWN3VU84YKxr+65dHezG7t7NW7YePHTQHrNs746NxcaGm1uu3W69uXvPbtVstkT0cSQ28uDR/U9OnOIuolloKcQrqUXG5s2NFy9e0C8U/z127PBhrxuJ8RwybemSeCJCxfhAPBLJh6w89cjDP7VUGYvHBVY4HuEZcNtRqOyUDGgmjGEzMGNmme+B877SaOq+RBvwhVsegVvICYlamn3yhQOTbi5ER2kiOWAM1kC9ssdQQYynu7OzYd06vhGyXwpfbHTEsbW7d+/2IAwoKysjBQ2FtUnAIZBcoWH09vZ6o+lRDCE6MzEvL4+Mh0n2LrA5JSLyD3UufQA/QhdKk4QxgeslpDWs0l+DZmBKZo7s/YROzIrHjJfNAmmvlmNAszUC6QJK9F1DoRI/GdCvlBvvlW0+G2JeCifCsIwl+E99Nj5OweCzRx40LApBde70l+xDfv4PNXqLDxnpn4EYvEiT30QSpgeRse/xeNx3wAFMDD25ImOCFZ7iWV/ME3CU4CSi6wp+Q1Y05oIFcvnqZJbluOYQpXtNcxQqRs/c3ZOT0+hWEwpGKQmuqiwk+IzD5ND20+vgQ1LuJifpNuE3q3CdnAMEX6g+5kZqE7d8OASeHiVyIIlA+r0H8V2j2RqSzz/D+hPpMIGvOXCDDvz2raH8016AueW4AQwVBnDnUdEwL7wbayMaSaPSslIs0lCkMuC42V/ox69ZVxc1FNxj34dtnZlta2sDZlSvWNLyZWl2dHS0trWyaYgKAubKlauSnx7cf/T//ae/v327jSq/Z/detImdNii9V2pSUKCykmEB/Xc7HnfPHnGbyuqKkfgIGtbGpbC4MFJQ2D80ACXUuJz4+CNr2rp1x+zsXHFxieAoXP3i5Bf/5Af/NDu3+MLZi7W1da9ezpudEdCSYp2Xn1cE/abujjVu3KAYvz5aG8nN2b9/71gsdvXyJakaL14HoxwN0j96e7q/Pvsbyg0lYN26BmdN8gqO352UDgqhgTY7J3SuZzCBsuP6wBZuAKy987/Al3nJwqEZofkqmCuGCUrP6lX9/TInJ+QOk/FgjsR8PIjK4OHAQG98bFTtELNLZ1T+GPx9bm5GzylsgprrZpgvUpWaKsq+WlCJCXXvwT3yLyA3RWleqDMmMXzHW+yFwYkyeiUcALokbtybnrKbahu4Q/zuoiX4Ag9FkX2hNEFpFQWggXsYVzCFuPKfTlUiX3AbVkMUqEJ54SBUrJAXidBCZAxRXOSz2Vzp3fUNDRpryJsDTKkJjBnaAIPUzYQKaMgNhraK8sWy5QLaMskW1B1MNSY+Fc7XFHvmhHJ6QwhMAwJsFD/CInhosEqoaOEQlTsHqZq/5eBYXK+WHIJHTmQVt5y8C54Ul/LycvxZ9xXwYSx6V220FqJyN8p1gnhQEcXZayfEpaxI405hCrC4OG9p6yDJEY2CfFjIC4/uafrdH3yfhnDx/DlFNTu3b50aH79962ZdTe2777yjW7TzHsGouKSU1Yxj49kKa3BnUCNv6tc1lJSVWiEvrSBQW1tHe1sXgcFtQDh3tHfIh+cX8tbS4kIuGiY/zXpq8i5fBDyjLHO45WYrn3rgBNeuTs0d3vD7CePc7ujs7FE+1N20Zcv+A4dOfnHq3NmzF86eJdbLFe6VllTVR50z5osWlXX1UWsjdU6dPs3nXlAUkX5GQaZqweOMzHTM7/CRQ+99+M3SkrLLFy/gvjbGrEAZ5YC+zw5ZSUvV6o1BFKKP86q6phazsG/8ZmIG4sa4KlQgVKzdfhgfoP1nUy9duSqDRvRbSRCIxeLh2EbcKsmIfcFuSAjKo+s2HjZ4igpZW1ur1wxPpr1XyCH1RpTRK1bKcnZI0yJnJ5XgnuI9FDTs/syZMzSdgwcPYvQGodnhZVeuXsXyDN7c3ExuIUiGpkHgKyaFonxPGohWVFsblQaCgfpAIIMAtkpH2Dk4OMSNaSbENglBQqMrOGdA+C8LXNcEcCOuoKn7vQXWChXoeUi9ha9Wl8RyWOG9wJWbl29uHIX2QxTTX0hPW9WLkgJOV00CyjQCdv7n0rcQ7QMf5A10viRFINEivsvKSQLWdSMHPp44LMYI5I1BfDzuWR8Pki7UUJkC7Gl8hqpogUwr72IfaDjjZbIt+PYlFcsJ5PPgbBHqBnDoIX5DS4XGVAJKwIGDh2KxURhhmcStv2AF5smZ41go2d+AmWvXjo3FmVAoWUWz9+bnR8i/zz//fIS/CMkUl7L1LcHKEaUQnfwYqxBhdD/PJJAQcSQ3crUonMLHF+u1Iy5SIPhOmSy4Ki2NecTOc0NsbLR/YOBmy01y0YDmSSsCB+e8C3RlJlKLlY1ir15N/TIOp7l8FqirfpstJJmrpLjYs9q18OWw1RgEH3747aNHj2VkZFFgyDCWmZwaBoaYJOOivKKcLtg/0P/ll2fIvM7eLqKRY+uTTz+9ev0arodVJe0AC4vW1fOQmxXvCyB89ZuvYiNxzbyj69b/p5//rKREKZGk00G9Go1fWFRQVVH62ae/KirMF7NFDs6aHx0e1pFYfBEkR0ZHbLkGGkAhDxaXwL55niYmpnB5fAmoQq3egvn0MaxQthrLjx1AZsMl7N5e2yZ9IxnHwv+UsqTQAmpSECbrUgjn6xvWe4ZGCdt7enrQoH3HGOV8Za2VbJg1Pj5m2vKj794VJmzxJfQgffqctW0cRIAXewOc96GH0d21Ew8meXDOhGYu7DYzEQFFpEQjweM3L4XtSNKUeSAyMzOC2q20VCgIBBPN3/0VWUZPlD0bSrhJWOAnLCstIaSp/qQ+Kk5OQ9SY5eT0CY8zl0l0CgHBzOAxHg4DE7gA87V4XLYcxXHF4vkyBAkCghxBMk37+4e++OL0HVXhU/dVEDLlQ5Pn/n6d9Pv7+znMrAMusfwQ6dS9cEyjt8PMntAeK1RZYFDwf+vWrWTeQCKJmtEJ4TEiw1o1AvzqzG+8/eChwxQ1qEIHRZJmq83A/Ye02Kfy69g/sDpaXxcyJELJBJJMZV/iVHIb12RkchaaTAjKSsoN7UtfAjlSW/jTP/qn8iErKso0mx7o7y3IyWls3Njf0yNHlkVNaWaMx2JxLuOxO3f+/u//fnJyavXqjE9PnLx6Re+zFv+Joo0Mj91sac+PFEI4GSXXr1+XM22uxcXFbOemxqb1GzY4DKWsrASds6SQ1t69e/mDIRknvZl4nYzTf/I739vYuFl76V99dOL0ma/UC46Pjf/0p//tkASwu2IYKzWq4AMWM7l08YIyXeS9e+8eDi4EwCxDXbSb0dgd+HD02FFmkzOW3zl+/Bvf/OaRw4dEyF9odTHolOdu5IpndXd348V2wq7DLaxE5HJudg5uoVV2AIMDpOS2CdAwZKSoo2c6CUpQxcajYi1QytsPHzmKU4yNj5dXVBDGOmixuM3ZW9xsb3BJRhh8taPICYrjR/YeQvyjQeOf5BMHjtxr+4S6otEoBIXKMB43nJi4Q3KYMGLAeclOmC0pzlkAcOiLL74ggbwOlzS+2wg/xiK0Ixq9lMDzdnR7Z/yOn0xJ2JU+hfNSO6gxrtA3yVTvcr9/ogSWJWpH54alBBjfx7Qxx4BGixaRrGNjd2TT6S/iepJHux89my1+qs23V3NbcnTASx4VQVPQQP/J1lxutiIfEouwQ+Q0Dq5oc0DkxgRGf90AJkI4NFALJOTMkDAj9txpMkSCWbkOaPn5GhuFkjhPBfivShP8D9IiOBiF3XwJxea9ff2jMY0alr9z7CgOhv9g97A9PjZBT+K63Lt3HzuU7DQfzBSPo9UVRCI93V2AaWIQwC54I7CYBugxVpkC8jk9DpLMdF5Kst97gzn8TL/pVLmFup/gOFALxwEcfih5AaYqOMq/5T/2HBBR02kRtju5Outi8Vs+XOLOYQXK7mMAJpsicmZwYGJYTojEEE0PiAhLX8zNX55DQoINYddGeV0GB2nimsRiOtpxcScSvz/+wx/v3bNHZoftv958A3fOyytYmSY2/LCzq0tRBwbiYITW263M4v7e7vz8vM8+/6y7pxuz7u3r6+7uGRoZ/r3f+92PPz3RP9hfrXtFeYXxRSvQO8NDpKMwv+jZ01A23t7e8fnnX5Cd6o4osoUFEefBzMxMFxdrP7MmGq2oqCi2nzm5GbKgKstKzdA+snhBhp8Wo6+vr9UlS8JL0FCfP7t3b5qjvgx8PVpRiVPbtfLySsY4DE9Pz0K5EslCHhGAJKgPxtJ6sSPdXmAs5+HrV6+5IAU7RFUgqjAEhm7riW0SlCy03TAfYGk5CE06xtv50kGfxEaHOGPY2aaHZkWUKEBZ2TksEFsGV/lfkTOnGuQkq2TRYxR2BPL4C3v5S5kmvnDQcqsmEZsvkXxEC/6JBOZmZr00YGNiAnADdZgJhPTdUzQwliVY8R96HesPNkJjHJ/DlpmBR7Ar0Z2b4aS3Q0V/qfV0XGaff5qDbH8eB/PhucUPZRT29fYNDg21tbbr4/rpZ19cvd5Me6a0S44UyA580bRCV+RpBontZroFvhck+hMhBvyN4Gm9fdsq0CkURYNQmtEmV9FGyLAlFAcDww8dXmgMGDJ827lz92w4kl23LNH0OIHc1LTl0KFDm5sajY+q0CD7D5UFX10IJqZRvhXN6HAi+zIYQ69R3wsqgjBicDLrXcfnzgmUtugpHbu6qmLZYt6YFwoDNEnOyUo/ffqUnI6/+8XfDQ0N7tmzT0dju84aXbduXbR23ZUrNx/PadCVG402lJdVPXw4x1m/Yf1mHqSOjnZGww9/7/cPHzliSw4fPIy8adx79uzGdqPRutpoVAZmw7rAgtnRgsnllVWVVaIj5coN//Zv/98eBYghRrJi/br1/9v//n/kFRQN9A9YD4wuLy2jtIrA2eDrN1rEujdsWi8PTV+YuNSsW62FxeVVlZWMEtlulPkPvvHBgQ/eR/lPZ2Fn/PSpM91d3VQJ9n9np1Y6j2pranGb4IzWuCSTMfq4oWF9bW0UhcAqQIcuPITx+CgZKfFExFEwDxjxRD/hzTDvk19/qmEb+sfepJwEzhtKcISmteoPzZaSzNpfZEMu+oLXc3vC45aWliQ2eB387unu8RRDBDq23LgBgMIK3NGbNm7q6+91J6sLB8Tub9y44RHv4iDA6I2GIOEcjR6vNFvYBsXFJ27fvg2r3Ox1ZkWsEmn0VuTHRcDwVSjNuOFVoNonXOcLBGHwDjRAh4JevhgBBXKDWALmOxTOvcLr5xvKl4SzMvTvdr+3QEoc1jSsAuZJR6SXVVVVc4aYAB9UXp5uiiFwqJmICRNLZKTxTdjjUpFZYF4aRk4oCv76ACZVPT0jywbK8iKePYjmgcWv5IRHjEmlMDFXQN4E0BWPE1Ek5QHty12h7uIL4UViCUFJzGDlKyDhXltXV88PJjmQIei6dP+gx6Sm0X/hDEMZWLAAA0rASW6oQdxjNETo1WmJI4WZ7BQLFgYggMn27duBkS/HvhcXl9TV1aMCCCOWhmPwU9EfZBboeLJlSxMfQMI0MaSasIAVvlgXZgE+AAhQxrEL/tKYpZImeKjGNEGxFVLyiN3EztwJDQAhuS/gD2j1dVGToQkJl7mZe8obSWJteBEX3oF57j94sLqqmi+UrqCEd9/efVRbmhM5AdlOfHwisVNB+3EoPAGvA4vCKuY865ZXhvf38dMXu/fsOHf2HKVTxFFjfeWE7GCG10Bfv0qAqal7LOmCwiIzRE0yUfmYHCneevs6p+P69dG+3s779zUNZ+jrPzDU39u7YEHoewBziGHMsba2htYIB7Azcgvoevv7nL8sGz9fj1ZNde+MwzT2gZhPqVNZMtfSfMl1QUFOIF1mZGxRuQDKtpIxhAgDELMGpanJCfJPFzhX+L2amjYXFBdq68gGIHGgIryF53RoE4Db+MDyFUv1F5yamkZQlqmpKU2usLB4ZvbJ8GjcpjAJpAgFnAzZv6HslX4jfkQ2iFxBF/tFI2GAQioKEOUGCYSpBaIQqnoR3rIs5NnxgsIEH3NIEg7IQHhkQ0gwIwl4i0xNpQOlEZnxeIxZzB9CmjLL0CE4YF8Ymi8i3KKSyV+BC9W1S/QNZ6pAaB237+taQL1mM2AsYlLYlDyJNAdOLV/2+7//w+/89nd3bN+xf/+Bffv2Hzly9PCRQ4eOHtl/4CCmTY8kC9s7OqeN8uBBPDYqBQ+b8oFCQGfONpSargyGqJNha3wiXWggeR67HF0k6btusb29fXLmJ+/yVE60tNwkNTl1tm/fJsOfp9pcAQSnwhMQr9pIrQ+kRvGmkMDyeYDEdsvrJAIBDRUErlgVWXXlyqWx+Oi6+rr8nGxlUGPxGDkqARKT37JtGx1BWqrmmb7YC2JWyFqma35BPhuLJWQejyRYz82Jfm/atLEkkPGW9vb2ixcuwvv2to7/6V/9q5MnTzIN2zs7vvzqNx2dXTCDXSy5aeu2bcy+0vKaSGHZ5PT9yan7lA7kKlxEJjknhLX+r//8z098dAKnqK+rNzH5+hRw/dtevJmvjmTXrt2iKfKSm5tbfvmrK19+efnSpXME2+/+6L/auWvnrZaWj//hl3/9l/+PXLmJ8XvUdKllaB5hU+qlHpExWNKunTs3NW60JdPTU1VVNXJEudF7e/up53gfv9bIyBCWSmcxbVCDbRw4cAILcAPfeiwW10OVhogCWYH2gDxgz5s2HMWjPYtnQeh/3HiWGTKgXSY5OHZmwFBCpNZ18RKlCJR0vJVS70rwBRUXQjhXOFFRINmjJx5eqWgefzS90tJSXBJKeTV7S+AnkST2bNu2bQQMRmMCbvCXb9/80eQXJ09yRfKMM/FZxvzppqQVmEy5wBQgDN37dThCHU16L4S2ZKvAB60RzvnVG4XQWMCA437/9C5fLFyedG5o21bmmIvBwSEoTn6HPk4kBdmTHhyhdHm4SH6bM9iSK2jY7lgUOCdFCE7Hw2zreVRYrsFJ9FjHnzWWQN/iQ7YiI3iEFWXi4AOefjWamWRkpLtCtTcajQdrEP/jkAAoIp9MxbDqozW0fh37RPW58RURoUwaOS+InBnyTPiZ9YBTWAWzAADLykq9xaotecOGDb7bZT5MiQXmgDiNTYaBGHZmbk5bQuqy++qi9YiRL4auTWzQQohLfI1PmPFnseKXZPbcXOhQAybgaUAAtxZLYMP5i03blITGE2r83Ukwx2OIF+WvvHd/CtdgBvhAA3/Bhx8FChmQUigXlCeQGSFXQgt7F+kbbEpztjeKAo+9+54wEqPEJIGNmHSP/erTe/PZE3V4ylWdruzcdqA4dPiw0MBoPNbbN0A5wO7Ekw7s26NJ+oaG9SnLVrRcv4FrT92domG/fumcppd7Dxx8eD8UxdbV1ZEBnJk7du7A8NWowA8IwB7lzBMLtyKyU65pb88gFsa7qy0k2YnoRkfjpk0hk/1gzkRgpQhkVeWolKWcHDmHuDmLwA4SO8tTQ4mOHAiOBBI0nOIR1OGQfpniuGY7IkKhRfCTJ7YJTopAQlQ3ZWRmRAryNciVf5e2EjSCzw2lYLh2H3G5zV/aKg5ArcE6sJqtW7cxnXt6euWDyb3BatzGa5dIbXnhftTBXAsHxmlWXFzMdkHFxHkI5oZGE5r/LefStdeozLvEvVAERKIzceBTucKO6HGgL9J/CRZYZlC8WH4p0imlqIR0GIYUJZVf0LH2qFjbCokalD9Jpnwe1E0yxivhA8pKYOMbKmBIrE1JHZ+8q7sTFTbpZovk569fv0EF58HDBz/88MP333tP7q6devxkTgI5hkldUG0jYxxyFpeUAIL76VWQFhFJ7aL3MO+44tyQJE8s8dKlSyxL+gR4Bqg+fPTVV19dvnSZfo9s6XO0T3lkdAujET1Xrl01H4c04SV8JxCafSL7hhOLmSuUQfjpuxkyeBctfPz0GZ2Dnk5+hf1GjLThROMXE1j4vQ/2k1uRSC4P+9DgAEJam5kph5ghf/lq8xb+tW1bHIyiAwL3lLn8+A//UNBbUoEzSr48c+bO+Ehe/lrNQVUOTU5PSKLJy847ceKT680t4E6A/+qjj6VZ83gostNKG8qOjd+9cuUaO5oH9e/+w39sudl6tbn10rWb4+NTOiodPHCooqKCBtFQF81Md0geppajdwDbDp0riwG3nLVrJY4eOvaeVnm19dxmrS0AAEAASURBVHVUhmvXrp89d/HQoV3/w7/8Fz/97/50a2OT/Wi91dLX28uC3LixKTs7cvr0WZm9U1PjS5ZgH0rjn6EcrOHYsWOlpWUwkuyXGkpzoWphHUxAeUTwz2l69pj5Rd6jPawkmICvX9sDbTUIPDyOxsUnwku+rqFBnU1XTzc/Bm8MBIX6EBROy9YlOYgue08U+esnKZ1enfAQpphMaVExC4y2RePjVoArMq0VI8biMbxYa1YcnGiBT/DeeyGHVC78kcKuFwbKxNY9LucCtyLJuNddwWhQDjHgFfg1CkcJiZmEhB03mCeaF/HyiOI1q8NhUZoJ06EoAdgi6WuBqJQQNXMswLOWZkwuaI4/fUKDihoyX+bo1MbExnAoizcOl7h6L1wYfre2tVP39JrS3wGOWoglmA+xhFYF8lSABYdk4qBnHDa8dGbWDIlPaAwV3U8k2BQ/mQntAUhdRClJNdCSTcw9JIrvfnV2o91kMYUw3jL8UFHK4uAQT01z6FVhvtaAa1pv3ezq7uns7KaogZKjDGiX2CW6Mo4pae2Id2AWoQN4WshE9SFr4YxpxGIxHqgVKzSfZDq/FpYDBNAwjbknc6MjsdLSMpWFNGuCnDbJekBZWEAQgQlvAfrPzc113euoukjUVpoJ/YZBD2cA33c44Lth+YxFgoUAPW4C/Jx2GIpG66NYBlmFnyrCs5sgIKGDzBNsBigpx2iEDKDgTiX62ni1j/IbmaXxeIwyt+/AodHhIQ1QpCGlpaniuldTU03NI+RwGaNRV548noW9ZBi8Wr9+/a69u3ggj7/3rliMlNBtTU0ijiSVrc5hWK9a8/CexjSLrl2/4eRqopr6ImLX0LBO1g8TELtT+VldFXXP8mWpulRy07bcuCXIMjo65rSDyuoaYgbReUroAVnh2rQaxQNWTS6OxGNOpyC9Jqam6aact1hZSC9wJteLkOJku5lxCqhXLF2k/AC4WCQSbzmiKX2mFGJ18u9DUklozWN/kZtOpTQzWtHa7LyQR5NoCgghaXK23ghdXV12zfQh/PZt2538i19++eWZjIxMAKEIwn+OBPFw0p2YEWQIluL4GOkLgCQW5wS64+Amg22NnH46GSds0uAjvIlqWwzh6azScWfnAkVAaR944if0AiDu5HVzEAf85zUJePVSzzbq0DP2J43PzYwQcyDhLEq2hOgado29Y3rcnrgfRofeuQ0d8Ms4zotEkqXAxcUl0nfBhBHR0dmWdHWAVbA+NSsP/fleEfJ8LzgVlDNDkyorK925c9d777535OAhvhbSm94DJ3Eqb2Edidcgf3OgrrEK+Opwhvfff/+DDz44dOjQ0XeOH9CC4fBh+YAFRYU5Obn83OgHOxoY6hN7phLbYmARPIDtWCUn4ssXr4JpK7Fc4HfpcvuSqukomvWPJbArHL0JSgvf3b8Jl8zHnteuBSYRh9s3b+KJLIyq2qjYpslt27aDM9324+k0yK9+c0YJQFfHbSjyB//s937wg+/WRWu0LMqP5OpP3NPVDe47d+7gacUO1q7N5OglofMKCph9SjSoWgwXL6Ti2Qye9qnJR21tnS1akt5oOX3qtGLbzra24cFhvl1KcV4kp6ggwr+0ZKGMkoekN5Zx61Zr6qp0m8dnhg5F6YDr/ffeF727dPbcmZOn2261oEmBXApIRXnl+J27zdeb72t1P+cor3qIywUvz+nDD79lURJWOd8ojLYZeeBBKhpl63GU45wYPdyaU+Q1FzoSQUFKk9MGWPR0UliLTqg/MDQkxsiYWLX63vSUDXYnngK8bBTo6wpacpH6hu8P9Pfrucxpjn070RREMCNxAO8TRmYl8DnbMOgiyOG2VbLdRU+HR+QHQR0KKebodcHxnZLa19OnMoZIAOG21jbIR03k7HLMpc3GmgkGnjfyyVqwTtO2NJKGVuRxE8ep8Vw6l5wCu4xLMnqGhnnzee1fq1MmM/n3rAhpwSeGnI3Ai0P4XUKd7HDnkOnf/WiGsGWvk81A4X+XL10hf6OyflpaLpw/9/XXX7u6f/9epPraWTPBKAnp/kzMhOYxyw4LkQ9l4ImuS2QGH4PAPgnkF+4+MDR/SvTmzY2y9eQK2h1BOAXdDCZPZWVmYnw0R0zH+OaMK6SSVQnr32pRvSUQf15tKPWsj+dmRZgKCwpzI3ny3/YfOFDfsA5VFxWVJHY1VTgBF4MMeJHm7zAT9XoXnwdMY8qzleklA4P9hCvo2WLMLgiecED5cmDB9BGCWQWdY9FiOlNufjHuw4DOXptlF3gCobeYGdDt2LF18eKFeoPBRqRHVBD8vLU4BZ3Aib6y5FJTV4iaci4BBeWWFUiFkPACCHaKLwgftaH5+fkUKVlJNs7mojsoZygRxBvNzTbRftnBlWm6rgxs3rSJuoyXDfT0RiRJ52Rzuedmr/UrUBMY+DW3rdcxdMGfGi6WAYt4HTh+7CB4MhlZm7RIfVtwwarKqozVq+j8TG2lWhYEPt4rBChnBN0RCzi0vKVIXv78t4vuxO/G41RVdtqK9DVrV6/JSs/IYawvT0nF30mUQ8eO1dRG5S7KtFQIiAYkwctTjRQU8fDjetu372ABLFkS2pjC/KGhwfT0TNgO/0MCreCW083GxqRBMIsBVmhMli+GA5Hgsw0CEPsrnGsthD2NBC5RK5EzHEhNDTaWjfDFprsHilpydTS6xjn1T5+C8K1bzlyMIlKimh7v1bIwSBvY4j3ynl68eo7e6RY2Ef7zTkEnKiAFi4h19oX0dJqrm4PYfB1Khshpipc507D1QKOA6rIt3G4OQY4t1/rkdfA/vH0D7BCVG8PU/ULU0URFSYMWy0bkDpVWkyjR82o2HEEiWZT0YsGjNQYotBdkFZQhiU3eTJIKZUuLxtEj3gg5CXhfCAs2mgRvb2bmoiy5YxAevmFT2KYPJsn1Ytp6e6EUn3feeafcwSBpaQ3rGoi6H/3oR1gWRyuV4sc//vFPf/rfoCzaHm4pNcxaEBRVj92O8whyEXiVlZVuZmdjy8SnjtYCK5YGlzA9jhwKKJAuWWLVVJlwPJMPP03w1j1TlBmSaBZGC5wS+XT37p1V1ZV8EWCEwypCYQhk5+R/ffask8QnJ6fisXh+fsGuXXv/3V/+lRYHq9KW5+XkHDqwxyad/PXJC+fOX75wJWX5Sl2GY7EBAcU0x6QuVgaULWVrauJO+qo0jixvVUZ57MjBmury5UvmOzClvKzgB9//bklB8dJFS8qKCl49f6Z+qKOj/cat29euN3/y2efx0d63r59s3LyJF767s+P5i1fTktDmaZQsaeIZc1WY4V4o386RgPpn//f/1a5nkkSxkQHebfQrJ9ROANPpLz57/eJZU9PG6tqK/AJJgPOcb+I6I5px6ZR42tmdibs00t179urdBp9gFh1ZRgONJj0rK6TwzTlwWTvw5Q7iqlM4/ODR1PSUbcBBSDhuTy7msdioU2OKCwvMU5KIGkppBTgRBodOsGDcOceBahN37CikkTeopYYjHx17BtfFD8xN2Smcc0C8tqjnL5yn7okD80WoJ73d2gbDKiqre3r71MAS+X3dvSKdeIfMfY3801eLbL3KTM/CEtnrZDleIyaflAdcnUQ2UwlnR4YMi6xMGZ5vqX7UbUlMgt6Za7Oh/8OZx2PjE+F7StrUNBfoY7VNiqmJEwXTRK/MRj4f4SWhaSyD6Rfifq9e0lRDbS+adPwsm/35c7JbsNkJkSwSOtaB/XtxxqtXL7Wr5swNR6jwe8KuzVu36CoiA0mXUeoGjq5+XA60ejlKwMzjWTEMWR7yqmQy6Obly9qsDJ0fEMaL509cxNoqqyv5Le7cGaNEM8JKSosVj7th4dsFr1+8FqCTtMObiZ2ZdklJaXl52ZuXT0hwGj8zsayibEXqiqatTYrPWBJaF9OhKGzy2qk7LNfiohKSg7lAI+eEJPkSBq5dzejt7ZOExVxWgJUoig9nbPEy2XTFNd6ounwynKq4gDuFYp1fXEF5XrBsRUaeg0q4BFdkZGYWFuUHWn35/MG9yTWrV4pPqyqpquacL6TmY3CMai9ldhPiqcuWOOHLdeoXS901SRlFxYWQykEoaSlp8u/jsbHB/kFMgdjGhJElQFH4KATeqP+mpXC2S9/JylilBWxGxions4g7VZSV9iWaae3csUMfigfTUzU11SSW12l8ha8QLeTfoF5nw7H6+oaS4lLFZEUF+SlLl6cuSxnWXuvtGz2nJKoYTaHC08czv/nNmZbm67t3b0tLX5WeyeMayro1GKN7jQx56Zupyeme3u65p4/ZHqJYjx4/mXr4qLC04qV8Pu6W9DVi7ew/zOt2a2si2neHSuQ8OSx66v5Dacl5uVq9hxMBNa8gWtKzMnLzI8VOaHkaTrCDt9z7+CPStiPB3xBApwJVdYHkCEGfCYV7WAF5w2KmU8jeoihRSmg2NACii0TMXhuOv+DC0TsCXWPumxsbpedK3ydEWe1YOd2LauLZTIHPew8JnoBC4bgxPfzezMziCSFKgo3ASURKLSD5sCOGMIXSNi1xtEKQiiEEQzh7kUwcAklBgVYA2AKfDaM2yOc1/P/k5RvbSzfRSID2z5NJzsnjZf2wfITXKQduDc5ACJSSqs6Vhk/gPpFe8ciRTEIwapfzLBbtUMtMGCThG7uFSurthEVsdJQBk7IidXLynhMcOUoryisooIR0huTLjFBdxqASR6fwUYtZL8xQ/V0VAty/x6s0HwXx0psEmdekxq5xMxXNQWRcCxQ4RTiVVZVIXnU4TsXsuYfLT94lPbhw4IyNUGLH9e0w7UhuQU117fr69bZJ+g0XmmVPTU7pAALyiEJ+gm3VRDeYqcq3FgmOONR+AdWYB0gC28L/9U//Oavoo48/Frh2saysDI3RRp0uf3f6vu8SlRyN+53v/nZmdu6qtWs3bt6stk9FtcwRZQxXrl5zogIhgftNaNsw7b8pcH84M4tNU7GV4OzZtx9Munp7bRh+BwWLZIeWluiDxKPd0d7OPpudvT9/ntzZmfq6qqLifIXLEiYaN6//8MNv8BPqFlFUUv6n//JPHZB74eLlcKJTd4/TDLh6yH8y5suTp6bvTm5s2MBSZC/QvPbu21dTVcWrQPsAXzmTajz0mmGOUElIFJq1JdBY6SkMIx6Y3v5+/0TG8BJ3o797FoNjeSj8YGio0BcItc12hGbtChMHoHFsD1oaO49UY/3T4qpqapQJmwktxiShuLccf+cdEwjqkjLskIUVsvVYTlwBgO9DBJoexyBJ4ydvVy/hcUYhMqCZKTln5K2rX4cNMUN5O0QRYsOjnLSe8gpzoBVCHH4VOhe95344+OL5ypRUuoLoC7TkCpt7jNllGtnroDhJhjWbpLUTsSGuE4tRDyl3rAfaW3Bu6PIQ4ngraTMgY71uBkYQgKaqi7GV0CwtYabTDXlCEqH7J3n5ER5jrqd2J8ivSOFYUQGGyFEjpm9uiJmxroiHWFJ+IzmPfiADEhsyJUPxOXMcYRdcLnVOi9St9K0z3KuBGpZPT09RS+nAVsFLSQG3fA+yn8wQ3IKjdf5CfYUhJHaBN1E/Tdv3hAdyluYbi8c109izdy/nj9cxTRjYwpiDoYvxc/AHTbPyImqmO9lJmJ3IOJ3UhtpKk4Fv27ZuJW8AlvYJi/A1sAqrmD///vRdI2C9WbSJSIEwD5YtMB3YsfhriLUvpI1dOHfOTiEN+ooPswYDGBuLWXJqagpWW1pWShpSvGj7oGfTAQG0nj9/xnAEBFsjCgU/vZpF4p8y0awXiGTK0068ZWVqaBOMV3KagRKv2dyjh/wMou8GRDLCwwODQzSnK5evHDxypKu9/dq16+xwLgosVGac4BfVR1IlQo5wlD2n4D5avmQps2bem5eWgGkKFuqRNtg/wEu/qXGzGiqBdr727v6RrJxc6g5GwbwjnHbs3s0DxhHlBFr4xqBRmJuTlyvxna1jgbgK7RNy6nEIl3DSujqZPXUlXFPBEULezOP2YKKFXdYfa9FisUkhCbYXSmc9BQvg7TzQ8E8YAr1IPnQHdgDrL2O4rLSMz4PnQ5IItHExqB2JDg8oBUrbfZ94fDSh7yGQRwZkYwGafBMfm+7jQYTvr5v5LkLPEw0l4nFM3E4hQITJ2+kGtiPJZx99AtUkHPv+Kg5mq8I75lU8Hje+i/DKZtF1qGWWiTWRUh43t1AyM/8tYQYtkYkrMN8lvI5fUUU/e46QNoihEiANHCkWixNLJJ/OQSXFoYzHqmGdiRHkIWAZ8jz15n0GnUyPg4Gv0qLAmSilQeISbhbXF0X23Z1gAs5A4ZGwqLdvcQnv6urqsuTk/R73xWTcYMwQk3oa/AeMbEjrJ0zVI0awduecIA1zpgO5B7n58HiJ7DH+EBeHlgkQZJs2bTIlXNcSkC19AgdDF7AUJpu/LQoDLaaOhBiqz8LynOUfffTRi2fP9x0Q4jygZZ/IpOVQGVSma+zGiiVuJD3SrDUSxhkfP511Xo34sIL0d997/+Kly+cvXE9duWJmbkZYTi7WpSvXOGhZxs4zYlexV/QcknjAlKWfkuGsgY6ONicV9PR0f/zRR2q7NzdKNK0YHOphZohnpazgpFpSVlqkPP38hUv/9q9+5ljdkvLyj351im4O9CR0WWWpSkEx0NTlK9Abzrh88ZKbzTfsWEV1FbbOh25vOI45cwQRKepsCFoGHGptbbNjxBjbubW1FddgMGEQdFJRLigFSj6cTiAubZJcaevooAGxAmG8LcBnySfeVK9I3mnj3YZ1onwK0fjEJFqyf7ygmYke6nxZbAdOBsjMGGIjYuLwCTaYDG1LuqxkJ3sP5+yNV5sJd6h3wXTqCKSECoELB2eISqZHdlq7FKePGnZgoJ9ExDrRAKYp1DQ9PRla1r56I9vaF+ITX+Dxc2aezH6I4F0m73WGon2SGRhlEonhADwjLfxEB7U017XVefU6tAGDtaaXkeguQXayX/1nSv9IXTDb/YADoc3NYnEisoMDpL29HcCtQlYSrxrhSiiyAjGdhw9nOO6KSoqitVHzB4SkkPYuLwUrgBLuooeKBGAxpmcJfX39WJiYBwTj/gJti3KnmeN67Om7gmrU6sULlUaYkoAOEVJTXYWxZmVlKIRovtG8b9++6uoamqlVM4XFfPQ2Em/My8unxumB2d/Xi3lohUXOPXogimarF+O8i30R9nj6RBcV6uqG9RvYWNDP4GCCyfqCPgknvVdkb1rLlH6+zufih9Jo7dWLkPmVrlvHm+vN12UyS//jYgpfFi+S3kJzZ1LgHXAAeJE0hcOWBSmbOFbXYtEzLCI8AMTCORJckQQkQyM9PSS7d3Z1IEeTkd6ig53tg0Jw6eL5C3YKAwqS0vEIT57JYCRAf/aznw8ODFPSxS81Wuq4fUvVPK1zz549AMLNwoYUTebqzkxfJZ92eLD/1s3m4cFBJbRjo8N6WpQUFfZ0dw8PDnEtyJNckZKWuTZ3fGK6d2B48dK0py/nlZVXR/ILEfK15mbRlu7erun701oQ8EnAKyOrHqE30KiuX7tq7+pq66gKzEpRVFGVLMVe6bKcXk1Tuu/epYLw8/NqIGp98+FScJ7PziB5USIMhztXAIyOBQH8kxSnlgEFmSSeirlZjsEhM6FSWlGJsRIh9hEX9gElydswkHaIqFUP04ikOLBxiSJj6utkfKpAQiKGLs8UE3ZkmMnjx/QJjFssn5k3ODRgBxGpV9DqJJtQKxGyffShNQZvJM+eUC5UExrEdhJHgPlbXMygLRGuRJLML2/08XZ4qwYMkcrOTXQkX8bwMj5Dn4zPzMyApRw5cBt1mKHx5Z5ADMKMaM3LEVUVVAoxJkzPqjFJ3ICAVpTOAPWIFSWZFQRGvPwiIhSm5J8AxWcGS2GUK1go+CJey0H+roApT4P5mZUrputikrui0CSN+5vgjaH/p3vMDZZevXoVkRQWFvETEOHSJCXIcH1BURqYV3Aa80y0tbUnaA2/DE/Z+uBQpuIofGIwPlbnpmJrEd6FLSEimpy5edoDC/+X//6Pv/vb3929ew9/7skvzkCOaDTKjFBsmJmbQ1vs6u6Kj8UltIpDpqSmaG/2688+KSwpUiahiaWCfLBQ/aOahBcLu+Gvr1u3rqqqVhZsbl6+JAT+NBmbwrDHjx8bHhpyGMrNm7e6u0J3XZ5t8qmqokysvKKyjNZrTdZGjZL+0Nc/ePbi1f6BYecPyA76yU9+oj+9kgnWNlhrKUyZIpY2bdwkwtG0qTE+MtrX1Y2rpmXoeylf401NTXXjpk0WpX7W4XY3b90MilKol0qVTXr+/PmuzhCP7e6W/tCDAaE9PNoWwjz6CCbOW8Qqt/dnE+KWfAVBFhhAu1OMBzZAX/fbZtsJ7hZF0wJbBg1MHRwcpJHRT5P8Wq8DSOk7MoJnNpvkQLe+Z2RoVRUS3ylBSM4VrnDoSBhAF44dyhTWQ6uKxeK6guBoKn5kKvoJZZDfMNVMjJaYz0JKPYWKbwoDHYvHucLcCaEdkF1aViEBkSVhfE8R5wZnFSESaOHxQI1yzefPJ2mAyHdCSB9IQRQRSgjqBqiMPk0DBfKi+O42W+MnKJ4cxy7Dzpeiaq9eFjKdRa6faO6n3vlhbbS2Yf0GDAvbwSghLS0E7tPUvAVvsh0WBRoA6APUQUhLYU+09jZh9I89KRRDybW1tVu2bsMTSD53AiC4uYf2HSyA509JpszMDF4sIWFjUuCGR4bUC3155pQcwh/+8IdiIRADv966fQd/TrZ+Y4JGdHjNQtdmYnlaNzjGmS6FN3FSsVrZYdQODIwWwn3E7ObwQbTqXBeDw8KFQm7ezm3IU6SelXWGxauV1sACF2azGoHLCxfGv3hHqPWcOUI+d8ZiihAQApuvLlpLPadDwDQqDq+OY0nAh5i0NVAoOKA1fnsQ3Db2i2OAvS7mgeO4h5dVZbNp0HRJqYrKcnK6t6cnFg7LfAAfwJY2XZhfyGJIT8+sr1+vC8jhw0dswuTk9Pe//wNcG2Gu0J1ybVDnOX+jdXVSS0B4dHhQAmBnR5uumk2bN2I4U3cnujrb+Vd3bNvBD2xnN2/equ+8sqXMrNzFy1YIJrz3/m/JKxmNxQkAdhDvVYjWpK6Ah2wRSEgJlLZrOdwlmzZuUCsut/zs1xe4DSkcRLWUQt+RYU93L68MQ0GkgLIIUERIKMqk2jx77vgo+a50TRii1JruhWVDEgjMPc4mphN4++uEYoexhu4dqFdjlMSZQUjDx3eoCLBQmtYLt10cHBySykNzVcrmiqegMUhiGrg5CkLIgY/flcJ9b9kKbnAC4DmUQ30kE3enlG931kXXEUuIy/3Ih2HnKZMMXdtMK2Eqgblh7VdSflgX57eXWhS10q94Hf2YMzORjBnqK8CQrHc/ECFMPiZaJqULPbo/6EkJk87zSIxPAR+ADBDMFS/i5Ya08FP0x0UUh236ybD2yDxlnYRfNa9LHIxjzriHKVkFKBkcE3DRBDzrCzoFtPKyUtYt8jSIYeGPx2EofgjnTcz9BvcsFoFz1tXVeRyC2lax7RC9W7qUTgPauAS3Ir0Q2GyQKJsZIkbaPynjCnc3tZjM8t5ESpHoEmdACMPzMRgHkN228H/86Y+RgCX/4he/uH7tBnj91m/9Fi2vsLj41Jdf/fwXv7SzFnb0yNHu7h5i/8ixYxcvXqC1HD9+HKqcPv3lh9/6kBr65ZdnjMtQbdzStO/AAed5y57QKYfDJKTeJtImOZx//oufd3V2ol5GG++tGfPMTt+d7u7qFVRwFERepOjVK/HV2bE7k50dfctTVj6aVYJiva+am2/8yZ/8iWQBPuKnz590drTbY5wHQjgZzTGSYLp33171DF19XT/8g382Mjw00Kes+/6pUydv3mzhppdNKzu/t7dX/ODd999nhjK87JziIehLLuE4TGkiEObBA2AiTkBwclolyrjNKMgvgDGsQOoeuShtCenaMHy/vLzc/o2OxtgTCECJgZCqXvh2lGj0K+Sw2ex07n8My0XQhhnASxzCEpmKmA5sgIuI1peE/HiMzZkYXy4ujNsGjqHWQocz9Wpv50m30904mShB0/QskKayip4o/3ijGwDq4i/ydsKHDmU+fKTC94qPLNBiTcO7UK8pWSNqNyv4AZWtCJWCBn0TZ6eVwmrM2k9kDPRN0i2SFjR1xVrQKnJKrLTcgzQ7vHhublYEG6zEAOSdey+RQCWvrauDuVCFqYqinj13/O80lwhlLVh1iWg2NAVh0+b4tTs2HXGaGMYB7GxrM/RSywyiNJz3NEBZtk0W4kGTBBBRSejhHuvyq0j7uXM8/9IHXjE+vvHNb2CbCXs0Jys7u7y8Ujzr6YtXeiByOSBodiRZItYrtoErh1AQ/9gCaL5IEFRYCLtVJ1AQiVA1VGdTxTkdvRf7U3WALOnICE6WCg3GgGYFBxzF4ISKwCE4ZBIdCRT8cB7KZLbLpA6m40eWENMvONi1BlUouWolLYrn3z5ao0VBJmxHnwFP0nCdZei4UlfolAn5sqzL0QcvXlRWVJSUFN+6dcv28ecDrMYU+IURyGiRFTEt+sTJkyeZRESBtC+sSsnv/v17L12+JOgkX4zNvW//AeodlYxzaWLMsVyr+3q7iZO+3p4A4xUpO3Zs+/WJX0tB3LJlm9v4hKQf6IlMwXCEFr3m+o2W8+cv3r59K7k7RGxTU1NlVQVNPz14x7Mou2rsOfydPvh4dobeIzE1EimiYdA1tLeVrgC9M9MzCvIjTB+i13IYhEiJbq9BCSxlJi5LWS6bEfbSJisqKkTobVkkUgAZOAZsUMC0p+GYKvyX9U9voWWaOSYb0CPRPtDISAOjENARo+IC9ThjVAAe6BCL/XMzNRQ5eISXkuyCh1gEvKWEybSiHglHYdmmLQUX19Udqa5uHX+vRzyeJDfvCpT46iUJqHyH5QS34UBAg8SHyiL2ZJLokRZFtUQm2KMlwHZxTbCiASAiQoVtF4Jjy5chLhFo2hzcc6dXkIJAZEj/lN5BJ/MK1/3Tdd9RcSSSDyaQJ6BKIr/P38rKStwJV6TOggkUdadx8Cj0iGUl9jQcT48NetBQ+IB/+nANGZ+sSophXAJzA0Br5wwHByN4CrR7enqMbNeMrCOPmgdD+U5FsGr34wLMNlzHqonSAPOwBBXMcfMRosKUMWYX2fq24IXQQbCan3Nlr1kTjjZMzm3hmsWSkUJpF0VeOABF7dy5GxLTvy5evkinp8pJyoc9Cnu1qG7cuFGDJVWnYlRKU7Mysm7fuq2c/NChI8eOHlUpePbcWSyAq4omgn5kpsI50ygrK6VZi5Nu2bK1ri66uXET3ZWCZqLd3X2agUh67+0dvHb9llzLWExvDtUhsu0TdaCPGB8Sit5Ga2ree/f43/z137x+8Xznju2sCpmZ0I7B+/mpL8TP5zDUl0xdHtdiXMNhngn9e4F+mJsbN6KN/kRCF/LesGFDbiTy6cefgDivC62WPkhRsrvw297YMPuBWbOdHtF25ua4NVwhTuCxzbAN6EHSFEQXQ6UkIj8PclKDr46Ily5d9k9c2w1GA2R/CQMlJRCltLRMGAmFeJ1suuA5Ce6Z0HIwKR1JXw4idgzd1jRUagLpm1dvWIfu4ahMComw0pkHkXxtD1fjqplZBNgsmHOscZohIXyBRwj2T9+bll3CmNC8hmNKrMB80J5tMh9ghBNenZyqlXqLNUJEMwRGuTeC9cwUEHMdDXgKHCAujwI+7XEfV/AFfw0F9c0WcybyzDwxfGizkmAiKbIuxVtskwaCCpVCtkIqb1w4ThKby8sNfc+RE+ihOqQCIKSXhA6SmKw1czOkrkJaNGDCkJvCaGIcYqDd1taGPEgX/mdHH7B0QABwNm7cwJqk02zfvi24BxeG5MnZWbmOJVxba7NycbTArNNWESfWJ4dQGzAxEFjn8FAHPji9gRRkCAZHaEhu1GVgAe+oDEPqdjiVwpm0Ogpp8TU4iM/aqSn9M1+F9EJAAQAbJFGLyjJxJ45QM9ZGcDjRR1laElVwirbW2xRbiwp9wUONs1dpgbaIzx97DU7OmRntCm0EFsOFZV8opgS/hTNJ5HsQb2wc6hrTv7a6BqAkrnDkRuuiEJgPFr7JIGBC2UeDm5vJiBsYirgVfeRKaW6+fuLE1/fvT2zfsV36VUV5BXieOPHrjvYOAjIvUjB+JyYEKGGHAjHQP1gkOlqQD2OZjJPTDweHRqx2fCp4lcSKLly8wDtqcIhaWlJIm7lw/mvKU1NTI14qUE2tEfi3iVXO8Vgjt/m2fBNeM4VcgpT5+c78S5+8e0ejFmkR8iwxFqaSjPRzF86jkZraGgDjpRAaZzeAp/V6NdHuCl6kbiGhpQWBJy/I5lLHuW2SWM0NISZtf7jzeCNAEgIDL+YOkdAylIZ1KIXWFZjkolAVSl3wTzHOqalpLuWkUEzSFMAGHXpl2sMZuBEohTvdIAQSMHHhEGaIPkkv3oXJcGuBMNHCTnEIlDlgJhYFMupYpL/CgRUpK/FyD3LOyc+0UtMT21K1cic+MjUVzs2moErnHx0d8Vq8HxVLjjZzb/Ed24E5buOJxYGZ2v7pXZDKUN7uNrEhLVoSzt5QVANiOENAlYQeSREN2b/idokKJWDxiAUmRg7+MLTpu+vuR5L+hm8JhQBP87EoMzEyEJWzEELBUmgYaR9RPXbKzcYpKkoiWRZOUBqoyJQwSZFogqXufkoha8L9iYGDNQy7vM6sRgYG7AtoAAt8o1PLp8P8MjIy9Z83Xnic6pnydq60tFTrW67hffv2K8UA0K7ubiMqcgju5dTUfElC2TlYMOKsraqmsrEw7J9MMy69rU3bZOA4NNnhpH/3i587jYxvE3OpKCs9dPDgsWPHKsvLxV0gn8EkPFgtjoZr8MzU1dU2bmoU0KaAyruh/qndn79ocUgZlkIsj2CJI2Ce5YbcIplFXBdLfvt3vstVoPDj3WPHqTi6TInVNd++ORQbySnIz4zkPn3xdG1mRjQapZjjG4QTgpc4Z/9sqfJS3HlQ1LG7+8i7786fN//Ml19izawTukPoBpuTg6UODg7iuXbdvhKNeCuq9rqqikq7ywqhTUhaY5LCKrd9+eWXSAVAScEkimDsJG5vb69t9mqjQS/PYr4YnG7gcB222WPvBRAcitaiEsOArmPQUITm4b0GpIXAVDttqCTuWpQPDJNJxeVD5bdlzHQTpkKic2YHSc+bJI+j5eZNYk+GuNO+lZfSUd44byHx4ZjEQOm8kMP4BvdepmRStrmCHuAo3wWvL6YvdoWA3expGI8FmJ6bZWi5YubJQazUTNAYQM1/ExRVWEgJA3AN7dSKcegdOnL4/sOZIPs5NxJFF0QpldVkSAheOz8BTnJKHR0duIyfSF0iwTZ5OyEHXFu3boXrqFGchpJJWvgIabvBzLEeCQPPn0nLlon20mkkoNTW1spNiR+dPft145bNqEiFDDdRYVGJVkEcYZgmw1SxDSrR/vytSgz+4Qf3V6vOVDI0NUHsIFo0RbKmpei8I/PIWm3EArYXNyMasWqWHDnHD+NjUegT4LzOX5rBg3vTg4MDITkzbZXoBBgy8sCTKcVpIQxBpDEujYA5svzkK9po7BU6SdTHhgwL7/SmwMYwGenjGA19UQWoB3mrCInOzna6sO7SZKpEAI8odoSNybR1U7V9Yup3x50FNlNVXWGLe/uCm3R6evKdd48+fqz3S2j6/Md//BOM6dSp019/fenw4cOdXV143KaN6xXqYeXM3k2Njc3XW7h5VU/Kc3kw+zhSWMSzDI05vUPJyt07W7Y0ekSvHnErCTQ6oh09fJgXXbvqvJy8+6y0ZcvJjEcPHgwO9vMiqscQSsoXAI7J+hrFcbVJ0YAG147HhnVQwCqkUHKoKu1Bg+idZjE0PAwHwBFXgfYSi1QTqfWcnJyCORhv0LdWBECFiOM83W5DQqZNpwkJvkpExsFRAZUOSoMPZE6yZkSO1QewvwluJxgLRW0gTg0bkYkJuNnjCJ/s9NPcHM/8AEIEf9dD+kJKULKlaKmgsO9JAQPpXYfDhjUCNyhnDzrCXvxE78QTaPjSGvCrlBRlG1TPtzAcYkAAOEX1z81ZK0xOuqMa6EfJSJInmMgZouESD4ZCL371k7u4TyEe1dCLkp4Vq4NjgbesXs0l7jr0MxMQSKB0ONUSszJacPM+eIBhgjzyNzKFFZApr5ZPzoGemYS9MOMQEXACooNfrZL5KCjwJhIqJkNv/YReGGp83UyjJXMMgmkIo0oZo9aw6dB4sCITh7AKW8iQJlNBxzYF7zdWM38eJbKionJkZPjWjRbgMnksglZqKJO3qGV25HGQ5aYReMv/+T//C5PGE22kZEjrtIvmR2o7cnH3zl1CzfRcZV/jelG+fLV+XcOQA3rG4osXhI6ua1ZqJfcWH/mPP/9Ff2/fxo0Nm7ds2tK0mcWGwvRrUPZH08T9Lly4+O///c9ab99CS9evX71y6ZJXnj9/6fSprx4+nt59YNfBwweev3px9sL5jt6u8cnpB4/Uh73Jycyoq60+euTI7p3bZdJLhF0077WeTHEB/CfPFdJN3puKUCJqqvcdOnzw2OGtu6Vw75TzLkx4/do1PcYAl88Qz8VSxP+w0RMnTij8DKbVosXf+u73sJNYLM7KA+UjR47YOQcvYPe4j1IhCRQ89Dwq9oa2l5ebS1nmWoDcPLrFJcXgSOzZA6RVW1sLS1gw+i9wdzkvBn+xxzt27CAMID05Z0tCzluCieNC6I7yBbntbDDk3+hHrDlIEHWQxnaYP3yFLmbLc+t1+I7H3QHD6Pujo8MpqSEPpbm52VvMH9rxihtBAT8bX32I+SveYl3hTQ6gk7rKQIR1nvIK94tjeZEviI12jwZodAkSCrWbZEl7ewdKwwlQsntAg3kBHSG9KRGI5FtSQzSgi2bifsjHGFJSRi5bKWnkQUmRpKDBeaYePAhpWnTFtJSVGFmir+4c6iKuoO+t27eMRhCCD9XBjjCnXDdbMwc3zwIvgIAthQPNTISzt8ZpHmC4fft2VMqjQv1WrnPw0AF7p+s0MrB99uLmzRapN9x/Ou9oBwhiTldJXZVBVIZI1EKOKEaC9MZXTtlgwzqWVJ8erazJm4nJcWkxCunuBMfLXWDBRvm8Ll2+QnZ5jHsZELASw7LjvIXI5GjhGkVrPmwUjyCu6emp1vbOeQskOxQxl7EViAG8/f19vjBL9+11tPpquCezS9NFstbqRPhkfmMKtsPrvAI05NVjL8EV9vQJjxD3USTCQfQ66Rm7du0aZx2T1zZYHvrn4GXCGIGJ7zylvXt2Uk0wU/EC5z0wL23Etm1NwPgHf/BHdPru7t5PPv11Q0P997///TNnvtIdl/nBqp6cvoerGYSKKZgqmYgVWFBWnpNfoN3Sy9cvTnzy8aYNDaKnz586RJKJtoY2T7Pesrmxr7ePMNZz52//+m8vXrwS0vwez02M3+FZ1V6KPxBb5z3UELkmGqVwOrfj1Qvc9hFYrV4jr9WhwWnrGjbYUMl6U1PT+ppKb4EYmVn6I6c/eBS8Jtw8eXkRZjEoYaLicDTqEB8N3VyfQzC7BkVFtOlAidzO/+w5x/09biOwEX5FoGOVoU35zNIzkQzXUUVVtXugX0V5GXZqc6E3BIClxINwz9jYCI7k1Up7QTs2Gvdq/l7iWS8fgyQ/mDusNhRdjbC3di8K26fsiiobTL0FfjUFBQ+oC8fnuLYL8IoAZwNxxkAwGhKmhMUVFRVmZmYgQ0SUmrbGaN6OUtC0Xw1LSwhKHo+9oz2De+Y11Rl2eVFQv3Jy43EiTfav6GwoWwQig5MRZGrSCiSuEtALqeyw0OtYfd5inlDCJHGkwLJ4zhJ9UL0UfOSrGsrGKTYl0c0wQSlPyWAiEMkwQSVm83Pq8yKbks9aGAiLBk8cEpIEQ0KMJnQ9FPR+xXOQiPEHMx0YpyYmRdP9ongUlZm5CARdgvMspMJIy04YtSazcEu0SFCEWCotLbVDdAERPmLZsq9fv24Sin7wKT6bnbt2y+Sm8XEBW7/j1cDx0sXLFIhvf/itSCQfR1ZNzEVz8osvTp08vWDeIm59umrIyczOfTufAfFax3elckj50KGDsu35S5UxVVSVpqSl4gzrGurpNdnZWZubNh08sOf9D44fO7y/ocFBGMsXLRGSdATJw/jYSLS22vTuP5qVuCUxp6CoaMv2LfXr69V1EXs9lNNFC/Mj+dYNwThsbQlJMhpTgjzxD7/8lQXu2rWLpLTeNy9fNG1p+uY3v2liIoUbN22w/WpCTFVqPpYG/jgyVJN3ioG2t7dXlFfwRVBJvjrzFeULJYAevsNORxslJaXxWEC+aLSemdjT0w17qqurMWV7bCewxUQbqlC2CTOgdVJo+esGHB4WwrakQLJDdtQjZIMsDD2f4AckwE/bOzpKSgpJp47OdsUuREXC3sPXwtl4uKQ5cr1zlyM27I5U40+BhehfURAnKMkKF5JmB++oEdAnGgputaCE6iUdWlE8fjwrL1FBq+VLm5AbCbPhujgQRYHqALc8iwuTx1it/1GN2SIac0AkSwBndeUaU3HzMhdCe7r5Cylx1FVrBQfiB9aanuWwAskGVDE4GFpx2kH8EUxcxY/tS5UzHcpDNx+0Co8JsyS4ZHxoJcIk0pvY0tgrPHJEJlKBk2UlxQQbLilbCgTEzeR5URTQodOlCyL50kDSM7Id6Gm29pHsww84Nl8oKqK/P57t6mxTg9Pf1xMfi+E4Hd3tyJtUAlJkLOdkcCgcV20yHidIWC02C8lxeJB1nFAsG/WCdBMbpDzfYliNAjJcI1oMDw8NymhXTcvvIvuD5ccBaw6c4SK45qPQ0+Zg4tgHS+Le9L3hWAxksGYpoNifbQMEPns+n+LiYp1CkDCMNSssBqaxABwDAqMyVIksWIRZd3Z00M+hJdCmpa3g4z116hTh0bBuHZ7/9PGctDUpI3w5FVUV58+f0zBTq0YCkgf7anPzhk0b8Sx+7P7+QXnQ+UWlwkSjY+MPZ5+8Xbi4fyjUVMjX7OrqEA2V73ZvepI8a29v5dFCoXbZ4Zq23hZ7qSweGqqAS1CU+/uJdVq1hUFg9B6tr3eQB5eGzPN7D++LXaEChjsXAiUP33j8eIZl/9lnn7a1tVJD6RD/P0/3FVznlScGniTAIAQGBBLhggRwkQGCBBGYSYnKoTUd1GGmp+NM2WN7Xrb2Yau8fnHNk13eddXW7sy4vLtlu2db3VZ3S2olUgxKTCAAEgCRI5GJRIAIjCC5v3PvjG9T6Bu+73zn/M8/pwM4RcXFeDGlFuigpeai0CZ0CMtkH3s+bibX4D4slfcrsUWdjiMsBYBxDCoC7MJwoZmnuAU5QFHbanPNUyYaJss1ZX8DS6AartNXMpz1Yy/wcYvyvrOjg4+apIRvmHjiBnlkIbmMLuhXVhS3OZqjxoESiUvJw/o5Cgb7gyaH3NCIh1qsFdmstIydj58KtnGUPbIcuDc7O7f25BEMmJuZfhLcVKHMw+Ee9h0FuZFpLrFFIiuBgf2nKlx59kzSFkOFO0oMhewMuoBG3rHkT/zHe/TX3duvZsnCAdBMvAhdWgv5XV5WJvESFVBtAQrOY+zeyH/GVVhNxtQYmwczSCBOAKlqS+p45zhI8EAkQccilqyfDUa5EU/APfgw7R0HP4rQUHtmegpDBg0Gn8gCh4FkNEF0p2XxbhLDIEAkxckWZ0FfnBaylqr3VR89fpx1HhN5oRUGXi0DWft9KobVAbKNTUh66tTHhzI4XnnlZVDbt2+fTe3v77ty5UpOZI/DN7Nzd+t0vi5h47Ub7Z+fv9B0o62+4TCxp2N4JG9PQWFUxiqMYVXhUKc/O7O4sFxQUORsyILCkh/92Y+LS8qzc1FjUnZubuW+qvq6umhhIRhBVn6bqqqKoqJCTs/iguLFucVPPvz4cMPBf/Uv/urksUOP7i9fb2ns7msfm7z1ZN3a8urd3oGe4ZGhzKyd11uv822tPH4yp0Xss6d//PhDhbeFebmJ655dOHMmsjNzS0KiCAF/VOPVa8lJqUVFpcQ+o7ujs/vG9baKiqqurm7GQU9PNy+K/eCpKK8sF5ALfMSpoRwRz55uSRFqWhOp4+kSPlYWOj87D3HpU5MyBGZnNen5+ONPQJbOi0Si0SKZrvQa/7744ou+gUEKSE1NDeHHQoJYxsd9oAtkIFeWVe/GHOLt7e0wTFwQGDGmcM0/vTzLTpFeKIdbjvfGowW0rPrZ+idsKcXefB4bdWxSZagtnjqEWPoG/A4+ejUYCwtqJfnEUpI4l3hisV+rDEYOJoIeiCzkipb8C1nmPgqmJjjQa5WviShl8YBQXiSXJ+Hu8hLawzK8Ifw4VyGcoegKC/MLTxyEKeTIabPiWOoUhigDmtdeg3aVURoaBGeHTL91fIxPNEo41HCQ2EtPl2y5QR0JMREY3PKSE4/HxsadM05AY1umzHo0rIS96up9/OrmA/50T3ACYapDXCJqToi5BTVO+xJN3ZJTONCihQWCmR3t7aL6+fkFg4OY9Rruz649UHMgwjTYtUtHrsKikp3Zux3VzpLCTzEUy9ffhXPpyeMHCpm53e4/XF66t3TvkVZkT7fHjr6W7kgdNE+RCX5+CiIMAUp8YXV5FWfkfhC9w920R6AQ0MrNShWER2B8GuqSkRykoozs5eWFOSdW80cLckMJg9hNfIfe0NPTS2NA4fLLoGxffz+UeBg7hoY2BudEbGlmxKreUEwZp9cURAt37gpNSXAH7j7yVk/tWGHMBqoAlyOrlXwFCtXUW7clZ2SkyQjFxvAUnp762gPqkYkFbt4TLxz/+psvamv3d/V2UrkcKr9+Y8KV5saW1u4ojXZXlqKGB5I/V+5Pzs7v3V87v3zv9LkvqipL8vdE+vt66SLFxSFYLnaF8AFrT77zZm2is+sAc33V3iolKEhnbGy0orTkxNGj1VWVB+sbKssrpLnRwEXedVhc2/BMhQb0gFflFVWZu7LvBg/xg81b5CuGqM/TZ48PH2rgBiwtKsqXwb75OdSHQiXNzU7PSVESaiEU4CBdavsOx7feJ6R11SJf+OeeS0qFpc5z4d5AsOQNy8YrlmIWKtW8aAz4BfqyuTtZmdtDGIJ3Ss27nppyNLDwcJn4UWwTJyYnUAdL4PaUKqlnOlEI6KNryToWzmMRS7MKVbAabmAU2TtFfdJEAfQZ5MeG9sQz1srKCVYUhxznDX1KJHITe26dtCbhV3WcuzJ3wfPtqSkbnq1Hy8qQuIESNmzS3kF3ly1kblIKJ+rD+8FhSBfR3ofjAJJzSRqHEk9QkbUkvclT64nP5Xv31yWEI8ED/1lba25pvn69WStByKYchEuxr6eHJAYEejmMtXDIKRuZ0cA0ozrjc2wwOzIYXBrKT7GNRRQm5UAqEg/KyK1BTFfmIoeK+ayuLMku/uzTT6Ymx5mzSjxoKlOTo6vLC48erj59/GBr8hb+87VH97UPYQinZ2qLkiWpGG+hpqBE8An8x6nduZH5xSX5M2kZu7ZuS0vdShlN5maXfaEqOhy9Ho6ISkj4N//TX546daq6ujrGhUMzUzy3oqKc9SBDDIjcwd8yMz2nMwhBonYbs8a7a/bXoHbaGa8reHlTXFwMEKxyaEdZGBsfb7vZ3tzU8vXX3wwMDNL98VOcmn5L/mJJba2tw5K71R6s3oegivHCQxMczHZPIiseL+SO1yBjslu6RH39QcGNUIA/O9fc3D4+NqkSS9MpmX8n+LyOHJG/OHd7Wr8mapRp27Nz5y+Ul1ccOXqMeBgaGmL/1dU18DIODQ7zEYX4RyzZ8pNPPmWEvfTKK7iJ3AEOjdBzLHUrY8KOUY3oL1CE/e4p9DI8F/MFhIGBAXCjcaMTtAizsTlAEPlUE3KtqbmqqtLFvoxh1ZA3FC62Izwzjis9173sPHECwQlUCv5oD9uihGJPdEnPQm+IFieFo/CM7kaUMbwMgngkPsRvEbP0ODZZ3LiMGUnpxGUgWt2hYjX7Bib5PA4HNLIBPQK6u4tk8nRiDd/HAnxvdb43GY9G3jSDoG0lbMDlNb3k+BKINRrur9U9x7j3LvDXi78X9XoTBmFWxr43Tw81Gui98uqrFE8aA+8Z48/ENFIPZivXasiQVgQmCTAXVEEPvpaWlakuur+iEDDkwRvBBdiTbfIgG7S4vOSYntAVLMa8oKgk0kuXLlFf9lZWsvVdCcOtqKWlxXyqqqrkMEckWWQ6S3Mjl5TlWGIQfoAbXKCPH2j24dTX0VENfULpgv1aWQpg3xISCli35oYieNuIZCJeuhkF1wkyzIXc3Aj24a9V8EAWRgtYzJyKYl1YW3qGIxizyEKzJeOpPmBF3bnZ0eU9XYT3BXWICCI0Xk7mAvyBLfzAUHF2bpZ/wlxZiiGjwZndT9ZITUF6JrhMSCoLBOM7tZAIH+BmJ9hNk0adui+13OBXU2bnyWwIRq9fWajSaHxLreH84Lxxosu2NIwj6YsLX/Z09dyZW2i9fsPmmAbW4KFrj56N9Pc+EtLb7Ty/IseOUqcEOMnuqoryzRsFgNfAZ/tW5wElEq4PHjxULNza2uZgl/7+gZmZWcEwIgrtUCVQPStQ1J+PwcvadwoEcnRu0EUsVQtsiPds7Wl15V58f6BvcMe2HVp+sZU5fq0dLNB0cbQIsU+MTYi01eyvZa2mbt+atj3NdrBm3EjWspmBGssC50hkN1XQqoFiYmIMViBJuAdF7TIngSshDGZiF7yGh4fRBdxj/pqk7XAZbBQKhTg+Cmfwb7kAYLEaIyDXttY2uTMFBQUIE3vxgqX0vACovZU2hcZmD20ZCRpDiTW+kBgVhORnRI1FGNwOhisdpB7OAX5KakJTdOcVnIErywwjlhk042XB6Lmm6JSigPhh8K/EsmDgGwnrep5khjA4WIKJeQTyt1jrolP6Rn9EmAm8cPvq1asOOeceMGdzgc8P7z3kNGL7WZFACJ3bU7Aghw6hSbfATNgCpKBncDjL1KON3Wy/SfeyKMvhpfN0wCT+sSmTAXlU4C9ox81Kst97EoO1gPuxv4NyuGnTzOyc7gpQ13ON4BpLs3cearE2AjMLbRNS1LA6ZSmcPsNBRplgqPIMsSVonwn/8J/+dywSpOQjIFJqYGFhFGnpWSDbc3ho+LNPPsPdyE6sYW/l3pp9NYJe0Wjhl19+GWS+s6FLSul3/KjQ9MKFC7Q8fA0/4kRtuX6dsU5dBnv2ryoFDEvQeG9FJWd9e2vbX//1vywpLi4tKqeeYxbElVNUUP7p02eKi0pee/0N2JybnavKkN+VgTbYT5DdOnb0eHpahnaOO7ZtX//k2fbUrUxjfAEEb7bcCLk2SUmdN28ip8bGa4qBLpw/j9h4I6v37rszf1dtE9NBbR9Xvp3ALzzXJjFBWMoABnGd7m3+tl9ktSRaJIkZxKE+4KJkS4jRSQA9l4j3YGI74Q3ssUa7rqmYxBOql2/27t0bjUbPnDltG9xOC6MbusVl1EBwg8EQDpI+ehQCcl7khL/ohxS0W2ZicBRrHCRhBARgQ11GyUIcMMD0PAse+AHf8RO1DibF7LwnTpdM5viX7Lq0hH1jxC7Gevw1DS+Doyco4gvzIXF1KcOLXBnKs4JtFHoreAoEcoE3HhRmEe/XTNoF/09IOXFXzN5bh+ngLDzSrocq5mOxnghoxI9WLCxjMMFt+WzJVEkNcJNLCVfiODJ5dGJ8VkJBfoFp07eGBgYczIZsbDQyMyubElNdQ8A9rFqA89Hjd777XZGT4eHhqspKV8qnao294gFvwC8vL7cQmiPthfJYUlYxFzwyKtBDChHBRJPlmeTHkzXDinu89kDbGOo/TGZC4ekUT9m/cumsEcIzBHt6eodkYngeAABAAElEQVQGhzz3u++8c/jIEcoZ9cg1/pKCqJEhSwygNVye1Ytil0Nl1QO6l2VShJAu6LW2tUFL2Gj+8pVglP1lxbreaHYNNgqWSIw0sr1BibSWRI0b+NU1qPYKtVzrUT4WycuEJZGFufrkSdBdvyE3J4Ijey4xU1oKOGlzczPO52i/2XuzY0D+ADRTlfve7z/48utvpJsPD4zs2JpGCdZUgSdWooC+pYX5e0qKcksK9uRKTdIB6+6iVqtbU5LVBYr+ztyeUrDc3dN34thJxgcXXFlZeduN1o72jsGh4fJykbnItcamsdExHt0/fviRC3BSg29+brO8ZSyVpKAGinnJYpN6QySwmJlHtyencaTujs5vvrrIyHDo63/8D/8bHcWaR4dHB/oHxkcnaLeqYG9PTtpLOhe3m3vJOWXUq45NCE1bZIEm8g0S8LAYpmkYAv8VFYRj/yYms7N0M1dZFFqWIHNoBpiwTuaBUI7rBTuQvDfYtUaG9CBIS/XHnbnpQEPgIDMzgw+JR43riwIklQfZMpsMJYcahsvMgvn4PgLxLPKedIQJ0Fh2GuRHKTgAcoY/eBRWY1vxXT5Lqjm61NCVEszlGJKunQE+OcEVdGeRtZ1YUVHJEjUYU9m+q0c0Z2TL94gvEYdzcyFmaWnIMM4KzB+yeY/zmL8KPF6T8fFxGiQ8PnrsqMTK25NT7Lo658+ESIo4QsgN9E9pONGr4kuDQB5d3zB/iRiW/fDwED2M6Aq/3pk3DVC1ZI8GW3MAWN3zSUHfe+8vYeyN2RLh5CGIuQtYkLzvwcoMFXyQ2ojdknmVaPDBLtRlgpKtpeKSSus0uWjKfhA1VxPNJwaoEGAxginBmYSXD1ePjU8wHmP+nI38bGDH22BCQ/1DV682oTE9O2Zn52sO1HAjlJeVK4r48usv7YcJYdNoEivBU3hX7BnXDbcQ5QI2787fw27TiARJhhzkUBPzZPnuEqrjjPemra1NiXf+nsK5WeVHobEe2xHP5TCx8ZCJBNLHUTYX449Iz86O8G22NN/Aqty+dGcBDUA4RH/p668GunuCifngIbueqKen0B9fefnV9NxI182O8+fPnzt7vr3daRXBj19dve/QoYPFxUWu4cOUTm0LKdq8NKIpqpL5nYJ7S1WfrXr6lMEHje2Eb+yQgLAlg7wl4xd2EbaBAC7vGqawEK7SHJCBvpSXWNA40AyNr6ykGGMSEcMiBWOwLWZC0hYnR+tD5tCcUG3jRjsN4+EucxUA8UecDh5ADttPDYpXcXDlwThXkmHQ147Q/bFIEzNPkQCPEg0SCkGzwVPpnKCQzqMdSTh4xRI8y5juohgiPnlDBCHL1FDGJA3ZZxbIbkhIEOV+pNMCpxp/riXgpBAqZN6sSfRnMspADDEWBjdWS0hYJxEYxxZIbzlhUXcXVUzKHNYQkvxmzE3POj+kMVgJK0u0YChhvY2NjaQXOFuOpZF/5oPs2WHemDPi5HIAecPKTQ/mVk4uYlC6oxuOAjuNyEV7YMXevVVslwMHDtAkLDmmrYdiLFT23Xe+52yBkfFJVEA4cZpZA1bIuOnpbNdDRAstEpRuSyftVKHdoe4bE0kVIXcWmm2gXTq0UtGYatr6unrnJ2OvTU3NwmYDg0NS2lqu3xgYHOS9VK9GTcbjYBookVo0P95v39jugGnrN3A/BJMlONNCAxfWnuXbLJKeAmibJMeCpC9t5tj4GJeD6KjtYXlggrYP1qqOpQrE0S8zI518xP3xfcPaqYMHj3CE3Jnn8yPWQ9tuQuKOQA1JsHnL8RNH6SI3u/oEpiFztLhkM26zMZQ8izZxgiE6Cdo321r5bx2yvT01lQ46PDwoN1rMWPiQTWct0SJ5zpNyrfPydl+9elWiGgIgffnaExI3EYHYup+kXxF+lAOKOAlxe0aDqiv6fwKOnBoZb5+fPSfYI5+AbjE1eVvgqL6uobpqP1WprKycs0pyYXVV1cP7CqWDGgBoVRWVmhtrDObAVyoGXKVJpGt3sCvLFaosgCuUh21Pg/C+F3lCm/IQ+dJwU84RZhYIwxBb42Ksj01GgQNVxGjXEBF11nYYBR3dv4dZO+hgCo+nkLF4sEEKIiwVJLOuuFGOO2Kb9oVOI++J0sVGIUjQGnYnSMJ2YQ6SH4SrXY47llwMAdwIe/EHmoGPa08cXr8C7zUigNKUUrJH2heGk5GRKZWBWsaNR08qKS2jsngovcoIMqqwL/NBEXQs3+NpFuXZFkgeYx3wRK6ysGhFhRLucpY4t6SyH+3DWHLFRUUTt0bnZuYkstkUAKdKWmnw6+LKsdMt8Bm3cLcYEDSggQqNgcH+ABmWfUKC78lad1mLRRFPcMZCEIIvcQxvLBnroSVgraQDKJmnueHG4NPb0zM4dItZzC/mJ7dYnXXZmp1Z/AeJrHec1hON40sPska0GRT3J2tBKzLLn//ozTFienQUZWKp31z8Jizm0UPs8tG9R0XFpa+/8UY0Wly9v6ZUVcNWzYEm+F6kZmBMNh6WsO4tSfOUTz/9FJZwMEILyizcqquvLy0pu379OlwBR9yluekaQeLZvNmmRSxybYkPo1sKKdhRJyit1DHHfvGz/d3f/m3rjTbBhkhupPWGDMF252D6XhRdpxL3IipHW/Alvf7aKzg0ftrb20ucW6OtpcJgrGnpGT/84Q9zc3I6Orq0mqLwYk1NTRfHx8dIJurYxPi4bHJeF3OWKAE/rAJTW125p/JPNRX5ZJPwTTNED+Sc8S1E5j3JfeLECX/xEdsD0N5QNpwwwk7Hoysrwwml9s+NXV3d+6r32mUagL498EB5O6mmZs7kWeHsCdIXk4LHsMFmQ0pf2jl/7XGcIJ2/gZZMg8tFtq0fbATEtdmehXJwK7ebDLdA2O7Q5zBE8i3BEgPBBD9qyC4zpqFd6cY4gdlW0ktpFNtI2gLXtE8SWIKFF0RcmEacQRiGjklABvr0n1yrjZxa90g+dEGhD/dKwNOUPebadTswxiSlY6CPm7n+BmLJjEWPllUhiyFuETIgeEzr6uriCwFS0RQwQatjmnaq+o91tiQjPRa+gf+bb71pne9/8D6e5GieixcvlmoknxGY0fFjx9bWHhNAgImnAIgBbR8N7Dvf+Q4i0zsqO0dOzG4XcNcrNrq3tDDU36viTTTCru6UDbSocdQMdcuYZHZ9w0GaImMlwyFZ657tP3Dg0MFDdfV1Uiq+/Orrr7+5yEdK5yfzxA40dwAcZHV3eZFv4NKVK3irFDAFvMJOT9axQphQwXznCJPBAcJXGxvRGliJFXB40LX9CsGsVHQQ+7BfYE6AhTSlFVIeCBeZPkw6gXk/Yaxu8ZefHPmYPPZqXzyYz1O5OneL2Ky95Vf3dPHtpNTtrFY/tba27UjbdeJ4w+68CEMqkpWzLZltJpvRgclLfP0U8YryshvNTbptCvVoR15RUdbaKk53/e0/+RbX2fzcLOT69MznOiGcPHG8Re5MXe3w8BAmZ+15u/dQ7EhTzF2aOjdSdvYuIoZLXFgAbOSImCpskTmCTcMELJ2+RWj5RmYQxCYncrIj0J6AoQfI8AIfna2codHR0elZcln21tTYP9SXnBzalwMW/HcZitLC0INYz1ZkXdgCIiJXPDc1NSSSIE8ARCP+BpyPHZzkvdHwAjzXy0cKqxcMb2puPn/2rPBzUWFUrxJVZD3dXRNjQksPVKHs31+D4lA0YseaaHvoNObQIyvDAWEx82t1YkLTqIVgMC0uApSnx2UhUCAfTyRf9cHBu7EbzlDompqSrL5/oLePHqMQhmI6NHyrr6//jhLLu0t4GkkgP8VzLZwVC0P4g3SKAnDjIyW6iMnYC9PDjrBihMajzpFGKdQPEG6xNXmC0jPS83Jz6d9yHim7mCqtSPElBMZFr99ogRiNjVfab7ZTc2ld2piEmuGQx7CJrSwYYgmw2oNQInKzdhNAxaDNRoozCh9xKvwNkruS2o72abqEjo/Yl6kaZ2R0jC4uYt16owUVkKCjI7pvx4pIEoNiFDP8Qr2W7qzolzhE2hREUUxGMEsY2ST8u3/7v9g//CqyZ4+ZkB/ghXmxEui5NNDJmVn+dNywsaXld3/4Q1NLC5iq0eNINWe8AOxskvcUdg5G2hwDoqamVuRG42Mf6ch8KZYHOkS8/g6o1UrAkcQg3lm5+k4xfMn2wsL8uvpaqhVLNtFxIXIIV+/REyURqJyt4L0qL29uaqaZACgYVe/dCzlUvr9w6gVLoiFS0N7+9tvkLnElfHj58lUdUq5cuYrhEoT8b47FePXVF6TI794d2bu38vDhQ3PzMxGjiW87ynxtraenF9nTT0FJ5JxV6+RCcIvzUBMgI20AlIUonkL7juOrwS3HLkJTmbyjY2M0d0ycoYwj22naLoU9SYup6WkQYM/DDkICcKALua6nO3lgRbAfSF0TJz8UiDV4nGfh+FiGPQxa+dNnDBSbjif6CLc83Y64C7rAFSOw20JOfuJGu8A49iu4eQTmC//cFUc7NA/t3MKsscXEv+QOgWXPpTdJL4SX8izQIfPFe9gScHZDqFYUAUTRHuR78s+OGwGmxyMW4t6e4icrsi6PdhuOYEewHvr1+Pjo3FzYOARmeuKU1PnKyn3usnBQJbHcQkVDZswy2T2o1NKwPwlcrKLXXnsNNnd0dMjrfeXll/U3KYpGNXoRbE7XnHZDAjaK/k3e1kB4w0L12tpa+zgzf4cVqOUG2rAszGLLpgT+1ltDg3k5u/LycpTotbe3sw9TU1JAmEMpP79gfmGR+pWfn19ZtVf3Z+0lCcLB4eGrVxpvT96mLnzzzTc0S5PkxsE04YlwF5iAnk8044nxCbty/OhxrfuoG0IpAs/ohWTVn4qTB3uiX8p/6enpMU8bxKMOhraE+kzNwjkgGKcfsiJRmCPmr7GnA7YgMKkCRTEIKTB6rEAe+wUDle7xqToWsC8cCh1UolgsUGvHnNBOZYvM/sIDB2ocr3r50sWhwZFIzq7a2gNS51parhGoJ04cx7jbnVaWnFJZUSF3lpOGR2ZsbJyiYucju/fAGtrn9Rut2NYvf/kzcpEBVbN/n54Xcvy4NAeG+umzwqvOSGHA88aRFvROmExvACxKWElp6fSslrkrEhrpaXwq1CM6K6uUs6q9/SYG1dffNzMzf/TYMXAeGRmT6qF1JQSk0B8+dhjCX7pyWf8dfj+1y3RzYif4UR49Dk7pbduYKYCMaboF5qMp8HHwkbwEJji6gCf2DsUhcAgMD5XNwhDfux7f+x9/YUhGRjreQsflGyWWJiTlP1krLy/FwTW+WVgIcWhoDP1wQlghdmPPbCik8j0dd25OtUAo9cHxiQdf+huNRplrrvTRJhKYsIXKwldBF0BYQptu1DpBEhAEsCKkLU1EXx4eGiuCS9gasjRhC3EBUoIMlkaWeLo3vkQdGIIL8CuKO7UETYujI3iPtCK3QADJL4hZqRvDo7dbYmEP7eHLC+e7eroEjETsnFIZy6jYJLefp4cGbsqSbqwURXuKvyYHpa0UL4pLQSmjAO5lmXE+Fr8+XKCckPoTE5b4AxI2CE5L9TEfEXo/8a86Iwg0eMcwVVyC5u09tsC7pvbR3KLRghTHVoSFamER5B+qTHjnzVM+5xcW6u+g13HVvv1V+2oy0tPpxRziwb2Tkw0pmzXubW112oMKQ7fdvj0BNHifLUEzpgUVjh49ytqztax6mArbuIBsIbK3KocVFkUdp1JbVlIKCThtZSp6Q2HnqGVBRfJyFwnDBSHKBAYPQ4dTBZVKK8rMVMn0VAKn7tISUmhtUiKVdojWev4//xd/JRrPbGeneRYUR0KybzwUj+PHMxMkyt/NKd94rXFhcb6isgw4ZJ+QFzm5WfAKVBSB8j3ToCloMEZGDH8kXaa/t5dbxFpYiDgOcGO1TEb0gBPRj4xs4ZYMTYle3FaejpQt9jQWRl66xTUISR4ElUS+H67qiYQiuSHZ15Zzp+PR83cWkTrrHEYCLIZifBiDInz0ggpuBG9WIBQxLK8UXIQ+5oB+kBmksSPGND5e7C/EAgSUEPNXhBojb4zjjUcY1lOwS28QiRN2HFLEpnOjF8qBgp5FrNnNOAm50ZjW5Vl8nkgOMnioe+OI6wJvJEe4n8bKm+FBMN6AlkN/FAXhExa6ACJDWZPROFU9AvqJWy0sLGG1JJyvPVT01O2kiLATqJsqAWON3oAbimpqajJ4RUVFf1/fyPCtl198keouBkaiYyjOdrBe0tRfG2GP8CzymCcuO5Kn9lvwkz3HHuKxUgLB17oxgR6gXk1bg9t4jUMu6dS3HJ6glWJqakdnL5CeOHmSsJ+dn2fkOV7AASbt7bAjONv9CixoganBX2R/ZfDyTXHwYsEYGUWhtbUNWz+hQ+9MCCQDJoxSgMT+w+URptkePHRwYHDA7mCFFmiX46zCTzxv1E0oCPiUCUq9cB1F0AKVTwJpUVER4LtLsAT/CgBcllIxu2d3Pk4OYnCYpoNJYdBoreV65/DQrcXFFXkU3/vuGz/8/js7M3dAuaamyw8err700ktXG6/OzM6gu7GxscmJ26rXIAzmqhC+oqqKPb2/tvbjjz7WHJ+YH7g1rMBY1qRw9fi4A5UqnGDF2VhWVjI2Mbayuiyj0qyC8Zq9k+9nfn62+XrL9dYOEVVH7CFGMp4wy8nN5ZvzlN6+3quNTaIMIWtp3Xp+bw+iCIi7beONfLLGRMb6u3q65WbwfwtttLbfsHygE88GJVIHXgOdVZC7zCZ+0aCdBxsrJHtxcwhvQVK4EacOLA5z8xce0t5A0jhm6wVvAQfA4RKYR3IitBDfjI6Ncmu5rLBQ/stGjMzm23fyBqHQgXAqmh8u7A2Y3GxvFxHwBjfAIuwjeRMXe1DCODQF/Bo0sAUTiFF3Ai6P70tBkpqUm5NlaUHjmZ0duTXK60u6JicrvUnGKlU6ehxlBQJYS9xKQov0ZhRsmeBmbpikZ0UiEVo+EF28eIkRpykHgwQB86OIB4VymhBdnp0cn8BiofSN69cNiwxdg1HsrdqLE4oCehBQoHrw9wbo4HaclunxlmC2WIGnu8DjMDWKRfwbrCP+vb9onA7hpzj8XehZ5okVi2ukx467sREx1vKMzKYZkugsNOIe4XsBGRZBR/RcZgznPO8LKsbbKNMJ//wn71COjCg3t6ure3Bg0OYWOqJ6/z65UkeOHw+2MJtmR5p00oq9e/2lbmxKWH/q1CkMBexQkX2CInRV4/qItrnLmNvMTYohOvWlnDQhYikwcEtbyyuXQot6byhE+iEQRRSNjJ2OEc2EmsofYQORHjdu1BVqyUbXYLArY2D7X/ji/NTcnJ5sP/3lLz1ahGZxaUEZrF3n6yACIYrdldZJZbhw7gLjgJFKmZWXkJKSFMmLnDt3ZnJylPzLi+RMTo3LyCwsLIFAIZdn+w4GgUwvaaiQCeLg47OzwerFOtkcdkX2Gm5rU0lxuwJpTJX0leAEmdDDHz/+hGzwDVLp6uqC0G+++SYRRXuanpqsqqxguaua8ETPAisoIAjEULJ/Nh6UYAOlhET0hg/KXsID6CIeLpmI0MP1YBgy0HUNMIkE6g8KMhP4Z1ZBoww+BrGDgGuYsnfUQTq1L0WRl3UKjbUy8hEaQVPjB2frU10YgsFH6uMd/nqcjxZuZOgLHX2MGYGgEvzP8NejPAX2xuWuj64UGVTkiGu70eCeYnXgRl3QFZpsY70wl0EsJ09xHjd6Gj+wFhPqNkpLS9S06G9EoniKn8gJuKVyEcOilSE2gDWs+UADPUHop2fPnaVDHGpoEGflcZJKCqWRwe49u40sRevQoUPwlnB94403GExPePZDNO4ZzzI7gMwb0ZdkciIBxT95dFcJ2qOHpgUEdxcW+anwTHFix9cxOFgqtC7obZ+cFUAWimovzi8QfnbfnOMgwSxAA4MQ++EB8T7OPV1w9uzZ/IKCUy+cRAjUXX4I/gZRSczLlKxXYkvc6wCAXkJWdsf3thJXxWBEPSEcqsGkwMWYQEHotrW1AovYRNCznWJKQQz6E3fCfW3r+at5AukHMC09Iz0aLaytrTl0qO7lUydOvXD82OEGfuErVy7fbHN+b0pJOdOrKLI74nHGRFnVe/frpJP0XKpkQ3Ywv5GdTsvM9FcNVXNLC0OwtKLEsGz7/furhesV+545/Smbz5nz9F01+3TQ9Aw8lqdknTQ6bmBCNCl5W+q2UEEkBQbR4U7Yi/QndklRaaloK5ogLYc0GIrkSfK6cvUaY5qQEPFa4NFV2VWzL1pU6BzD8oqymtoDcKCp6ZrtwDSFswPjDplcISvy3kNumCfU2aD1PnYaiZ5/VJaQMgZ1bStvldWiOwgDV9EmkT8TKrtXy8rK8BbKJ0vUpuTk5GRkZhClrA2BJRd4Cp7L4carMTA0yFvoMshP+8ESsUqeABq27BvZgpiGE0Ozcx1LuR53Sk5OkkiIaJGSpwO7R6Nra7EKoUMsKeg64QSSRGWgEutF2jA9coWN6FAYtEwfldkLF3Bn7FQOGdzACYTWiAcPkniNijHMuIEIE3xPFpAxBiQt5AxmpGdwEtBz9TDC69x+e2qClrkoxeNOOEjHJSGPT8PbbfTm0B2btspBYuIQ1eS9YoI7YC8fr4mBFa4YaDkY32YdXliE6dlrIHK9idkCj4uLQA8yjstMzwuqc5kMDAzMzczLkuPhdAH9j8sKz9TShAsWkxy5dQvamwaxIk0Am5J6wiswOztPeQc6TDXhh98+FdzfCRvEHuhKQmXy3cYnJtAJ3VXyjxg+ZZwI3V1QUFparGcEM3lvRTm8kbGmQyYWgIljkWKzXb098XR+ajKbGWtzbApVhEnHcc/0eS75OSekd3XocC3FIF0DNnmnYAnpMSLILfIhf8l5ixO3b49PTuzbV8dJJedK526AhrSrK8usbPHYn//iFy+++ppko9aWFq4Jcp6cUySC9rhYuUz5B7hopsYnTr36ypvfelNHjffff8/ZqmB75PAhF3OL6zWRmyuccCc1lTf/GW9JUEYerTGYnjx+woLu7x8gfGR4x/R6Pv2dMasunHNtb1AILV7BJUwVNdQWHDa/8tqrzc3Na0+e/fBHf9p07RpzB6xaW1vp7xTbwcGhkMNpG0PTZCH3UIRL1bF58sUoosAYFKdnT4U8CS0oBScghwXKF4ADkAP6wiQ6mrx2vhvbDJNcRALZC6xTtkV6WobW+882rMMXoZl8FbOdmZ2OqUtrIs5QlFmDYKgsMRTUNC2kZRNb/gtRQKwl6HHByES3PhIPOK8JwFFLRl0mSp75SEyaNqzimEFuPgZXaZC+IXvevegZN0eTvtacVBSTuktP9XTiizXm2kXdu7UofvBgR1qI4QOCY6BRlH1Hgdp5SChbt/Zwa0rS5YvfmExBfr5T2g3luSEFadu2qYlxcz5x/JiSIx6gw0cOj0+MEcPFZcW+v3z1CmLgWGPtOV2sq7traWXZIqGW6eflZKVs2rh0Z3Zy9NbqkqPvNvElyg9VqYJc2252QCfcRErF7J35sqpqRgYvZYr8yOQkhNdx0wG01++pYNVKY71+/FqqhcxYzNcagct7peXAAlCicRiKhBEUd/rMGXHQN976kyfP1t+5e1fpJFoAupVlhSgyvLejFPw3bOs8bWDU7lAgYI6dQQ8nj59A3uqaOLzE0nAPs93h6OT0NFsDUWWCa5yBEXCZlJWVOyr088/P1NUdELHDQ48fPVJXWyOdhFq2/0ANF4Vjepqbmpgt15sbfX/s6KHtmqvhs3hiRtpbb35rZcm5KOs4Nkn8C+fOPLgXnjI02E+BOHL0UFfXzZdfe/knv/jZwboDWbsyO9pvtrXdMHPs+913f0tewtXuji57x4ul9YCyjt2R7KJo/oYNeg+tU1xRf2Bfwe7cQw215SVRdhl9YXNigrAxZm2Qx4+CI4pHz+mbmhUoEC0qjp4/d4HkoNzQQhyQpI555d7DpuYbUvkAM1pULC4mBUXRNM8EXUeJdNDtnj3BWLhhJDfwmwG6XEfhIrkk+JVF4Xu4lq3UJco1uBYvRRadQ4ZRcLKtQEKSQzjGckZHhqYmx7ZtT9WwiWA4UHtgSCOt8TE5jZ5IaSZOOKmZ3TK2jCNeiJAVfWFBdHczkR8AmRmOQXV8vMbbCUmEPanLSEj/1cADQ6hig/wjsravr5eHgJ7N102fhma8MUwcc/NQs0Vf5BkpG87hXf8sFjYOcfRA17HjxAUgHNCmKCgtPZPhzgNBPAwMDiP/XEdaxgoNlZ04aIUIEnjU1mtkZJjeIFpTUlrBGajRnLC3XBf+P6DAWIh8tIzDcdgj9piLSupZOC1A3T8/M81GQW0sV06LMYJNU2/AoFsrq9BrNBztu2FDIibpG7f7JlzDKAlqC/VF4oxkGXk06CSYBHaKVkz7ycuT0MRryosWUt4AIfiN+MBiOZJoKqShhFfokmMTKb8Jf/WL72VkpJVVlLE2+vo0AriXG8mrOVAnEbWvs8dhtfgRWHd1dZ7//Ex7e2tnZ0dbawtO5PhmEQVHU2KOWEA0GiVTsmVsP3gobt7R3fXJxx/DA7YDCtTkKbhl74eOkUXFReK0cZLWPqaurl4fv4tXLkuHkJuhPf/S6sqtsfHRqamb3T2/+offNre0Yoq4CYmtN7Gzg7HCvEguZ47MWd2HxdUE/BVRgDuR0Nvbs7qyePzEcXoTuuWLQKufn/nsqy8vSJDN2bmT2hktLNqWsm1wcPi5pK3r12vKnCGRWoppNFq0uhRazhMPTicW7dCDzUHwxNDK6rI4JewB3Nm5mWXCLztL+rjJ07l48OgN3GekCFlIKZYLI15FP6CqVO/bJwkCjlI1+gf6bbBydOYmK1n3fV44PjTfSK+EBVxY/CCECoVGWpCtCl4FTw1di9ZTQil6QSZt1C5dX3/8donoCxJUtt727cJ2vKYCAD7K2gR9ChXJiqSgCYEEizBk5UmxiiYpM89JNCBuYZuFIwwOS3+DWyMcLJkYxJuSUFr6+nhzGZkdTCByLRiBeLQlB+buE3zE35laMR+pbyAGiUj+AUioQnvKMSsqHxDaoVoQhoZq4aDnS4kMZWWlaF8Lj+07Mkzj1vAQ5WajR61/xm+ODudnb689XJ2bEVS6RevkYcXWg5sxxrBGhgbxdJxCA4nikmItOVCAKkweM6yko7ODWBblunDhPHLFBeiJnmjWOdm7pCwvzs2sLs6PDvXfW7qLquQWysufmXEkw+zAYCgq3VNQIO2Thx2wHKXkuTCcSjE2Mtp0rVGV75NHjjffoKAYrBEwQIGFYg9ogPOSxOucKUGDSdjILpYSQrzPzS86QPfshS9GJqdeef11NT8YJFeY1HLsjHqbkbFrf01N8KCuStAPbYPYvt1dPUx5RQgGJV2Gh4fpakQLHqHBKZ2VVSQ6QImm/tPk3MIc4e3kToCfBheIkF0kJUXoGJtEpGwgmBmSJvgAw9Hej6S6xM5R0NVtYWZ8oqO17fW339Y1Z0YAb4Fvo50lk0n/e3x/d9An9dS+Qu6//OqLGoMPDPYO9vVcuXSJ8vP56S9o/ZIDqNdqCi5c+GqOmJqa6unskA4m48ZRTpsS16UmP7c15bmcrJ0pWxInxoZ3pu/ITAunPSQ8W5uQtR9raB5O0Vu9Z0Unjx9PWP/01nBfSvLGAzX7nn/hBYgiDEEvhBC6zUluKiouz1EfLfn28RPNhNkG3EK2T1G5yNLW5FRNLcpKy8BjfGyUo04nIOUc/CAg6AVcEJiGA6kpfbRD/kmxODyN5hECAFK4V4MUzC/IVzyjlQcGpassonM83RdffgENikqLacnp20iZndRNbf3HR8dYEZi23ObMTEZ/Ck7V3i7NODQMQ9qsK1vJo0PMT4yPy5wgTlAWr4Sdo3cSWBqay2+i8wVDLUNy3GYJRIPDQywurm9GEmUd3YTr9XQXE1m/TnRHcIfeJg8LO1WpQrdTpkmiBIR8olb4Ia4lC54zxpxVNsuCLsgOsXBl3FMTE8PDg3q1MN9JqJa2m/nFZYO3hpdWVqc0hAv6d0jIhepjY/Ih1GVZC26JqfBMoDZxGTIoQZZpyLF4BjODuQGu7F3/iDT5Wf4Sh8Kj5iNdwUf/XBP6Oqzp5RXkpTeEoZ5LvCbODgjRFrpM0C91XbDWwKuo15A/JhE2EufYNc5pKhZOymIqPrOqJybGE040lNM1DJ2clCLxsv7gwYq91VrPYr7K5kh4eRASZiXp5+7OQ/+WUVEeWrpgK6iRx0MS83u//x11gGrGbODJ0RhTBo5koYqycs4E0o7zEGHqtIJpsk4CYWfuJP9MfXpujk6KOwM6wIkQl5SU8gKp/lF7rRaChM9MS3PmA8FArQCWmn37tfbp7OpR4ceBFqwr+oW0n8nJ3t7e0tKSoaF+4seG4Kos0auXLmGm9F+RfNp4Tm4ul7Ej4hQtDwUdairYfEJB6WnyiC9dvmRd3nBRMkOLioo6O27yoludlAdroRP4C+14JPSvi6gMC9YPnSKDNJIQxD2FO4vTnD79OV2Px0d0SBzFUAwaw1Jj3QuV8WX3QlNQAhmGHZeVDSdC7J9v6HE+2jkX83H5JggkDR6RSyyKTrEicoQDuVlgWfgVRsfibdANchAtcMQYeCWqRrbUophqFhJeYlgSSiM8yCtGaW4PDkyS0Df2xZceF+gkmCaxSF6sTNgETNiY1mLCmLtv3AjbPZpl5KOXdPOYwEYbIR5ANXMNTY1Q598WnWQukgqyHCEIE6e7u5dGjPEhLd30HS2C40iooY+IknHe6hbBU2HmBufT0GXKtBiPCmfhPDvALgAysNtHoGAwwRAYSAwQ6qAh0mY7YAiHDCZFidCGw082EY8bDpnJemhlUgv4YG235dhcFmHwbYQtcK7sHnkrWBJpQX8VcRQbk9WgRkLfJ5MB+PgOmgBCNTHPXZ+glP6pgCcwxFjAI4IhuNxl/Gdn8dBS8kpLSgyVk5OFkgkJsfHR8QkEbD50V9CzxYiZxtnT24MizM03tgBULdx7Y2ItyIEeIFsN3AQOfEPSGAFMEBTdn/aAs0uWEHiSXcNdzHP4d3//t5p00IAc49DSdE2VOuPYru3dy6ey9v0//zO088ffv1dZVYmT8iiwyaIFBaQLP4fB33z7Ww4e+uSzTyGkPGr5NQXOd922beTWWF1D3Vvf+c777/1OMqeTY7EVuYvCB7rqX2tqpGPx1QbkSUjYnrYTWRVGi7DCT09/vr+2Ds/a39Bw5MRxDdQoZxy/eAvu+Jvf/NoZSTu2p6qL0BLlg/f/cK2xMTTWujVMbbU1Z8+efvdd14QqAg6YMEkVjVlZoGRRkBZRMMhw/HhfU5SLt1If+WMZ2SKFjHs7jvrQAopwR8DgVR1PHGwbRsCRyKC21hvffPO1uCxnEveytln8zALqJaXlTqoO9s3DUA7khUeDCapxLyqABqwOmEc1wStINRMAVdtE8jH4ELUJoFA83Rzi1r+kaNmC0NX3chcAzU8mGWNK4XStwVsjN9raKOUcdfQ4eEstoInyCgRPIoCsexq8VvpZxyIasUTcVYoUPbYoWmQCY6Nj0KM4Gp27PTU8NGTOLP7+/r709AwP7e8b4K/ZU/CPfQpjQSv4rmBxicd4bm4W+RvEzJEPtPQ3Tg5kniX71UfjmAto+tWcvewLNusNhPfeAi3fR3DzEap7oSDDutE2xZp8KMx5gJEa056iStjiYiv1Fxg9CKiNYChv4BjZHGgwFmAKjtCG6oIP3v8AFygvr0jLSP/i3HmVrXxKsIGbbvL2NN7EUuH8SWctZmRI90pNTZ66ra/0Mt832qpvqK+qrkIbUuaGbw1jda+/9tqB/TUEKk7Ej6XLnt5/jvkIxsDGzRL/2B+Q3sg5kQjVASUz5GOtS7cQWl999TVuePLk8yIceAcMo+NPjI/K4nWUTUlJEQ+tE6TohxZ2+vTpCxcuCMXLKYUK/I3QNORkz4djkYPkf/jwQG3td955h59q375qTg+h6dsz0199+bVkXcoj7yJswFv1iBTdxXRwRgmzbW3tdoL7PoRSNgUJh7nYLSqbvz4CLnbP7wrQwE0D9T3lCyZhPY2NTZASQrz88st+FTA3Gbf4SctHqEx420tRbgkskUjENfZ1dn7OT7bKxnuqEbwPBJCaiviN4BboTpLFEQID9YHew2iDPQYxh/hfckUOkS+MgHpdRbZRD90YI+YgzuhBkOB/PMJDUSBSsSLv42jqYg/1ciOq8JNvgNoLPrnXfPzESeW5fjJnP8FIV7rATxiNn+JjxocNTjw5q7syzLyoqHjrju2Ex/jYBBTSZFIWGYotyC/URorPbWVF35AkeQuM7/D40CJ5kVjk95C/wMHC68slRQ0EamWwLS0tYjD19fXmZtXACPuRhDe+R3I+gjmHtk0kbwoKo4TuyHDo2zAmufHuAvWZYKaocXHDAWsnPg1lNyFVWVnQGjFBSglrYFzW++NHM3OzSiwY8Rg3Q9YI1BoABBzPRSYBW4LiouRLPg6k3mlY8SeqN4V3Y+j4vK23u+etN9+UfTM+PqYFIiZOFZDA0tHZee3aNSD1kgKArAyrsLK5pRnxwyh/iXyri28l7sm0RQig7YmMVNaMBDQLtE2sBkwNBFjMuzIz5FOwIwvy8858flo4iisnMyPt/PnPwaChro5yEInk9PR2VO6tKIgW/PYf/lvu7ggzYvNzm4pK2Dc72Y4oCOHzhfT29nzwwfsUZfNnCvgSLfPBHzt2VIZ9JDtbo9cdaRm1Bw5Q4FFKTk4uxhoCKyHTVV2XllBMtC36qA4ODesyj3tWVVR+/c03n58940w7WamaQsoisTtyJEqLC8tKi3bn5fADzak2S0wUdFQYJ09VXJMn/IsL52Hjz37xC34UhMxHwhWPihUVQFHOsZiK+FQxH8c4nmPLoGv4XoJPKFNJIoB4EZiDPNgSZ2w3MnBXINZwaEPwc+BOPlZVVuXnR4mcHaFjWX5uTsSGxwLGuejdZBAv0vZcugKKxkboRlbN8iYt4FVPT4/CM9qMOWAO6n19j/BtIuZubtZi633s7uxwnze2G2bGaTMmNrSfXbvZ1QlurNuqKmyyBt/mWnelB8FnZrcbGZqryw77zWI0w0oeArQdLSikW0Aebj9pL0pxTFvZucJrmwUJdf21uSLuLM6U1G3yyLCsoaEheIW+TBLzMXn0BVHNyq9eHu179I576MZKHffGZYAQZ1bex3lInFhACa3FAeUbo6FZ41ia61GTZxmTtOPi0cvKgDEqF+3m3wpCLs5twNk0XGk0Okec/5hkcJjFDr2yfN8n/Ne/+w/19Q2Z6Rn0QSREZ5Sd/NmnH1NanQBYWl7O2hP+ZTbhrKAMHASPQtkwldAaPNSfUVEtmBIkF0MomOjalBgOUVOloWrbVNgPsitZ2biouIV0neqaGjb+8PCQPizW3NHZRfjBAGwaUoyNjOFxmD6vNxeNcXQBhQ0ksUaCFDo5Vzm5eXb6vffe6+vrE1zEngoLCy0PrMvLyiwqNzdy8GBDXUODBhPJqclKbf7v//yffvDO9+QKA4rEMNiqiAiYSCA5MuSIADV3h+9tpgQtEg6wxEi6u7oMbmRwtFi3QGhExS7E+86dO/f8889/+eWX0FrQ/qOPPnIXahfmsXYTY5oAmjdudIE0DbvoGpyLfmpYv9o2WE5uAal9svcu8CXkQw/0dIhitDBzLvBYQqYLIJN/+oMIccGVoaEhX3oKPPCi1K7cC+oStgue9pRnAG7hvMHVEE+Kiane4eJYylYAu5bWsUA0UjE3fz3Rc90Pw/y19T76yfdm640Xt0FcuvjJy8x96Q0tO06rcSR2vbuMimFFo4V4qCZ39pE7obKyyqoRKn8A+54uxTHFIKOrOwCWa3xibIw1w/MP9U2DXETJbC+zQsOHDx/ya29vn50CZNCAMDG+EHQL0g4k3WX7mpubaTmgbSFBbYydjMphyvMsihwcMdKpN2/GnefmZuM3xmnVrpXKfwkHqgkQ2985nBoaT8/OdXR08t+mbtUtnZuOMg13QsKzR3AF20GrZoln5eSqOsf4lBuRlSyN+Kbglty2w0PDUPH5kycGBwaomKgGhyIjfQlD+vv7QdLWYIVmhqHn5UUGBgaQ8fHjxwkSOwjHQLhm/361N07Gnp2dE86h9+AKRLGwtF6DfEbARZHVTQI5Y+IP7q8Q/FNT48+fPO5ELMnlVxsv44lSV8bHRQESTr14Mjt3p/Ndnjx7Ivy/vLLU3d0ptefv/v7vPv/8AgT54U//nO31X/7f/+eHf/pDUuDChfPWzpgrLS0hs9PStIENlcvWS/HVWDL4qURZExP21xwQTHFwi6R3YTylRIlbktraO3t6e3dlZ2vNNDUzc6C2rqp6L/GjX7L0m5SkVOkFAuq0BIXhuq8WFRWdfOXV9TwExP6TR/pvKgWxZQ31tT//xS9bblz/1a9+RZxoNcd6ZhJJBwWrwGqC+AnnKtPJKIqY6dat4cgUzgtpRMGhIqHfr2qN9DwKbXi3igegPq+gey3ekQ/Z09Mt96K1tW1khC67hwkoBmEjCPvt6Tv7e/u/+uorUlRmL1qAitid6B3EgEIcs/yykkRsoh0k4biy0A5dCZGYpMvsODqiqlIroCXE4De0cZAQpSNsY7odhqA4CbGYkqJkPnz/qLHsDoYR1QJAcAsgsrP6P1AjqD7QQ5sR28o4xuOVrDDMEA7NLcjC6Wm5iuwB+UeXLl/GC0gVRW0iqUoFOfZQMww0PfOMIzwRbpI+QnhQ8jirMD1zsBAKbZwPYGXQ2DUu8PLGR9d7g0EZwcX4iZcFomKY7yk++hWGuxLQ/BXvx4QQJs7vj1wz1/wjTQVOE+YQ52CeS0YibR0txI98bw6wNOHpMq/8bcJfnNAeYysyletq979w6pQcnWGmccJ61bKoXaR6y6bEGy3XubD1bgREZR/2ye4ODQ0MDw9FCwsNDiGCnypWEM020RGHHpGZkY5iaWrOgUR7AicMNZlfF7/+squ76/y5z2lhhw4fLIpG0xyJvTWFG4eKqvYzLy/HAUzKZqv3VTsBgA4LuFqPdnR00o5Brby8/Kc//anc9M7OTkiAPhWOksRsB6KRUsZrAfs721tzc7Pq6upo7mQbOgqLD3L6OW4ZgGNJUZynUMnUJP1/ZHQchiEo+MoNB4hAAaD2w07YBrTk6cYhH3BwKYJI/dKlS9QIiHjz5k25xK6HzUAPreEHs8NPQK+exKbaeOPAbD8hCbuOACCZvXeZv0jR7XbXE20dLwyMN2YMZ4Jh5w30CjqPcHes3NvbOLq417DyxRGYn9AyCjekN/zDGLTYssgcXPUgLzOJoUjICA1XxxRM48M2f300B2NSsLyHOlbhLr/63t/Y44JR6I0N8hegjGkoBpCJ+tJHszVDI4QnhkK3jZK5HVQrYofm6Zggn5e3mzvFBSgQiXJ7KkvH/mTSwk/II85Nr8LqUDj7heqGsNlAAreqV8k2pi39DiWQXoOxfgtGgwPQAykqJzJnlpMZ4gVEFXoCQ2jHJFI9Tc0pKSkOhmDwf6a7zHrpuTgISUa+mj/0hrG6bHByqM8NhCeG8YDBHU5ycCUm4nZbADh4vfeBnYWQ5zMZNNL3lXwEFSLUy2u+47w6jqwtFB3i4cUXT01MjluyFWm3cXt6FpLEmYLlGBOOmQ+EF9rMz8/v7u6Wh2xHCpwvmplJOsqVJdKiUcc/WVcqa4aocIEt3rN7j+34wx9+X+8k56mJ0MeLcO3rpQJNjo13SPkZ7oNOwf+8htPes5N4zSuvvjQw0M/fS9ZCMI9zpCjBzO3/k5/8RCyAkQra3/rut3lZfv3uu5FI7s9//nPBTmqHCTuZiHZL2AgN8nFrPYqy2EAqKb/6+huaMTFPAwYpSRkyaiO5xPl9bvz09J1SQxn3tpt2krsri5NG8pp5/vrXvzF5eg//vNJIMTnYyRuv6ND/5u7Md/V0gpI+hc3XW//6r/8Vt9B7v3sPzjQcbBD8hgNstG1bd8gRA6UkB/5lssvDaTagbXpQhRvAzgVJEktTpP1BJNyM9xU3pZeTEKQxWBG6oYFtXgFfK6LjV4TtTB3INjAwRGjX19WCD7kIE7ALfyGSv8vLK7Nzc3H8RP60as+FZm73Ik4E+WyfiYAD2oFXruE0JSzQL6z2Jfy0sxhFDM2witA/kKziaEpKTqWLe08q08uIq/Nnz8EEwpdQ90RTJYuYJR0dspba6upq+eRWVgQIw2HCLB8eV+TMSeNFe+Axnpmdl8cwPjnpXhohd0J4YkxrZ5KaNgCiRxMzKzhpFbgobglzaN40cmzBLVDahOPcAJKYFVoDCi/3Yjsu82jvA8Up1ZS2Fsu/8xGZW7WNcwFUiXmVQtxRWCT8o7Ulhsw+g9hoL0P50htbjF3aZT4zY9qUhFeOHhBmRVpYf8yTJnZ4T3XL9rTt0hQdRtHf340NFe7ZPTYyPDk+NjzQR1M/efJ4X083hO7quHmzrRVqiPGqthRyI2YKCwtoiNNTUxBC8jM9EzRF17M0BEvbRqZqvT8/N52zK7OiojQazT909PCxo4cbDtYLTyjJamq8NhAacyzLBsRFqXvS2ffvU328p6qqysFuoKjoVekuZxQaAxErxBHIPEE4a7k1PEKY6ehGBkOgkZEhR5BrFWF39XmRLAefILP9BEpKK9oDNoMQingiiUX9A1YqBnVVgMFGwkt2nqgS6yEOWRU8mO9c7Li1s2fPgiYo2z+/2nvigKVIaIG77z3IXqJJG4+McViIAqHRg7++F6IjLZjaUAEZxLHBLSxLY9JDGRPe2HJIZkwX+NW9sIZV5CffwDZPtzp/w11MSUkxsmFiOOTGOM4ZBKHGP8IDH2Fk/KMbYYlbDO69X90CMmblPcKwFqN5lo9ucU38SgjnSuO40pfGdFn8Xta8V/zRZuV7N5J5tE4OK/oKM51g2Jq6TSBZPjCFLqCw5P7Nm5xRxXs+T3uanuaJ983y4kJfd4elkRDWzFSDDHytuuqQRp5OmwYWcKZzkAeeCydp0KjULqBYE4Dq9gjxy4uhLRUXF/Ow4VBKIOQb2x0AD2kXm0K3ObLTiizNyN4AvvW1tbaSUvJZOrq6GXaBk2IYMQ0JAXo6EgUiO0IeuyuAK1FkXrRjwQZaLCHNdcQi5PUVE6WfEsN8bvV19XRBadKiQ3Radg7oeTrQWQukMqDx6XA0AE/BBzEXWpRF+amhoUHKj6REWfKuITwIciPbOxyZJS35hU9F+sZf/PKXpz/9aGV5MQcpZqRJaGuoqyavTebUC89//wffP3nypJA5w473SMdEFja+9PU3F/MLCk0bfNhnn53+XBTTI3JyhT50aAv1A6eePwlvpRHRBVkINr8snBfWW12t3cEGpC2Pf2x8XIUDoJF/dIgxPUKfS752raWnq6e0qOTwkaMlRSVoqqi46BYe1Ns9MzWtOjAnd3dnZ89zSanf/d73Ke++F6ypPXjwxvUb4+GU6Y1JSSmJmzcdPHrs6LETQZxk7txXU9PY2PhlSE5RjZprr4Wl8d77qzLO7sUpFBnCWGgDN+BJOEDPOVbbt5P69BKoT/DBpRCTeCQ0HpKwCGBhgUhuDtVZ3ytZWZk7s5nUGqbbO1gsatN8vZnvkctaMqDdIaU8AvLH3WbML3XAS0vhxJj40/EWyIbRkxkw2aNhjm+gCs7jPUU8OSUZ9MgzX168eJHjB24EaE9PG4TL13m/6CgtPUN8XtqPKYMbivZowyI8I3tx4KMqtAk35hwcsWWTFtis6zkRwtmZEFlJ2ABJqEg+3xodkbam+NJpMFQWJSRoFuFjYnDPTMCNmguYJgMVvfEsU/KTCyzc9x4qYYXV4coAZBpgCB8ue+MnX8JtSwAf37sAwnvjGxRnfFQAAt643s4a0PW+jo0TRKk99T7OoNwu+8y9gfXERKmpugvjgYGICWPDdTGBhH/5s3cqK7kZqt0fTL2EddLMZF0i590lJWlbk9N3bJeGJ6nIISZZmRlZOzPumTQOqlA6OYW+AS3kp6hErq6sfP6FU3Hf9OR4OL4yKyOTfsT9Ir80NWnLxg0Kuh5pYrcp0TwUm4/tynT+Yer03LTUTQnlCPTGjRbIytvg/D7R+OMnj87dmcXLRBowI2d1tLa2LSzeBYvUZCJsK56Ci6E6G4wdzM3OWZgWqWiVoekwQhmIY2MjLL+lZZi0orM2ZeCDD98ncmQh2xxwkZrI+0+ac9Twl4JLWXkF5VeQRs6VTGLefIwYAwX0uPgJPPTBfXTL1Q7u5uMnqGwn/DQ+PianH/3rWgJRfAmtq6urIYed027GIHYXf2SyxN9DdNnMHm0LvWw/tHYxZLI0VxK3HhR/lnthjF/RDH2QMKQKuNKD3Aga0MiApAgcMDeY40YiHZ7Qlfxj+sCM2E+Brr13gWHhovwr35uVbwzoQXEciqEp9YPLKCCiR7jA48wZPpkzdPeNN341JvwLt4S8uRCINkj8e3qGuyjdycnPabJlQNoGT4vIEJEml4TtTlmR9UCh4d6gcQcx/uRx0pbN7MI7c9PKlAEE3wRV40ZycweGhuyXcweLi0s8155SWjF8pjmENBlz81CQ9BP4mIlZYXyi4EeOHvUGPog109vIANjJjPXNyr1lZGVn0bPrCRuDsL0wuY72G5i4zocwUOaOnEMwFrMAW1aCJ8YdrcAYy1sLLSgFrPijQi3KskCMY2UknQXPjwQ55qKVepauWvKziouiCrMgHiJCx+qLFObbbqtAyUb2gld0JswF1pkhruoJtB9rEcsBGSHjEPK5tyL/UZYsz5Okm7LSErlw+EDbjeva57391ht9/T0KASO52Zy7LCOFZ9SP4VvBoy46lZe/W7kUDW9ufkE9Q1JyCh3RNOvqG7q6un/97m9pkH/xz/6SsnjmzBl1c7TVfdX7NMR3rxToE88/j2wFAs1fcwlt67s7u+wXLUETGwkng4NDkUjE7pKOtQcaKiv2Hqo/hEBkYjtnSsXDlW8u9vZ0q804+tLLBaWV15tuONOx/uDh3//+ff0Dtm7bUVNbS5mUM7ZOlf3yysT0FLOvs7N7dHxcUZFEQoK5pLT07bffPnXqlCnRY+ieMYVks2ip3SYwcnMjgTTs5UNHGOKMUCvYKGAYY6MwajOs4EvTaQAm0AnohExkm8WqsAs2ms2gK+ndlbskt9L+jo6OFJE3nav4O5PD8UM4A1Ue0zcmahUPQuOFYuExrdrjjEPQQlFAw/SIQJex1dCIX10Mmem6odJh8yZGm4e618VetB+Fs1KvTc+qBaTpFqiJu0XeKUNQlpMIhkaDOMP4mM41T2yEWC9N1Okr6Wlp4SSD4VuYCRXQBR3tNzEAqa0WwiRAnhnpO2dVYmrCvRBsR4WvrAWzNT0vCGOS2AJKJ5ihopl476+XJbsAR42liAeDD7dxl58QIybDLA4oHRN7vnQBphH/Ndz4Tyq1u4yJ1buLnKOvxwbHkeIaefBeu15Qw97Ffgr6vVvAiqIcPLYhA0h1bMgJsBcJ3375iI2Xl3Xh/HmGPptdL1SlTvrczN6e1Oj70cP7adu26tTW3dHuvGfZz6oLmcAywRh1ISs3I9NpD3JeFLVQDJk/xB4e4UDqjNgF9HlASt6ySVgPlGkWIvPssdFRCUjrtO2g+Q4M9vNMoFXK/qsvv3Swvo7RpvZFZkRaRpqloD01K5Tuby5egvehw3VRcWE0Kmqi26xVAUo0GmWAI7adGbsoj/gyHxQnand3l3Tx9IwdUma4D3gDoDrlVK0PX82YfGhGWzCiE+W18r9ReWAehwIsrN5XPT4+yfMDrIyJpqYmz8J/eX7sFqFIJtgqrhV2BmKGARilrBxefpY3Ui8rL4cQdC7WDUzFf0kFROKhnM+uUXAS09ad4hEUH5sdl5rx924xusrr3QAAQABJREFUJllCLfMg/4/p22fY5hXn7MqUsDwI4S8BY0NjjnIKn5AnwgzdedxrQKswOMwORpiPPAIxM85QnuLlArzAEzyP0HWx2+FKHJV96XovH6GgqTIS8XHfGNOAvoejfvLE+IDUzGASwr5AA8E0lJ8IKcsrKpiXe/ZEAIqQN5xUKbYdt5OQu0YKVFSnFBlfJSgWTzH389joCKulpDhKmTAJXlOgsSpSVNmAEAjrBK+B2fauoKAASqBSbMVGcJhQpckVjyAwrBRP+fGPf3z9xnXbKgJH1upaIAap/x8CxrB4LYyPffCGuReUjExSTk2MTYzeYvnhYbiMqF74TxiV9rq6cmdu1gKhEDwJM9HNJKbYcuXg0XNz85RoUYkYhBydI7FbqHW9Ei5TYg/KO2dRcbeBp0fEym6T2PoUBWgDx2w6hCRX7DV0goR78vN58Nk3GOLAwCBO+uQJGRx6KeCVBL2lqc0lHSk14vRcOGjn6uVLihCgTWNjMx//RAy2snKE0oFUepclSP68fv0Gk+LHf/4zEZQzZz6X4VlTc+D8+QtkMY3+Z7/4mbjd7957j1NUNgrTk0NteGjo+IkTNJKBwYEPPviQvJGwJpSIdR5sOIhpwoX8aJGoDJVUqSgJEY0W448qkdYePL7e3Cxlk9MGLdNItBzjcPr4w49ZOC+99sbu/ILenr71iZuOHD+hlJsbluP393983+MKo8U6dxw6cjQtI/PW6BhXIZWI0sDZCBQ8OhAMMgtMkWHrntJBg7FFEimmRteqAOEPGNoOSCsODZm5xMANSC0WVPUSFy2SKMvpmqlhZl5EYwEoDt0XllYITiXOoj9QZXBoCPmQhW4fGx2DCaQvFmwomw5DcB7BY6KFHuwj3R11CGNT1GyrCfNgoU/0SMGlviNWgyA0BM1cgQnYHRzzFLfDMfsldX9HWgaMgrRUKzp9iG4+fSa9mcyz16IMPC7eCxhZsmXKlkLiDNLW1jZDIpbAxmPhG9/LXgRk7WxRHwWOpIEGclyt+uFa6EKM5MNUYwcv0w49wr0Wgm9ga0bzK/6AAJE/GcdoNAe74FfXuNgtJk9hhdjeAJ2Xkf3qjfH9tU1u8bKbronLTvRibH/86noE4rkS+nypOFDvWdsHMibgRoOs3l81Q3p+fJIxbpmY8NZLx4LoXXuyK7S6KLu7tLJuQ+KO9J0nn39p80ZtWIklVcMJGo3Tzb+4cJ7f047isE7q03MUc8raGZobnfnsdE9X162xUUDkwHH0k5ZA0oocAKFx79jw4NpDra1AZ0VRFy+ozB27oWSFi1JtgepL1Sef/PEjSbIvv/Si5VjkxMQYbswctB5xwTkBs8TEH/3g+w01+zQX5RwTwH/xpZfqjx3Oz+PfcCZnFqbAFQA02rNySnR23ZRtgd4Y+JWVVRyIH374h46ujm9/+9sNDQdxAToRy/ajDz86f+5cYUE+9wWWrRJ5ZmaWe627q4eZgPcNDg7StWnZkBWOQmXsCV8mnwhaTUNInb6e3seS+xRUpGydnRHEwmsS1Rqmb9+RwIf54AFpLZgfSsQ3+BjOVqUrUJ/HtRoKG7wRDaifpdJCR1gY8mZD9GurPHJ249MNivXXpKWJ5XkoaqR+IRL+Z60NZagDLlxbp2knbxuZwetN1eJ940YIZ4SGlnIEP5GFqCAllzvGin5QkDfG9IIxMM4ySC4KhAFxwyByY1LtsaOQQmTUhZrIhCC28Bv0MgQBELz8T9TumCYjMhGBerOEHSgle7rGwBF+CMwCx09IKCoo6O3qkN8r840j0Ag83ruyMukllFJUQs3yFP4ouY3PuNrFO9ceWPfDe6viirZC9raJyUG3K1u2pPT19VP2WVHw0zTVMOytrKTAMu4ZlAL4/I2AGsjx6bNrTdcQzOHDhz3ljx/+8a3X32B1mYPF8F8Rn0iFfaPogrCUpkt9tl6mYjD69Z6f0Vh0YWp2bvrO3fmlVf/urtxfXAm+E44yChXI5Bfs0aSf9kJUB3ihvXX6tiQv31XbpvtaaCAuM4WlW1GmXH2zmj4XBTahdraoBCrevavMNEFNpwRuiBfcd0oTAPHx4+r91dk5WdHCfBFr7YEKCwsAlvihv9MvIQlPHfWYNiZtO0yesf4wZNMFZTQpeXB4yMfZuZniivJXXn2l8crl7/3g+wK1iRtTBgdGW9s6Fu7c/dGP/kyjia8ufHH8yJHiwoJPP/pQ4zgHJB1uaNAGCc0yRfTvrdxfzT8GLE4ule6hKdHFy1elC6anZyrHnpmeP3r4xP6aemfaXLly7Vvf/s7SvZX2zo7GK43NTU23bg1k7kyXjOps5ubmxqtXLt2Zn7k9PZ6bl93afv3Rk8fR0miHZJPZueKysm0ZO/dEy7Se+S//9b+1dbR//8d/lpyxY2F+tmxv5Z6C/EP1dVrsXjh/gYJLRZbzmb+nAJefmZpJeS5VIRYUJOok60EMdSDKH9m1VGFQJZbY06FsCNI/C9EQyU4s0fWhYmHJDlLH74tAL8x6Q9m1Bfhs/8Cg+ma2l9JctCN0pEkpOjBeJDfvzsKCRnG0E5rrQF8fE1wNmPZA3N1ELAHKnaFqorCggElgQ+l5BsnNyZa5pC5FOk8caQmelJQQSJKlsrS8IBZ+Z2F25d4Sd5ouT3aQxAF8gmGgf5CfyIniKyGUm4WfsAIzGG4ZO7FEiC3R6f7KkjIw3JUFIloc+hIvLSjc1Km1qblJPjbcIzAW7vLVh/R9p4JZLE5lhgINeq7QALCHrdv1hhTMDgk7nDh0ZO4QQkGdFXuGuKVjKzrEerhXFCQDF9zYsiUcK4GScYBnz54KajBz+V35JIS0bAPgo0GUElPQbY2GJ6HbHwmHE5JYlhlwmDISS6UJ2UWxNIhYuDPJVroXBwvGruzfWIgUQdFfpW3gRbyGZhWX0Pw65s/gSfjeWy8yJWniPMiTU9PDt8Y2bxE7VUWftTC/8vHHp1dXwmFmwgD6P1V4VZbjC8QVj6UJsV6xIf/jJNnrxPlQEani9jksjMSn3T1+cO/Zk8flxVEdFxW+O/sJvc3MTOUX5At8WYKj2P/wuz8M9PfrdC70KjeVhwTahYQxKZrTU1w0BDDDgZ0ifr5D+4D79wZ6ehM2BzP266+/YuDTU/BlHOpmZwf+opHrnj150E5CaU9PV319XchtcXbE9m3jE7dSt6VEcvlemA7PXbp4Ga8Z6B9iszJQIzl5RcXFjixzPABAY6/jY2N5kYhlc+z4xk6QhdRt+gWV3OZbBd8pLCf/KOYP7jk+6Y68O2hhQDYEocjyYCvr1kM58D13Ez4mDUfPDigipyaeyEoVYf1DemshqyikdthQQf2Uif0syDy1SurdkYRSRbjH2Fc2DpvxZX7NwVu3Jm/PzC/cocewSGiQqILNQWaTskwQVA4nsOQwAA9qjGETgUgX6gfkU54ocyz8aguCJWfJOK+fXGBH4I0vw83/ZDjC5jCsRLN1oZUf2gy3OJ1k02YaEiayLjEcCu8u4+C/5smqkqQxPDSk3LOkpBTWhqetXz82NjY/P7saKiFWoTrKpbbqTk06Jq5/Kvfv7uIcaiDhCDDgGhwcVvYkgRBcGg4dEUK7FNqR64ifJMNLqAXEHJ5Q7DTXpWU9l3lfCTaYjDs8//zzDuJ573e/e/2VVz/9+BMqV2lxSWZmxnjseDPkmp2rUMeBL3fMQ+89CyfsubRsEruHLjB3d3n+7gr5t8p1rB3GwwdCyai6vLTk+Ilj2B/ewfRHqFuSgrKsH9ejB08wW0EEmE8KriyvSCJ7683XeTsmwmnVofMc/Nm9ew9nqeNlwEFaJtaJAfGbBU2IQN2wjqHQ1+fc4GmqLr2fqcR/Y0wXS1KTXGp6EKyluSU7Oyu0x4/lUpHpu/P2aBkP1tKVrzV2/5t/+6/lwgz09SPk/oERDgKHp+/Kys6L5EXzCzpvdijJFe5amJ1O3pJ4YF81p9L16y3c0Z5eVlJ68sUXN0HIdc/wh2tNTZLChoaGc3PzJHYK8uVpL5K6Y3EB1rGa1nPV7SksHJkYBZzaA/WHDjZk7kzr7rmpg/HmTc4ay6quqohGC3L35KbtTEvfs7u29oAiYEfPSF1blItbsXdXdu5v3n13Zn6G+F9ZXhjq69mRruP5o5bGq9mZu6LRQg2Hs3JzxkaDE6+ro/PylcvOH723fI9FK0TCEwMt8cEMTb/WIxAtDuwc59jGLckqebQjuYeXgdX0+CSEtu9sF8KJWxHyyjX1G0/j7OxcUlKKvGUJ6paJhGEjRs8hwj24YV0CzsCzobUkqUqosnGVEPM0crbZOM4ZpTs6e8jBYTwQZmiBd4b8Y/rT7CXw6l2pJYJabXo2Go/59Kh9kkVDka6eOxrL9fb2QGOMKCnZ8YQr29MyKior14djXRJphaI8wSoKUmrVWsgeHQzuLs6zJnk+eePIKr4xuikZpjQLUqFQHpHunm7eUdY/iUhllOcsQAMmFHR0b57PJWuHJv9ldXlpRfKJFA0rIiMJOevljcvKyqVwMxZ1MAUW8gejSk/XW2cLvS9oERhlCh6wmQDQwF3aDPjsSM8Qs4T/UJc5iIfQRVClv7QKUgVHIvk8iPmBEi2ceEbgQrbo3UduPJI2JpETcF0Be2xMqkFycgrGCZKBn7EQaPlYVjiqTCbwpoRXTx6UCDMaTp14yOnM4sbouVkmxifE2NA/aUD1iBBEyrgy0zUj0MOMg1gjTeYyPkW0wInikrJ4xQKWxPV09tw5OWO9vb3EO6fWmC5BS4vc1LIEdEfWwGJqakYWneNyLVi6cHlZmaxcNPyjH/2AHcTNheuRYRSKzo4u8RSuiMW7oZBFmB+71gPlZnffr/6/37Q4iu16q9ojx4Pl5kYSNmykocvxph4Ca33tASzAMavCMyzI4cEBrbqN0NXRpRuASEnbjfb62rrnTz6/K3OXUDwLTB1Ir8LPu9IRF2RDY4VDQ0NcapFIBEejVvNjgNL7778PUOAuICT6DZvNMK6wsCDjJrZfScF9+/eDNdWDzLAtiCpwsXXr1A+BG1HH7wddiAE+B/ZfXEmxzb7xnj7r9piqteGxONNqsFPZ/Mmhhdsao8dPBgxOzZh9Y2u5qshUvhRqFEXCMLAh6KexcySMGfOAuj4kiEIpYotIC1IrZJDKcAkuTQjnszcIg+eWyYL1ky6+9xyo42WGtLa4P9WttAoWitxTa/QO5jBzBcC4EliSrKCYf1UPdB29s5hfyqhRV2Ho/szdlNbT3y9VRMSIkxAbxVAYcNwkuyO5xsQXVG3wlmBhHi3SYwRmHwakoubo0WNaqEAFzQeIQ15We4doQy74wwfSKh3FnhkrCrQcc5YzYml/8zd/U19XJ5OL3HrjjTfm5mYpK7KRuVVpV9iHclU2JVcBVUbiNFj5xu1wjN3AQz4xOe0sanbvyuoK+xxHuLt4r2DPnj/90+9DfwTsFi86KbBr6A3BYDUWybgEEbkSf/GXf2Em4uJma+Q4nXM82CwbR8s2AWwr8IKEhGBmMYvXhSPQMIUQudywjl5qR6AlPPHXvruYSbESS6klrqikLsCiKBn8AE40n5+d/uTjs/X1+773vW99+sEHDfV1LTz8W5wHkhDJy3rxxRcikex//+/+o1AF5Ufmzvj4iLNweX3PnPn80JEj7JjRUKe7C10rze7o7sYRWVfyxUxJolB9XW15aenlxsvlleVnzp4pLi5yUAD/4eOH9/J35yrdS89MN58daVurDtXuSGUZ37FrdgHQ+vqGRPKGB0car1wb7B+0v1Ds2IkXUPff/1//p93581/89OjBuoG+Hp6+Y0cOEiF8ZzbuwaP7HNfyd3gg8vPz3/6Tb2mPV334oEweVYylFeVOayqvqOSx3rBpy/LyPcI7LT0deEEM5LHd4PFneUg1XHXy3yR+qd+hYGpMLMohnEMd21K3r4ZjzlDBGi8ftgm20AO2pO3IJOFwA4KN34iXnqLvwFS7jOVrC4V9casqQ7S5HJV2HL+mywa5q6FMOEJvmj5KU0EgtGF+Y12VcHBUQHGEBmDOgiIaH7GRHzmTXdRclsA6h4pXVVSZiZyhhXnHPi7zhyqjRtwUfWo0QXJnZgorQ+X4EpQjSWAXF+pNB4CnpsIiv8JMj4Cr5k/pNy3cCTP0gpP4DEbHk0F1o1zjh9ywcS5B8rGrDGuSPAIxERhSSX2DedLhrB2Qg0PuuS0kEV8obon8WSB4BUM8JhRCxizgIHDP0q7BDAGZVeMbCgo/HJ5jmZbgrxeKo/zpjUD7pNiZGC3EXfCf9ewIPKOZA6pxi8Gtl6XLEWTjfIOHJ/wf//5vbNvxY8f3768pKdGbIhy7xQuHITJH2OnqeEx3dno2JCbo0nt7BqN0iITqEM479atbkpIVYPb29X/22WmdLPT27Ne9VBX5/fv79+8HF6LUjfaSpffub/975q5sbQU0i1QHW1BQyGsnGpCbk2sFOAWgry5r7vysqKhIDazi1YHBYV42AGppatFgadMWpwhtHJ+8fWv8tkIcvFJjBLwV9+zv73eWJq9p8pb1VA2gmZgY6Wi7Iah15MgRMU6zIin1xHMe0cTE1P3VBw4OjeRGKCWdnV1kGA5VVKw9xwRAQSPpENiN3WGj2G/bjE7sgbl5Vm9vr7gO/R2eIQmODrElfkviB1qoNgN97E/W1rFjwSaIXT/Hh86/jZ25xpi8KIw2SooNhjE8Ce6KixlRa++hgouJE90lRVXlH+n4GdrSpG6VfSDSDufieyn0qcGgJoQMHfYQxOKo4beBPSZmcMP+Ix6EfGXVFKHYA0X4ngLFMrQQj2Mh0jx8iZP6CM/ClzF3fBwOPhoTu0Aq3sfGlFXgknAAJKbJteJKMSf2+8zsnQcaZROBwbKkggXfxYZNCbc1wnjwoKSoiPsAg6BbjY6NuUZyOdBpIaiMG7m5QCpWIB4umsePRkZuCaDKWeP8LC0r5/vt6OzmNJe+RPk1E/qHkBAjBiu1LDtuT2Gl2iaSDBzsiMuIUike5eXltoZiiAnFqJfpuVHaOzk3OTGVmZluTfzRiIu2wTQNDCIzU1Ll1NQEHyCunZSSGuzcpWV4y2YFgbQd2vhlvvba6wSqZ8EWuww0IMybwhsMYhy/In+6oL366iuZmRlCnl5xOKNeb+JBRCwS6wFnL9q0hdgU1lt5WTm3DQG5XqvG1WVKj42AJP7SvewaR65b6EaaSGCppiFsb0dkLYrulxZHz31+dk9e1v/6r//nCSc/Z6b//0zdB3Sd53kneIIg2ACQRCMJXAAEcFGJSrCLXRQlUcWS3OSmTOI0Zz2T2JuMZxJvJifJJmd298zsbCaxHSezshPLkm3JTTKLJIqdoEiAJED0SqKQqCwAwQK2/b0XyZyFFQQE7v3u973vU/7P/ylvkxmeY+PPPLu7rFw2YcXJk8c/+OCAdP6f/uk3WR9xQFGR3s2bEgSVVRXRaPQnb/9YUQSIyVK0dLSKJxxBAl9anMjKlecb6jdv3gS19A32iQS0XsgRToyPvvXDf26+cK7pQj1WzniW0GS1KL7z4oV97/2yu7tLlCZQKF9dkZKy/MP3P3Lo3yuvfMqptq2tQj0zgyO/eveXkie2quHUiZuo6Xlxg/2XkhYvaG48hz0Cekzu9HxWI5Qyjk909Tiddfjgr967Ojq8ImtlxsoVMzMPFGDeBfkeAaOPJw2sDMMI/+UISfsiKwFDwB1pKSH2RTMSfxM5qAvTqVvMk3JXTo03b4sUhWrHW45YuSaK6Lt86erQcCCimposuCOLBSK9Pb0SkMtXhE4Vr9FRQMzImP0lHqSaRHGldtzG+Wh0d6zZLJQQq2lXUmsT8SIsMOQk3CdpdJyyieIKCoqk6JxDkJuTp3RL2EeZJVYxigoVZU+QvR4VO7WQ0QSDHty1ztp4yKQiT7pAnHwQfg/gsw7wPfsGEHB+LiUOAc25QHjL/avE6e7upsRwMLF0gjGrReR4ERf0nan3e8EW5oO1cQXffTGbXkDjMKVWJl5V5BweZEiNn7lj6sLorzwL88v1uQ59IczBd4ZzNkLKkId2nzgkv6ytdW5XQKhwmGUxIIbSARCWMdaFwX7OA7ZUBllSfprX9KHe7mH9gPAKOR1oNWZaw/387q+96kna2zuUYAELN66H+m+unlMsLS0xG54r5q4Zo/nznOsYWgWMcclUdRKmsSSYQvuzn/1ibEzhQHpHRxeVhQpj6mdy/H3Mw+HDh2m1R3K8n4hYcUZ7R5eJiKgSYL/v8sDy5ZliTRa10YQrqP/uHa9UnMIgXjCgpbktPmHhmfpzpqsZVr/SQIKcvCvDwz/6yTsP5sTn5uaD9sz98owVcvFYb1GXQSIZKYpFk9Q10w0ufPvu3Q11dZRZIYNgfN3aDdH86JrqtSXFJR3tHeCHop7evr7y8krVl9BZEL2xiclbUxLsrLZghaTaWj7JoxFcBku9OHYRatNobzNOn/7YysxuttWzQzTKNbdt2wbyHProow3r13uvN2IyQSFtnMrSbBIXqJla1QOJUQ4j7UUIWDEK5gok0kdkZxvwiFS8rsyLB1GOlJ6aBtLIHjHNtpalpiocyeMwLd0cTlHaAtfHVMSS03c4ZtpOXgMOig1qcVeiEMmPkLgLuT2JjzjI0HtZc/vlfsiiO3QP5NjNkDxmFA/h1USHWPul+/RFCl3HX+FonBclwZMIm6BbCfnJKQwh2i/ANKZwjbNDvWoORBnOQqupqU3ETa1Y6ZYER25VIlMBBTeWm5sdXKkcGK27cV0kqBWvqKAA/4kq1T7fd7lfUQYoph1YrICL48xR2fSq7vRpOSohuLv15Owe4OKe62N98YNGL05NaSflUD+uO82jhgYe5yc/foTtMOEPlcR86zbjU8QWlM3+Y3A0gbERngI0ICYwn3JQvhysYQ5VU7+wd+/WJzZ394RTrS2gNbeblssuUfKYBcFFc8NhjjZJ4K6IDRPDfLg9d0sBZ62J35AZeB0T7jtYZlvtjyDJJnJvwYvocMCIqtePHfntQ20HvCVeRH/6oIS58dOTNzgGRJxnMKU7IyVF9fXeZ57ZsGF9R1uz4p2ers4nn9y5KDHBTMeurs6u7k7zM/X+sj4NDedjge9tWdvr165JAZijZqBEeWW5sqf7D2ekYZD8cHZZaclrX/yCUeFCwC2bNzlPbWXOSg6jrbV1865diln16M2b+6hidbGkyhtvvomZ039l5hn37LI7n3naNNv9vzo4c/fRc889/+KLn4BBWYSyktVPPvW0WT5XBy4vmKcCJeWJTRuI0mB/n7Gx8stTk9c9PspOdk0co1xRtArj21BJ3+RlS82SZPJU4EolpaQ5wS5z4WLdiRmx8VoPKDXDKqS2U34Apu21hBxLqmGchFP7JcuSYUaPr3uTs5kNym/dUqkUjmZj9o0dRncxHU7kEPkx2cjP2JXDgNbL/ZfAPjfJh8Exgir+DL6xd3hsGMUrg5QGO+l4+jRS4TfcDk9pQ8FfONu73JsIDElzZchJT/oE1J0F2oazBF6FWfCuGQsiWf95Ig6FiabCjKeKgZbG820tzfKj/mx9RDjM7P17QTI9Jgfc19fHYcwK0uyasComUvorAwvwmeTJUmGMAU0aaloxhfVKZo0xZDS4Vd8FqW6A7JF/z+i5GBD+gjCbIVAQlTv7l+OTvBcdQoRCTsxxXE44iJWqUTHv9ble4PZYlLA7YXBBYIAsDk3x4gDE585RQSbgs4woKMUzsLnlD3TU41Bh64m4djroxS4oTvBxLu4+Z81a/JOba2lgJBJxdUCAminztVsC4aGrQ8hM22xsGFlIC0lXDb9zxfVXR0eaW1ul2rklhQYCtUMfHTHtl2tcVZAvoFy3YX15eYUbgiC2bNni+ZljZLmJeVI88xJkJRPNbh8YvBrJXmUbVU+NjpkNkZKXHy0oLKw/d97JfoBKZsS5gw/6+vqBACIWP2/BxUDxn7k8MHT/sSHrmYgFTDFthG5MtTBIfM7D+1lZGdpcSBLkpRStu7vn5LETYlMjte/dVxUiyed4tlv6iuobGhxQouP+l+++u3Xb9uzsLN5PtGLpkTy1a9e4/smTJ3Hx9sBStLa2ZscYUaJvfalub28P0WRSISYGDo3gT+imlPS0s/X1I2Ojn331VYxwS2urNfSkvIXSWYjGPGXybYP1rsYKOiSEEzgiG8P92LDZbbZtZJgY2WwkPhhI2RybwBcSMi+mTlh7myjad+dgIAW2j26GY5MA8w/qSrJ90Qfvcn2pP/O4+T53xUBQJNUaUIt/cmg+1JVnb8CLya7vtJRDYny9mp31Ghf0S391TdUEfu96ojW1Kk8/vevrX/sDNRotbW1mdUNfYin1Glue2Pznf/FnkjFMiTBdeoXUZGaFwhnPyLGhQ9V2+i87EsGjSFpo1BMiKATViQUhQTzURZIsVBDNX6Bdzs2npqVLYTpkDzWKR4GfACyFiyIYiw9d4qM80cGDB+E5eHbfvn3r169XsUydvv/696gQKboyNOgHXtD4bA7DzWuoozvW3wLaOH8N7irMFpkm2GgCRCvUgMFmgBDGTlzYvetJDMqsK5o1bTGIoJQ0dJ7ZYt8tlBWzgMTGIltAr7Sws6tq632KK9BHr6TqBM9SM5reyyymp8cGmgA9SaE3Cz4Luz8z45Zou7fbFEEYxODiPCrLSGbIpN8Ibox6tsObtj5x6P1D//FP/s85j6a/8IXPCXE+PPz+4aOHWAeF++zjrclbzBOj3NXVczhguFrxO01x7lNxSVFc/GMQ4dKlQJ2Rg5xIVl5ujrw7nle97pWBfrdx6PCHDFNNVU1hyeqZW7dNttQDs7amWjFWRuZya4kksLze7vQYJ5AeP34yJztvaZLak7vHjx2zca9+/ovrtm411o+YKnAdvdLP6QkKurraM9LT1taukQ11zfyCQpAPG6QiBio6fPhoXV3d5f5Boli7bq1AH2miIy3dydtLQpAEBwcICDDOCQ2XVNsC2g5fbpi0kEy/t4IcIVYfkoMGpdOkIZYtTZE5E+FRE98trLgNSrDy0vWSOM61d0zNrE6RNC/DI5o8z1xwgbRV2YXNolCWzg/MOJDNWAGpgYRwos7IsJ+VH+J0xKCkgmun0e4cBhJOYT4jWdn4WDcckhSh7l39i+wDETKed5EPHQ/zPxPkFBEzKCMN3B8e3Ic3khkJrkLlxI2bGAkTJ6QvrIGwntmHumK+MwyycIe0TI6JHAaYPhmcH7INhnAD4hZLVBJrjReqrFlTQxQtlgeUjRRw+xNZIrSklxjTO+sMHBcWFQ6ElP+Ey5Jnj+ap/CCX53G8mLsSDful6/und4leXNn9WAorxlD4LEIOHP8ri/xQPIDaZZg8FOjHJqj7cxFfjJ7vruNTPJftx8hwidgm14z/s298nXEj3CwmkyKCgQU8JxaVjZ59m+jEJIWTp+oGBgbVIw5evYJb4fkESeqgSsvK9zz9TE3t2kh2jgNaMiNZi5MSRRJc96r8PEsD0krwsG66Grg9xcpLlqUoIHPOjzGyiOv97x98b98BJamf/MxnDXhVbMcFOh8hZ1X+6MRkZ1evRCP/2tLa0dur6ioMXJDF1mmB6+sUxne1d7a3X5uAjIzQTVu/ds349TAASUCTnZdv204cO7Ft126wRcOsWrFz5y784t13Lw/0r9uwkUnKzslm2i9ebCoqjOauyuEXqb2CAvSFdLGxCOPjyihAVYMdMywID6eg9OLFizaSnSK1s1yizJoIxppaT8/rVAHrcOz48dXlq9Mz0ju7uhDi6LhgUhcuoHbYOS4sMTFUljOIgaw3ihCHGNqPAg/pQmTC/vlOCW/euqGTd2r6VsCYMSwpjFsSDkZx7okJYSa2KGCbhpVgOx5WgEgIsNDE2kWCSXxgScJ3AqQ51BbRh5gb5XSJzhx+zBtDgBYL79wAiSGF4QZijtDDuj1f/ulSvhNEey18pPPeKLnND/7Gl/+NJPm3v/Xdzq428O4Pv/bvuh19PNj/ld/+8ideeuE7f/+d73/ve4AetvNcw/lITrYCeh8QotSZcMastASsSr7ps4JhSQ/vVUTa0dHO+oPm7t+LMZ/RaKHjW9PS0jl+K1xZXaMFSjjoviorq4QFLS2t/ukFNNOS+tCKigoK5rmwoFz+gQMHlCnB7B4HSaKcxNNLoRcXl0hZTU6q7A1VrOyIsgjGTkWAegFrPoVhAMwfx8mpMkzPP//cU09uVx1tK902RbUyPoXqWnBPZjOpmA3wV4YVZvCfn3krBBH7Qku90tuJmRVmI/5111jqwNu4mOdiCn13KXYBtolkZ3kZszUbMXiZx/QswAgCTYwP2noirtvvvTJvVY5yW5tcUlr8+uv/+KXXPvOl1z4ntj5y9PCup3az4zdv3NLTxUybUS6+wR10d3du3fIEXNXZ2S5Gyc6N2H/4CvG8efPGaLSIc+Vg3fntqUn120rbxkdGNCA6/PNS76W2lvbSwtLlael6E4moasMsY2Vq13h9S0uzCoD0tIyTJ+ru33u0Y/ezWSuzWF8zMdBOL3ziJVWDp48eOXn8+A/feENlwnPP7M7JyWagVMxh/CUjQNLx8dG4uPmGExiJIYAdHR1Hsu3cuRuj09zcotrOkYfqFRHIZ880SPEkJibRCIciuRn/MbhBnGI98nTcP6m/AhkibRd4QLlG9UQEjhwuTVqSsDABiW1n+TO8WlDnxQYQwt7aYcK0Ya5OWAar5efnqQuFYEJblyOXjUgNSjo3PSMNpLODvEgAW2mpXmzr7R0ZcCe2z3chuIs7C0wY7cVyfiIk2QEqF8mMCLz6+nqBM6ySySqLFy+Yvm04gzgydPErvKCzzER4Fl2Mt6Z+9d57SskKDPC6ecMC+jgsiC1gwbA1yuaIEFkEBdyDL3IrNUvFJbw9gqsRSxEVgsG9WU8IxrrNXgdvVVpaajusnmVBhTKPIh+/IcaxB18E5HHSqFmGwoM4EZoL5BqE7NbZnfB97sHCuodZxeECxRuCMU9JvHlTemRx3Az75WV005Acc3SVmTFptpNg6+pR5eC97AMDZcHdsC/vdbceDeC3ue7BM3r8+M+88CxdFNjKnQwODNmFlSuz0EpY0GUOC54XL8Ho/sQZmGXaLs+UuTJLGpTRZGrl5PYdONjb5+QaBQ2p2atyZWxk8qympDAnofccy9TZ2WUKAgkwh1ECBfWmhb2ru/fNt37kwIeqNbVbtm1fmpL2zs9+cer0x+PXQLmBMech35waH7+ek7Pq2b3PyVLJlJMADKo6f9A7foHqfzPgH5WVFauVj+avqlxdlrkyo7Jy9a07oUV5WWqaQy4+PHTkzr37a9dtLCsrF/y9+ZO3Dx3+iPFCl5WUlfiOvnfnP//lzwuj+c4FNeONbIk/cnKzr46YUDgSjUbXrVvf3t5u0YuLiz/88MPKykp7bCeoUEdHB2308IwFfEQBJLHJMtZXapVYgzmCRRspq2RdEMtIFW37Nk0q2Av5M5iUnHFXixYG+EkC7Nyspwk2UmvE0mSzLGiUXbTB0nXcP4ZbixvBUrZkj9yP0i8ZPnaWoXQdJTKuPIpSGQtvjMEjJ1aH9kEHGgiv3YNNVDUaLvsonN/ELyKXZn3b7Hc3EHvSAKmYbL8MHxQTRD+En7kIkU18nJFAOre+8PnPKtMNkwYTE69cHcWWZKYnpacs+b2v/CYn+Wd/9lfuTPilQ+BTn/qMBtrs7Bznk7BKSB3hVFo65CEF/FA1KbH2eaJ7neTU+ML58/l5q/xMFdGPFhMOMz8M1y3mE9euWbseM0PWbSh5pjNSAtTSSlZUlKMc/dXKtrS07Nyx48TJkzbUfsHsaqMpAwJaCpnxFQJKOjJw00ZmGyJM2QDse/c0vwKPfb293CFnr0cYmOMN2CF+1CMIFm2bbeVlw8rEUIL7sbnBb4WuSrjEMz2SL1FnyHQGqMg7zgnjMGwZzQzYOXayqAVnp3DIwovAVD+ag0rxHdGkTmv58vScbLOK8F2KxZTMTONyGNPGxsacSLZUsZX34MSD88SFoQZUSpPJuo9PLV+5fGDgsmBOrcZ3/v5borevfP33pcnVqWzeJFDfqpiCiz18+COFPwIRA088YE1tTWKSMVeW6oZSzOVypXND35VBtN1dnf7pmGL9EhebGrnAEJosz7o7PdPb1be2plbSvanpIrqSTnX39bKnxB7yOHum/sK584mLlybMW3Sp+1JXZ9djGb+7t4UmsNVb33u9q729sDC6ZfvW8tLiKwNh3A99LC4qam1rRc+ws2WmWEzdvf84oUaV6Zbtshtr16KgqjIzc9asWavGO+5xOBjIHD6lfGoxJJVpH0zDKI+Oj9kjEbw194P9IN5ythLz7IB9UWrrNph7Pp4ECJSYCyFaLJCSGnAZAhWnS4z/Yzlpumm9pG7xwsWsn8XPyEgH8gzdpq6gz0zsSDyaDs6iKGIx0yNGBgziSKAibs+uhRUOmTk2g4nQ4x26udkKhXhqTXV3qMwoKiq0NXfu3hJVq1Zlssa1lAxfsWVcmPuyU+JLXGtDQ/3ExLjR5IwV8K3EHWrJz89nBxoaGngCzoMKkz2/oe/Wwbaqc6NfMzPKcHQ+KIpMrq9v8C42+cqV4dycCI4NxCOiYKWKZevGwp8/dw6lKUPJtdNTF7e8VhX6zMqKqBhAJBjucHNqEjjjeuF4KVg/eEy/sSm2mOS7GQOJ1Kb29/e7Mu9Ip1gGl7JTeAJ6jbCRU4IboQ9xcKAAH+NsM4SDYhsRl1fy2TSRcnmu/2lUPSfL7DH9Jv63vvBZr/DAbtRunTt37tChQ2vXrpMFfPBIDeE8O2FLLl+6rOBTli41JX1OfJySDDchFxJzdnEq7uTP8vIKFFDdvX8Xi+L5ycGqgqiiFCX769auk9px+K2wD1nqfD6EpxixvLxyz56nV0SyuvskGCY0I1weuHL6zFl8RWrGcm7ESEPFMpIfly4N0GVLkJqazlaw6g/iDPBMfnLnri1PbNr7/LMbtmzKSF3S1dHW2dWho20RLn7ylt5wx1wAK4p3RsfHPzp87NLggCpPi75561bQTE2fZlIc4P59+zauWyPmsCWqCi80XkClOqS1r69HTiIrK0cfK8hp1VhSK8au2ST1PoJCTollDIGU/4uba+MBdvNqr4wMSxsYVwjygM+KBgm0K1AnEE8YzlYGfLdkKXLa9f1JkO3irsPk+W92zziZeyiOhDgBHc0hrMwxHx+ShiYZenUsV0fHXM3eexuG1PZ7tMyI+R65+QWrsGRuxsWJAhfL1wFGXuOFs7+xy67sZxY6wHw2LMZ2xm4meD4WIRjrfw0BvdevZv9JZGmF2P5v/+a/SKQ98+zT4DZ1VK68eV3N7u0bl6cvvdTX09zcyn+Uo4ni4gf6B59++hnDfmTXXnzlFaBBeR49vyHrxh0+fKztjEXgL12HlRF1UXIqrVShf2CAJMDFlA2tZc4yd57vZIk0Q0H7wBFwvr/fYSbTzc0tEeVOycmOurRT+Xl5btteYPgF09TDjhit0NrS6jXsC7eVkx1B2La3deidYo492viovOBNJpva8Mq+exefqLzZMTg3p4HlcLyiDj/ugCoxBPbXa6yP5bREpCW4inshreI37sFe2O7ZBWcmXAGI8RuK7VI01haLqr0S2ew6oK//55d8dvCaoUhKNUxIw3ixXcTfsF8AVmtr27Iw7zQDl80QMog+1FF8uIeiwiIL2NbVtnHzph//5G1d6ecvnGd/v/6Hf2CI6Pde/6eersvnzjWSc0Gk0QTV1VWokezsLG9/8VOfylq5kntDDm19coezGzFy/QOXrg6OJKekhmbGO3dVgtSdPCVJmZGRCjEPD40ad1FYWLRh0xZV+/BxVHVTcWFRiTrwhxrvghUzFzQlvbqqdtnStPszGmlYeSWXAZMAlHn5+evW1TJ/KqFampsg6fUbNjp2m3UbGBxU+SwfjDUvKi7PWJHDT0hOwv7sDBDFijIUHEZBbn7jhYvBS4RZoEYcrNCapS5/cXKysgZ5HwtoC9xMjI28I5UGNSg0IyExuOKNjq27zRESDwGHneUFbYSbVAvjwW033pKouII6cz0AvLgZKrbfwnd2d7V3dSjV0QsBpngZcEZDAUpsv1+6AfWAHBC/ZRNdnD2hERgciIf7nJqahhTDfP9580mScQdyqKRldEzhBT19KP5TFIUrcsPKIOws1WE90MWcn9EBnJp6QIFdMMyGyCSEEjmjH4mlm+TJKJR4kduLGYowOYW2WzSGnbaaccPVwyX8E4kUbiEMlGJhnMgzPaJcliAWWc5UV6/x0YASTbF3LjUL0PPy8sLq3bkNYJFkyNVKepnXUBBCLT9iVWd/47Iy+m6P+tgLX7wjKCNhwRrQVnpFKhAhkKa9CxWlZvCa/5LgvLmgg6rhLBHhd3FX8xp2DwKQp5AOdIfUylf8v/31z8ofq6LUTuQ6TA4l8cHqH5WZmpejYU7uVHMVF00roBVFvfDqg5mH4h5InzwRJ6yskeVd7R0NZ852d3TXnaw7/OHhX/3iXURaeobhtjcHR64OjVwR2t3VAaM7KTQOp+Xm5RaVKPlbiEEqikahVwVt27dsfWbPnsrV5TmRCN8wNqbxeWGYfD05ZY5aZmbG6MhAevqSr371K5/5zCt79jyJ+2FVxocG5D7Sl6cXFhakLknmjhrqz17qvaxc9rV/9426I0eXpWUcO3bSOTRP7tjug4YHh4xFOHnseG4kZ3laRtP584DbgoXq9HQUWID7h48cXZVbIH9w+vQZIaBFt6MWUUgOTFk7C4JSyI7kWgecGzxhR4EG0O+Wzu7JSdnT3t5eaz0ejkAK4Qj04dLaA0SKIhK7xtPZFdpi5e0lFbLlwbrxe+G/ELqhDkJUODdB4/yiBYvpA3KOeotx9SDTR+8QEQayLAHthsAJ6CgjlWswc0Ax4b1Qp31tgqwvWJysbW9G2QOmjiwHPTSWRZpD7BeMLMfrZext+Oxgf1VysioohTjBon5F6Dw0O0mkBE8dxz57EYE26vGv/+KbyMSUJYtvjF45efiDuJk7e3ZuWl2UH8lIVw937erIJ59/frj/kj6M5EXz4x7NZK5cfmD/+5Tzub3PenBRF8rBKc2L5xseZGYYbjhugpYPDa5IS7FBnIP8OCVQVrgqL09OGrwoWb0afcpfa2lPSUkDy9LT0+gJh3Ls6FFo19m55AezI2HDmfX19pnRJQBTSycvTqiQtMlJwf8xqTgrNmh0fGQGpr42zpcIyNAkrCHr6VZZzPzcXDH28NiEU+DkCCwd6kn2aF58WFGNmqtyIiwmTpUGeSqGMoStjkBTvmTpRPEI8MWJUAI2FINNLiyteiIPDJwJQVxflO+7Sj7VfErXbQd/BpOpJGLm2CCGOmkRBnKeEYb4GdNhQCv1cRnhsHj1cskgl6CWbw3F0aaWJC9euTzVgIyNW7ccO3ZiaEi6dFpq8Iuvvnpw/76PPjpUXV6Bvi4uyI17dIdRvX/nxt2piWXJiytKBYsrVXHfmLhWUBCtqKhS9KGozi/lvaIlqwUM7S0twkqj4dyMo971Sij3K4yuEk3pH8Pfk0DDBy42Np88/rGYZ1Hisus3b69Ynl1ZWZufVzI6PDFy1WlHC1k9vS4wjLo5o6D4AOCD/YEVtPzt2LUdqdvY1CSSIPpTMsedDgaJ9vT0XO7rzc7OHBkZunixMXPFcrdhAIEGUhOl+U5WJWtlcJaGHUj3iKr12jlEJT02Ul9Qxe4bu8gxczlsq+wYjBKri+HqNCVeRy7O3LfXj7Au8k/Dw4NCSZvO7NIZY83RBkSEO3L4FB00bx1SRcppbBFH3rk9eU9fVkI8kM3YaqljbBkQEn51cJCxql1TQyb9gCLiV3U9OT+L8nMq2MIaw0ASpYeViIO488AvvfO2z6eLTBglJkWSUYWFnC5qQTEXsSwoyIP2WluaFTBrfocJsjIjY7gLpwIsWKxNaMLR7Zh8mDuMa7+PWYktgA7XGRGtNnHsMSMjTWhIghY4Fea0XgDhN2pQjOmdmnQKhNzZZTZCalwyQj2H3IkKMQ2Rbli+c3x8TDFOkhYFifY5j9JTU2LTPBaxMuwOy8+JsMCmClp8TtpbqKodpyC3p01rQ5F67HlMGGgS8F/cHKrKIHrSVJu6xPFSPK7q0FBXwRQhotWp4SO5j4AmvU6S436AsyE28LkJmBswI4yKjf/iJ3bHaHHHFzjR6kYk2wFDG/GB6jOPHT5iV2BStwXh2gnUj7QByQvFD2GUhtmvGk4v48H1GmpjV1Aw0D8IlyhA5/NldNrbO4CIopLSe/fvDVzp7+kNp7JhwJuaG5UIssFtbS2Dlwf6enEgna6j0IOfcZZCj8lnw8MAlNeLkY0mAGfUARG+TRtq9+59ygiJpsYLb//4R//43W+frTuVlmoisFBgFRHp6ezMzc4h2fgz7ZlqSFaXV9Sd/ljarzg/d+2aNSJLA95YIh+tmkusadXEmnWn620h/JeQYDGTT546ja8zY8mzgMY8nK8nn3zSsvoBsrAOlpTn8RuCyBSCQjwDVpB+QB/Xxif8U5M4cQd7vc8JGRaQdxkZG6+qqvJ2aBoeZLLFjmyoSEswxNvyhT4ieFTs+YKFWH2paRhuajKwatwP0xOL+TS6zcgFzyKj23e0vga0G3IVM3f1RxrjrhGYYku7knXVQEhDxSnaF3yRJB8QyM3YtBf/9Ev3zOGFcDT2At7dL8WFKmnIGevs/t0XNaOqDEF//5UvvfrJ1GVJ8+MfH9x/8PD7B/7k33/tky/uhUVOHT1Sf6b+OnZ7fCKal2fs9eqykpycrPkL5qanpVxobEcNferVT5JpNyCZmhA3b3GCmWFSgyoZr49euYLUEdM0Nzbyf+obH8x5wC2p96MMFgtcMYcxK5LlTiZvyYJMsrlMeX19/eDgYIjtwKWlS8iSeVeqJAg+IsjWRAuiQOLE2Li8VywcvCXH44mMollgtFL8HDmSVZEcmFSozaPwf1INBF51bn1Dg2YPWFJ4QJ8thP/Y2diSAP7EVRezs2keigZkp2iWLlwst5XjFO2y+mpLbdFRoFhKf1WBDCRZcilhj+9nXyp6r12/KYVs9gCvnJysbEcSXA3zkuxIplOnQWL4VzBhsiCGkqs2kskbBdOUnH7BtIq5+UAVxSlLk0tWlwxcHXv9f/xzUWEO5KJb5eVPvpSTmVlSWFhaXLhpy8Y5D24bjCybmZG25Kkndxkt3NhwPis3/+bUdP3ZM8SbZ5B6H7ly9TQq+djxxvPn+TdMYeqypcRb8KFeVNHo4EDPvYe3K6ornVNWf66BL5fRbzjf2D94xWzoMw0NYZDvg4eN55v3vXfg6JHjyr8J/JkzZ1o7Oox3cWwgXnlsfMKJK6LFkHMNY1eTJHeNfcGWE82K8kqgxyAbEiwDIFVZu7ZWxv3q0KBQTFiKxrx7+5aMvjwOl8N8We7G840yrwoX0B8SXWIvss2hMpd+xqBwg3ZUIs2iUQUDrSijUcYJC8KYC13WRiUvWBSGCasYIITCO/80LeTurekM5jtzheiEzbYLoZ0GGbMsWTOKXvAA7MQEoaLSCs999PgBiKbqGMGgxoffIqU4vVkkSnrp4KpVuXJpUqqItvT0VNJDNTkVl8XboRbJpzSW1QCR/YCSFZ2yJKSLxe/u7hoYUM2ggPlR4iL1DSvqz59XUOEFV0fG1NfwiGah4F0E1uaj8nBQHXJF07ZPnJyazs+LDgxgdHXZCkYdurmAsHMjarYYSY5TSkWeTcxK9VzQDcuL6TAF5kJ6SHxw55Y7l24VXXGEUA1cIzktHoUYBAAiOOkbE81oEyisuSgMqeaz7gGMDpfX2giEh4n84gvmgpKypT6B/upuYbHFfACTG1s4H1HvWGlnhsyF6DGR0jSgpHwQSw2p219ggq0QLDLaDF38H33l1xUxqqqQZxJiFxYVsbmxh5lnLh/2ZNeuXfn5+RZabhOD76gR9Jvxeh7MRpKJ2jVrtBANDgxs37oNEVrsIM1MR32tGBtDPY4rT+rp6errUzmWggKpqqw0T76vt5eZVkutE1ysoSCQhxdRhbucwWhPsFChuYT0pKU2nL8wNnotNy9fuOOxuc+t27Zu2bb1W3/7t13tHQx9bXWNI/XgMaka/mzg8mVjoFCpBz/4cOeTuw3V/a//9f/esn3H2s3bLtR/PH17ErUrzZmWkQ4auaCfh0dGIP3V5VWFhYWqe3fs3F1QWHTq9GlzWxRKE2VViEhzP7BZkUjE0rtVy4pZ4gvNoefhWFupLA7ba4ivMIXptKOu6TfsOxghglRiiijmfS5duuQtlZWVrmDB+cJYrshG+woFmSSYW/XO2WVJTEqyl9bcdfyevQixqqmSeG1gMjYdxmspAwV2q5xYyCVwieGIyIfWRF24vCBBYQ6YKu+hCbMOL+bhAu/qa9b1+s6ChO/BKYZQj0eMtbU5BYlzDilnPJAR6oa3FBfnf+nzL1dVrv7BP//TBx+efOG53dhOsnv82HEiq8KIdq/MylRwNeYo46Erff39Mw8fllVWgUo0A8nj/FWPg5tlI1hGTk7lIYcBEkkyAVWAM5/N3EDybBn3L8jGL0rUsQW4NWyzIIr2wsU4EykxdKjbTk9P93r+6eDBA0899VR5eTlJI8+6jqyw1I6ATOUeuTL3BDskiBSmIWTEuXww4MVBon1sejCpIUUyU1q6mnSL4Rg0PNVClHrgZ+LVZzMWNsXLiAekwNzbBXvBycExACXT4MtW2la35x7wPJqZYSC7wMFQDU6Rq/ZoFt/2CR/9Mlb/7QpAMN8qzjdl5kF+fh6OyBtFuiwUxfEWTZQMFkuqMkWUb0CBTdXylJ2dJe139Njhf/t7X96yccP6tdUMuqz/5Z6uzo62A/t/dfHcGfkkxRRcbO269aLN+rMXdMrlFxYq3MXLapZnzkQVEpk11VUa457Ysmnrjq0WCtoDRFavXp2yNDUvN3Pbjl1aPls7elrau2YePW5qaRscGd60dUvN2uqVmgelCa4M/PSdnxw+fORcg+py8y5uXhuX7JlZXVXV2d1j/Ngrn/w0BJAf9dGRxKQlGna//73XOzq6zfU15aezqxv9X1hYTDBDztvQwZn7auM0L5JZpmz//v3AjeQOf4nHE1iY0vDTn/5UizpTaE9x+iobrD8pDyxLUCJuYwF/yayx5tLA3BWxx0dYYce9spuP7xup4ZydudqxgkrewZHKS2nFS3784DGxYV0TE5MJJ8rHtDfC4DCZ5uaLckXj4xOpqQDZUq4FpGTidDd1d3crgA5+7tIlpgDb6TvOhg0tLCwCzb2Ah1BvogEcA8C5uiapZqmQTBLb5N8/qWrMLvljOGGbRfJDfX2DP/loHknZEa8OjbF7UjBEVHdKwL+hJX/UmhQVFXGiYJM/oe2tDF5fCRibhhrhJvgMrsMrGSWMEO7dtAoEM3nmVOivMMnbR0bGLLqbCbEs6tYclaVLBvsHrGH6inDwuD0Kvgctefeu+FvoPzg44NguzDLCAKYUYceWMZRVChzNo/FPFtZt8IIxiyQjrinIRJhQms6Fx6ILHEnIAfkNDABpWgQf4cv9uR/oAV50tz7aazwXHYxPnIPTHyQxkgpqK5uaLh47dkzBXn3DOf1nTDYLTse8wYpQM/vqtuY+jpPzRXPjyzSxSrObsYJrAjyVqCiLUHWGXdB+NC8h3pTbnJwIHdYw3dvdowx3+7bt+g5Db8Aj04Nw7ktra9cWFBR4NjfnOYX/FtonRnLxpSvPNVwQg3NdXimobbrY+NKnPrnE4ct3DJvINXWsMC9/TU0NLHzj2k211ExtY5MWw3v052+/9W2sK0uxduMmI2thebDkjR/+sKUt1FnlrsrdsXMnDmrx4qS1tev3vvCCkOLjsw0UbGBgqHpNrXySTZJFtwLWzh5bDcsiSZYw+JwAAEAASURBVOv2hGtratbwBmJE0AGZxlP6QU8eKMQEJwOTiYmR7AinaHEggPPnz1VVVpNFAsoWk6rZwJHxok4MKLNIzoiIF/jucy0LPZT8szKE229mv/ze7vqZWNgUiyZSYNDdp3iaIhF3FD+Ey8ETjETz6u4/kBwipigXS/0/r+9SfiajvmZdoB9shu+zryErfoh1IjG+d7Vk0ZIvvfb5rTu29HR05UZWfPUr/+Yb//5P6urOv/WDv4lkZV9sbEKejAyP/eQn76VmJGvnhJ+gb21blm8KIx8fF8nOVQwFNm3ftSM3L89SsCAySZ4ZqJ+8dRMppCo0kJhu9SFkPQ/3gNnjE8AIRxSh5UNnTrSQN3Fx55CrWxayu1vWgWJbWwAFsTGsmf32nRdffPG9997zHATC7tBqawVZC2TPnj1rA6y3Uh07q+E1eJ15ikiHy8tXMykURqW0dyknY6fSUtM5GL+iJtYMDnXb9EM8SETdD7vMlDivzuJTHQjCgvuypLbMdrtJWzxruTAWvJQmLc4SZyBylS8xDEh6kA2RaAsTB7RJhXziHbx4LEwxwvehcFOhAYFxKf6b7/c3m+5DiVOONF5yEo5dGI2C817YdOsT629MjN+/d/fDg/uPHzmsl02ohDbc/eTO6tqK6qqKTZvWl60uu3ChqbWlLS+KAolO37134P39Z8+e/vnP91VXl0cL8pPT05yWODJ8ZVVepKOzpauzXe+Kjv/GxosGC2dH8qQUbt2d2bfvsBPFFXD2O6SJXgdTdatsdYkUI/DqSKa9z+zZtXvr57748s7tWzZt3Lj7qT216zei9xFriclLZgExJt55x21trWlpGeKUj8+chTzWbdi0Ijsbjy0NzNJJlJgeYMdJOPWEOFVdgjWiboSw9WnvaLdHQGpJSQmzzgiwm6Gd1NomhJoOOHgq5KH13kz6RJ084hZLvWCeHoklQAkbffP6TZyjBBjIYuO0DHK9oooAG8Vh4TizexD85FQY9iTQB43CMNVFBisq01gO6rFgjurs7e3jbEAiiwb+EkKvx5bTbmBL4UW0KFpRVdWPUgvrtthAOFy9LSaDnqW4uNgzikl6enrWrFnj6b2Xvns71+UFuCK2iEkXhyUmJhEM1de93eF497z8vNQ0Pf6qK02+TAAO6D5CmDGUfGWmQArJIHjCcnG3ig5wEgSbKpGuWTvgs1gLyTwqw0Lwc3bER5M9wbS333JQQ6jiMa5oynuFhiZLUI1wh3fCaZrgHUXgljxUMPVYrjn4DOpuzGQ4v3DW8FABgyYgedG2GigPwpmJIqiwlQdSmUSoxQtoHLKHf7OSkLRsLS8tvGamOA66TDCsc+zjwiHerk9LvCv+d77wimdm9vx7cWJS/8BgXd2prOyIh/Fc7hXKkAmjZrNg88Tx42fVq9Q59KSlOFokb237CbeCMXUQ5gKnLk/Rv+UDCIXJnDJzhl+oA46szHaCEkS8bInGtVA1OnVzijs8f77x0OEjXV2a9oabmppsqh+IBS7LHfdfvYJHEqxgCwElkq3JFGsqf/mbv/NlZ8Pgf8pKyxDKLjU0OATve3iThVmByqo1za1twKPj03745luXenv2PPP0laH+gx+8T0p4qY2bNq1dvx68KiiMpqWnNtSf27fvwA/eeOPNt96qr2+IFkbldTVFqH4HPDBU5IMLZLzIls3zpX3t5MmTjLufCSK4wF8SFGsln0FGS4qKRfSgPZhpZDbPxGZxqxaW5FVUVCAZZi01jKOgEMz0e3LmBR5/NkogK0weL2hTfNk/92+nZ18JsQaC+yGCO0GAoESbZMziOBGcIfHEnXcBC4FW6JvkSIyL6GKZj1De4jq+Zk2z737z///yG19BaISuceo+HouodNXfvT019/H9Pbue/NIXXnrpledf/+7fKfj8yz//D/v37f/Ot7/z5M7dugN/tW+fADCSm/XVr36Fv+nq7JSHQNOb9gEcgqLKlDSwb9+1E39FGyi2+5DxRTFlOX9u+fJFkjYYzusTAh/D/rQJcgLOoKGW5rtS5urqat5dHTyo0dHVC+T5DSBCW9yzDzX5jHzi1Z999lnABdYWeVtGVoMeehlA4AEpMHxnQ+nz2Ng4OgVWYr8srnSDKNYSiQ/oGyijWDlpQSJLCmYNDZo8qZJIPBeaFugzdK90mX8m7ZIrvjMZHDYlxHmIO+lhTBVDwQLJ4REpKo9l3y10OH0l1lwRME3sTHBqD3f4blaAFKaPCJt447r6lLy8VTaLTLqI189aKLfhKQgPD0ENDUgDmeEIDPDI8NCP3/zB9fHRyRvX9MgXFuTXnznD9wwNDJ75uC6SnalW4t1333WqEYRdUlop6Q9YyN9faDpfUVEOPc9mLv/5e284eOrZZ5/Rc5i8OJzdiJQzk3n5ymxZop5epxUOvb//w5zMyOaNyNW46oqqZ5/ava66Gp+FOuCZTFXhkoGJ6qoquT17ATRg527hlvEuRUUWWqpPI7qemR+//c5bb/0IYjYvgV1ra+9kPBlZrAZGhuqpYMKRAkOIEJ6MgkQLC1SFOCnJ4jBuaDcZLJ5YCEvis7MjpeWm6M1HgEEXGA8KYrK5+DQjYzkWk8sJbE1caCCza2qlreLd2/emJq/RI/dGqW1EQG06Pu+bV/aAtPhEERsjII7iMyRhCYNMvxAf1HPzgNpHHx02gcSp73Cw+yQANm52Ez2IaxIzEd7VoSGxRKg+kHZNzyBDoRTF6FcHLCxYSIyJN9uFz2AwCZi5su7lUl8v+fSlFL+hvoF5oQtHjh7FrHS0d7KrhoYMDg2NjIwj6p29iqEB5m7dug1Khb8m++sIJo+tsyZyvQxX0P3Yqe7u0w92imghCGVb/ImHAwI8BQHj/BSle7X7CWzizTBknH0yUyLMF7zniFbrmuRhQ3gTicSSa87zmmY6WBWhn9ytIE1CDReKUxGYiyH0qDg7WoTjO6iBTWOK4EdrRV94KpqLAhHGMAX4j+BX7z8McbwTOu/ei0S090z5Wa6RRlBVaiLF6Deh3mDPE2tcCNVqM4ALh0VAEOs3rH/55VeUOPNDbDH19Dz2gk1n/dniC+cb1dVDAfK9pWWlVrysfPXG9esx/jemSHMiuWhubs7PLzArFnK1at/59nc/fP8QZyyO9ORijP7+MGCQoURDi83dBohtR20kYoqdYiDMGiWgq8tWX+rt6+3qxktt3rj+k6+8iCR7cOumoyEiWVnkT6MFLlyEAScautM70I8LLqsoN61O7d++/fujhYU6+841nFU0oeHpN778my+8/HJGQEPXlLE11Nf/w3f+XiZz3fq1Fs+IGdXGimtVs/uTQI6PsffuzZZXVVWJMPyADYwWFNbUrMG5+af7t68hzE9L4wKFvzbeNdGG7W1tblJJCrIfM8MFwnq2UPDtlRTGh3JUFjkWBgd+wLP7E8Hyg5UHAggWyfNPL3MzxMiH+ifbFxygPt8gqHKK4WQQHsLvYBvwxwtcCgPAkemwUZqLVrDs/hqjj4IJjj1OoBRcdvbi4Vr/+jX7e9dEbDAoO7ZvLSspKoquylmR+vp3/8HID2OUYbevfPV3j7z/odpavdUbN26CXpWJfuazr/zu736ZAjRdvEiT165dpxZ8dHxC5DdkzM/V4W07t5eUlYcEjPoO4xCdoudJH4UhxdfGRgPdJzJ6dF89noJvOZVLl/rsjZwHQ1lRWZWTk61Gly0YGBy4fffBqryouAdgsnQIIhgZEQRkQOKk9ODBg0SxtrbWlpFtMt/X19fS0mQqo42zorr0BwYGA64M061v6zIRNxh9LnxhxVhDC56Rvnz4yrD7TLHRSUnCCyYVu8UoQ5XoCpGfDbWofLw4hnKGH+7dZ5oF517my45aXRvqu8UnDBYZpLV3/J+/eg2JEgW6ggXh0kABWujpMEVlpSULEhKu6XoD8BXQxjgDYuMHQqhnhgn2LllDb1T9yLF5t6S+SWHr19Y4jMUJfOXlqyFrrAnaamBwqKq6ml2urz/H7i9dkiqJYEZebl6heI5BdCoFJTIWC+Crqal+cvcuMrwgYaGc33iYkZTJypSWVaRnmJu1KEY5LE1NTrkzdefWjckkUy3UUJhHMXEtPyf3we0ZZXEe090SexDh+sRNJZmMgOS9PCuigoM5cGA/1Xjm6adHx0b/4bv/SMrl0ro6uwUrZWVGkZfMQhayq6jSOlhJTiUaLaChbli/gbGlYk24SlQh3PFVWVXFVWPefvrTdzq6umRDJFl9l39inZlEFxG8Kay2ZUQoxloHDk2sr9AfnI1/ZIqhTgMlC/M4RsVMgaBbkCCAvMzBXu5nYMVPOdm50mBgjVWSb+ju7rah7lw6P5KdLYupA5LMBFV9/Nhjsi2uae/YVF8Xm5pVpNt79jaan8eByRTShTDfKozvH4aVuRCRCSTnAQk5/1RXdyp/VZ7RoNwAtBfSTIx+wN8G86JdgukoKS0VJB0/flLkpzaU7iQlJVIQz4hA4oO1UvjOe9kXvk0yJDgIfib25SZJqYfiApkKZci8CKXgCJl9YGNo8OrYeJjrxm6xNswdmcdYwgeeFIwWdntMUuSpbZO/MoN0AFpfkixB6PSoDGqur9S0LzorZYNVdkHWEQ4eGx12V1IV9MPjGHWCPMcNKJ0JOUw1S2EkcujfE+hToOARZ+7jb9xhyESYLr1gPtPEgsaM6Nz4rCUJCgfUflAkxVdhiAlu3UFlk5O6mVzWTczyb3bRPtk/QaFSkVe/8GplTTXl//DwIR8lZj8DTzaES3E8mJ9nn31u+tbt9vaOLU9sHb4aDO6qVQWp6SYiDt++o822KxwyYo6AfpcwEXuxBgMryzuK9qwOD4oQZwJ27dyZvyrXZO/oqlUvv/RiWkpye+tFpViMv9q5utMnjcVKSU8vq6gsq6hSBYRxKior80FEViiGht6xY+cXPv+F9evXW02Go7ZmjfmezY1Np06c+OUvfuFMk8MfHUUEOfxQNd2ObVvX1dYqrEK8DA0MoLMZXBIG1wS8E0NAYovCwkKio3NFqkbYx3PILpA2EjkbMct10wG7xW0UFORTQoaDQaN+kitG6HpeZpfwgSQe2cXtIX32Az2cNWe8KZdG1LjBWSbNrvvrrAEN7iqMi9UqrhbPSUlhYoX95gpJmzf6H/JBuphMi3UUI3In2HNMgrZ49TigK8F2A767sgsyxK7vh9kv//TXWReoYJVY+86vZ0dW3r87c/LEud071v/alz7vREkb9Cff+OaqnJy1tWsN+6B1Hjx0Q8fP+eCD/VeHrmouxvBgYyB3Ri0xMYkTkgPOzM4uKQvAi6QRMH4bQ64H1UNAD8h2h5SS+JCYxCXKjd2aksYbHRvLy8u73D/o6dwu0iM876PQoufr7bffpiJ79uxhE9va2uT/AKmLxgEvWbJhwwaOh4TbxI6OjsGhQTBXxSjVdjOe1HWoijsZHBxyGrinsCAABG/HLBqM7X8gF3PJOTEqqRkZw6Nqju6FURJ2Yka7sR5HWMTOGKGCE1OjKzurN18bg1+aquw5AnZxk7PL6weGhO0j/3QdW+A39gSmDvhkzqOYLwtjPwPlFDuPIkhlWqqN9iAeZ3bXXNZvaCV8gDJBIglEQolZ8KDhbBrzblOWJZ87d+7UqdMaSPr7B3UNiU51F6SniYAi3i2uUgdYWFS2//0PhHSSyx0d7Ria9w9+YE2Utra2tBNiWIohNq5FGQk0Q6o/Pn1W1ahYh92AyApW5cvL5hXkUxB5NVSY6Hmgb1B8nLAojJck1xebW3xnT9iHj44ci4rj8vMpqeih1+FiSYklxUVKSU2cCcIuCJ3zCNahR5CHvqPunh4ZJPKQnJjkwRvOOcH+vFUqKirEYPtAW/zxmY+x3EI69US9l/qMv9fcZSOOnjiOoSUYIIIy1J4+/NNVMEW728jYBATk92TJK+0XTp5Rcs8zd27BRnwhcyyKFayYCYHa9ksVZuCO11AlqM0bOQMWHwAlUSwyFhT9qC4VXGAn1ezwAYwsI8CNzRqQWP1wyPcnJyd293YLocRkKqT4s1hU6VCIG8GVJYSeUV9kZlY9T5w4MRvsjo+NizIJjc1SC+BTNqxbLwDCvbHqkMef/qf/xICcv3ABHgXbQFKjc6B5KtnT0+siXiwuBNyQIiHtHANnRIuGEjOPw1yjjZQQsdg8H8hooUQ1l/ouSwRC/zyfWA2Iw1DTIPALe0GkLQinzpYKc1l4uhkLh8y9S1+YEF9SmM+Ky8E62ou4KgKwvDREA4JIkUHgxCwvctGycMwhnnvkrGkW+CZgyW75jiTw3d3SRHIYeFcna86VXwxD0VhXe6erMvZ2yvcgvjxvhbsvL6/YvmNHQTSaFcl2T3n5+XykViGrwDh6p1yXPcXz8peIgq3bt+8/sI96nz575p2f/vLqyJVp1TFjY5mRSGnJamVaubl5Et32W9DCZZ46VUe1qmuqZV+tqPQFgfBsTc0Xgx2Ji2PrSYA7trjr1q2D42j14Y8+Wpq8qLystLq8/Ok9e156+aU5M3cH+3urKsszV6TfuDGhJG/PM89m5+WJMH61/4Djk42Y0eqn9g4h1i8suCN+TTh+7PjAwGB7e5v2r67OrhPHjqNzSQbnigLKzcndsX3brh3bsjNXyLWgmARQkujiKsjuC597dWDwyomTZ9TQEFNqRgKKioogSntJlH1nGVk3/oxlcedbt24VW3AhuBcw0KNZdzTd5k2b+np6WA0smZUh60SBWFhwOgBheEuwdrHkH1Ejr1wvtBXgCIBPxGJ20wv81XdfMUULptaux8yrpAMEQ4xD5Rgf6IZn7t+jEpqiWE+fgNShswYRGFPHNrH1rhYsc7iYsDJYZ1+xmwn+wFf4oFDmKjQJeUrzhU4eP3P6QsfKpfP+4s//N/7kChqqudW5iYKO6qpqeEj7V2PjBXiAqb3c219eUpS4cPGy5CVuY9269WvW1OK+XNC8dYz01u1baXXo5AdSwpEr9/VzKIdxQ3z2zD2jUx9okMfdgaBuNfgGtcTtHaGgIGN5QAjzQpWdU+qcJ/7tb33LQ0EYmzZtev/992eDKliDvfAsqkKIWU9PT2FhIZVWy56UFFI1JSWltoAndkyrQOHSpQH6tnRZsoWw4wrQIHFKyGT0dPea+ujOtGRIIZjXMzl1q6//shpgq8g3QKDiQVS8wjmDUxgAM4sdrkIMmAOoGQq2vBbZwro+g6bCzQHjAlXkj12jtyF7cU/NUPhipulgyLXwAzHLywCR1RDwzeECV8bAe5gv44nCZYMXVDchnglcj+IC9eiAi0+fzSbaUgGmKTDpGSt01gxeufqLdz8YuTJWHDWXJ0vsvmvXU2dkxLt7qmpMJV6oWgYuiWRJ6C7H+Xn78aPHysrKqdW+X/5cRlbc09baBZEURPPZkOTUZQqa3j14cHlORNq5ua1Vy2phaUlWbu7Q6KhkcHlFhQPWjQFPSlq2eDH/tWTe/EVap/CfixeEw05FgUXRghdfeKGh/owGAJkO05qsztx5cZ2dPViEuo9Pq/cTyWAyJercng0tLS3jPD766CPKtfmJjdYbPdjQcK7udF1BQQGbgHTKzomgeYdHh3v6LpM99d4+i37ZYktHNlhNiSMCr7SY6smkWnO7qeJHuWbiArWdYVy+rbCwwJkGGKeuoyVuT6PoQ7+av4K/dsPyO+TZuTTUikVlssEjENCMKx/T19trp6TJmVl7RzjFxAwg2UBgMB29Pd2iJeePugjrU5AfdTPXxq+RoDCBK5Z7hrndMk9P/sk87xQCidQU5ohhITZQBePA1yo9I2nnzp9jFfmevkuXAC6zKeJdLkwSxdmEzDIDxatx4HIBICBX5F2zuNy9uaCX+qc94oqwoUQOfMQfgQjKMoMxmvPICUWlJaU0js2RkRV4iV+pM0BQVlrKlAUwETvziOjy4lzmkkXzlS6b+KqAlukCKdgxYRkXPCRsMnA4Vr4QhO9RmNMdM1zGsziMEPIMmQT3ZiVnb9ViMmvunL0KJiuWI7Qv/hqyaSFeDIMVvSD+L//jH5QUF8NlLLVyF9sGz6oO5e1ctqO9w0rV15/1efyi711dXXB2c0uLc0StXHdPt+puLTvimL3P79VYdf5co9Lbd9/95Y9//DazKPanoj7M//AzuFPMElsnwuvo6mBauXeYF7Nx9uwZl9Gr+957+woLoyB8ZWWFou7qitXKGUTxd8K037tclErj3NysK8NXzjc2Sj4DymXl5YwRXru4uKRy7Vq7JkA8e6aBDPX29ra2tCjURlzwfGpzMSrj42OXenqxFhh2YQ5fZX5t84WG8tWl2ZGIdQzDjqZv6fcoDV1li8/WNyBF2fcQTlndBw97e3ticM9VDXh0xM9Qbm7Ob/32b+/Z8xSaPi8v79LlvrVra7dv337k6BHBGREUBSojh8SNlGtrbbMfLkRSwXSv51/1+/ulL3tsb9g+MuQTbaENtvOMWnBT9pYr4x5iQRuZ82/EL8NLbTyRakFizay7AujHpLoBeRT1nLDT9OQttfsKZc2cw/cKGIlBEBNhSKg3050fNouJ5v5E4R6WtvvisYQyXtXddbm8LPrnf/z7/8d//stOwKK1ef36DceOHHF7wm43LD62IDUb1qnxg/siy1egv2y/JC7h27ZtGx8pJXb0+Im6j5t//dc/l19Y2N3b416hTv0qIQcTHzej9zxU5cVJGnkWwTXzr1SEYkCUHgv4UOxH2LjD1rY2qZqNm7a3trV3dXXsfXbvpo2bIC0yjCMNcfkiLVPLObmSkhI0KZWw4IAwOkXATNKIPSys8AHcpuqxvv/HCxeFof7W1J6mGRi6bKkeVk/HEYZ9n7wZK667JaaxKcorphXUPHxs+eyXTWHgYhiZdVUOwzZIUoeiGJs7q8/he8y+MDQyi/AQK+w7CfQD1yvk0iyBgvYuqVHaK4Ln2OwC7bZadr/pYhNmgUe1TS7o/7hnGh6r1RdQWULH6yzGWNjVrMwVUkRHjnxswmeUwykus2I7du12sM/48LXbN4PbXpWXn7Mq9+y5cyRsx1NPo9RY4WhBkbkWKgsMh1LRV1FZCSj4tIz0FMWWK5ZnOqsBt5GZlW0OFE+5InPlorSU7GhBWVV5Zm7Oiuys/KLC1IyVo9euZazMvHypT0PC6rLystUVIs7R8evGm61dv5GfvnsrDM1XaCMEPFd/9vSpEzgbg0AJ0s3pySee2CzbLYxXs6PuwbGgut9kbXOzc80Doonbtm1h9F3h/fcPAO4MmhkUzEt+vtq4qEyucJZdJocXLrZrraGkHCHxDhF4kF7H5SrEWaIBH2Kg7GpbOD+KwEn4jZJEcJYl5f/krigiF0hjPDHgAScBlQIRuie6wlUSaRsv5tPFHRi/UPQxn6vmjJG3FP/6zRtCpXPnz/NYEkCsCuEM109cLDVAVNwSmbTyFBBwZ0tTnHdo6EdymOoHxTIXxENGAAjgjRD1Il0OyUMRjzMfn6GSbp4J8tTY1+MnTmpOgyl8NEFVimV0DnHyAh8n/vYuJhDK55gX65kLZ8ZZRdk6cho8Imvh9kITkbg8VEou4C9VQgmC3QlrpJ/k9i2HgSi0SSe0LGfLxYukumZNTVFJMYIXGaZYD3iw1Hx24qKFhgLhstgp2wr4ElwhHlPAHk7dUQQnTRDWhPODTd2D5bRMDgIAtqRRgHXLBQMG36Yk3kl2c8L0O7fqO5TAiXK6/DerhjkQl3P2Vjv+8598kW3LchZB4hIA9mJLW+g8vTnZ1tF5qv78tRsC+7s3p27j+8zt1IalTUfGVTD+1O6nFJHTUh6xIFr4xJZtBz849P0f/NNX/+D3Tn185s0f/3RlZHlOXr681937D3c//YxG3972zt7OLnPdNU7lZmUuS05ckriwpCg/M9MIRzXlj9dvqCVw0aJClkt7sGxEWaUhotdAbONaPjh06MiJEydPn73cP7QwMXn02sT8hYm7n3omK5IbieSuX7vZ9InB/qt9XZfY92i05MzJuqH+gbLCwr1PPVUazS9elbN71/aKqori4qih0D6uqem8UygXOww0Ye6uHTsSE5PNYEPSWizS03jhgqdDiv74Jz8mbdIqFeWrrxgiN9Df2d7KBjm+nCN3jDKM89prX3z5lU8MDg386EdvXWg857RSWev21jbNF3B9R0cncqWkqFRtx/sHP6yorMBQGZoj5oFmRie0ZOgpkgF1zG8Sep8YwTX2zneuiPxRRWXo9jhEGEZWSrc4dtVxzKHQ6SGmEFCNOSzvUPsbB+MzT3weglAwKGYUSJmjZBeohdNKHGyLV8xeubwwb5VC2xXpqY4EvO4EZxY0IS4cqPVQDWpoAwz8vVq3eAHN4zuo6TvTv/Ubn/nPf/3NDeuqGs7UXWg4W1y8mgv9wQ9+YE1JFWWrqKo2BGJVJHuofzBnZSQ1ednk9amCvHznSRlvyP33dXVvXreBj86LZn3205+uO3ZMce+aysowpdgJn86eTZi7eEH8LUoyPcX/hnNHFydB8WYXUCfJKiqqj5FlCVHd9G2MbmFBlJ6CNUXR6LatWy3H6Mgwle0fGJBU0D8gpie627dtw66o3hJbUGoEl4i/prqGcVlTU91Qf5ZKk42lSwn2fDBSolp3WiyHmg3xUk79CjTWnC30CEXyH0zJCoCnAIdPFMCpSworx1EFFZw/NwyOsG8BmfJtvvgqYN8fGTse14cyZzYpxo6E/B+OJ7zLsHLYJy5UFmD7vZQ3Zakd9yOFcnnwas+l/rj4+aG3WXlfrER5JKSWH6gYCshmvkPn9ZvG+ZODEJuaW70rMXkpLtWRCfHzFprEawzh0NVRdRArsiL5JdGklOS0lRnq95UbSh4VF0YBbIN/b0zdUGfHaB47frS7p+vll19qa2vt6+sD9m9N3Tly9NTZemXbGOB4JoM8sieFheV97T1X+q9MT03DQkNDgw0N9bhwYzVu3plxFIuZvx8eOVxcVjo01D8yOlRRUXLow/1apLp6+rTQiKjMlLg1PakJeWRspKevW3aDOnB7lZXlPD7Hxp+hXpj6sfGrU9M3u3s6PTKbtCwlOZK1ks6K0QqjBVD4yVMndaRcn7jW09t7ZSiM+5icnoQnQgXynDhlPGIJMzGGBq+gOQXw46MTcx7NEaL4T5OiAQXzHNM2b758rumLLM/t24qW71giEwYFQqq0DI0APxh6GqP9F+aBShCaXKuiHgMc+BuUTFt7643JibKyYoBB5K/tQgEIh1tUXLAkGWwAtHifxObmFuIUQOGyZQg2rYfkC71s/JbxL0w+3DM+NuZBYBHNVh5heHhUlaSKcC3aoTfM4NZ7d3/2zjuEFgS8PDR8bXIqOzcPejKkQ2jo2kwN6LZyhbba+TEngX6fL6PA/SDz/JXNIRvcSAwBL1TwQwsVmQfnPNfcliUw4d17D+obLlwZvqrtMmGRt88siJ/PkEjDFhcVLnXsyKIFiYnc5I2WlubLg/00Lj11WUHeqvKyIsASMFdb52QLsIOSEGXrHHq75hk7MHfiejgPnABbRr/ym9AuKOhE9968leg8HAseBtyEOsGY1w8FE+GfgiUKOH8etpod1F+P5zJcYnJq+tq1KYWrhmexovEF2Svbu7q1je/bf8B8Tp6cKokC2zu7+S6qaNN4/SRRYVKSkEWYga17cucOF5W11vEFJu/cufPkqVNvvnXwv/0/f21aa1tbR+8lh26AMyH9WG+yXEF0ZOjquYYGp08pzR/oH2hq7QWCKqvL7HZq2jLEzsuvvNze3vHee7/a+9zzu556Oi9aIJU3cW38xKk6Z9lbCNzu4qQlTqVwaltLS4cjKV56+ZPWApnDvDtXiXf5yY/fdgUdHXMfzqmqqtSAdH18TJbDKceahI8c+Yg3FXTn569av155WpXv3d1dPd2doJM5YggEMRkRCbClhQjObNm6lWnJzs4uKytlIk2mBwmhKuZbBoIJKCwu/qu/+ium++/+7u+w2wQDdLMVGempRYWFH58+TSUMZSgqLFK3nbg4qbe3TwxBGZg/IiiIcW4WjANqZWVnr1hh1NAICEIM2ETZeJLqB9xC6ATDdgZu/rHIjJ6qPXOaLezPjv8LYcnwSq+GBgZpZ2crhRbRx3PnwUrGjVgrdQlMroCQ2ivHQd+4c8SOGnwIa0lyIqXFz6r5Zj85HsbYdktaqdgYvnJzy9qa//3P/sjh3tNTN5qbzhk7As8eOXT4R2/9zNEfuasiaWnpGA+slTapZFbg0aOhgSHPWFVT/eOfvnPs5PH0lcvtqalAgYi73KNsL3nxQt6opDAaYLLoWwu3wqHxEUEh3Ce3ROUgUNjZAzDu01MhQpIRIw+gqU9ErkrDSBotTkp2szYoPz/Pilmv+oazcpMTzk9OTrJ3XZ1dUP/f/s1/57g2btxgr0RZtWtq8wsKoGloFBVhPbdt2+otMLtUL/HgZWEgbQnMrtAKi8AjghMWGxVvJYV9dsTcVUEGmXEP+Ec3SW9poGoe/kyoalNCEB8rYmJbGB3+jxgEvVVkoa/8oS3DoYbxO4At8g1onXnksCfD8BaREKyAjnIbH/OR2qEUmgeETkRCtU7o/p6gqB4EqGLf1RerbtAf4fMJtYJt02Jtq+NZDKwnG8L63FX5quvHxsaTluqCvfv69/9p6OpVzJDiNTTB1ie2XGy6eOijQ9cmrys3E196iJ27duJyRGx4i6NHjjU1Xaxdu764uFT045EVwTZfbD544IN/+O7/0Dchgjx75gxFQDCQB+iQNj2YM48/e+H553v7ej304OAlDJgat9o1VYKx5ouN2dmGJyQUFhY8seWJXbt2VKneqar+8tf+UGb4nXd+poQHj4oGEEWpealcU3W6vg5tYyQFSLp584bmlsYrQ4F3sbyenXF3okh2do5SAUZG+GsBh66O2DoB7JqaNVRm0nCU27pi5thE/Tz5+fnEmIyhvkIov2gRLIVxA2oJnwVXZ4d2sp+BkgkDZe4bjcB5Mh3CDjE3V8Z6yjzZF5IJFJl4aVNKy0owCk4N0GfpDAf6hQYzLpzbGRocErvQ5d6uHobRUrigSMWBM1QgJUNDjjD9wZLFyTLxBMwvc7JyqJrqTfQDYZOVHxocZJlFgUr00ac0enBgQDOlo3VUR6iZV+UOfpE0P8PNzDsKJJYHveXxvZ5gM4O8dhDRxSGQwleJIP1HgD2+W4oNNVrAsAwNDl+40NTR1e1t8xdCY/eRHSZiei+ToqjHFC7jcpzmuGpVNoIBfUoNKClc7q6Nd2bSEMnyc+rAfaBtCJV68YZ8An4sYYIEMB3hO4Bgw21gDq9xTic9sUFQEdfoy0P52d1yOrQsRICxA5IEfxA9pcAtsTHodxOyYkoXBs3E50eW9/T0Sh2rqqFYYIqCIhjh0qXLQbMpvU02ZtQgxMDSqAtIKCosiITCOXT2tHt69bOvip1bmls+8Ymni0tLf/rOz6P5Bcjz0ZFxx4remNCiO0cSTiA/cGXY/GOGRPtCxvLUyKrscxea2tq6nBRvp9euXe+wm7Lyypde/lROSYmksSbCwx8dOXfugr4MhP75C+0lRSW/9toXSeQTT2x97sVPGO/VPzD40eGj3/7O36uAMJZkZGxIqAp6CMfx6UsSF9FS/A/LSqQEDVaQUdaPgeN1vDJ2jkxXlVeuXL4SmiD31otk+KGzs3PP00/LtUqZqJSyHadOmRWwCDtvwZFp7vk3f/t3tBJ+eOjQG2+8wQgWFEQxwhyPsmPnklRXVkayIgTRlK/0tDQUK0ioeQPIEK/A+2AM+gXsra6uiUYLJ65df2/ffsvO2CnZpT7Bhson+KeNYNMfPgD9WFgSLzBjjLgEGk4JhQo8xKxvI9yGX/jltZu3Hs6dPyOqMdkiYSFfqMrt2s3JwP0FfzqDU0YRSH54zKTkxOUrV7CS2bm5WSsypaZCHDTXybdzSwvzkHr/y++89l/+r7/+6ds/6evtQdY3XjiH2fmb//bfccZEcMXKFPC8pKTY6pGk1JQUA4ZKy0oPvH/g8YK4eYvmn67/+PG8uC/9xmsOvD/w4cGpmWl55UhmJjqFtaKrUL/0M9Hkrph10T/2GxPiPj0qK4Z5QgEaZoWD8owe0EYEmsFIwETjuArvPbzf3tGmWnJFmAN5XdjBZKxeXQLp44zlP2A7qog8/8xnPn25X+p+WEEEU8WY0hkfYX+tB0IJsLNBEIDeL8XPyDAVwqrb7QevGWoceD+WMRBWScEjU8GEoHh2x7/w43ZHaOgm3V6sWAk4DbNCuAGa6jFnvxgXn0iWXMBv/ECNbav34qTwvQI+JklNVlqsZZsCIkIZOIJK5MJNaDzNygzNZ2aBJidRt4nrEz5FDKSHJPBj0Wh+fgGRSVmWJvk9YVbIo0dyZgxrV7fZvFc3bd7c3tF9tqHtyZ1b+vuvaIeoqal86603i4qKNm/ffurE8bauLkPnMXKI54jhgsPDE+PX1mzYUKHDdeF8YAKGMPBPyMu/StxYZ6EDS4JxemLrptLVpWGF4hO6u0MuXLBVV1fH8Kl1zM/LHbjcV11Zgdx2AG1+Xg4Ga+26akNautvbzA9SFGMjkChlZashtkMHD65ZU93T3b1377M9Pd2//7Wv4StX5ObkG4uYklK6evXFi84dbWRne3p7Tpw4cbGpGaasrV0Lqtop0yEgSKwVtHp1eJQuK3XIj0YN1WDKQhmtVUpJlQWhHoN8iaPT/rVGzDrDvsJ13LI8i5hMPbwDYGme8Q7MvW2GV2l3LEeBaonDOmICw1FNCQ6re8wd2ksOknS5Gr6Ep/SWmXsPLQ8e3X8h6Jw7T3YT5guFV4FnWKhah9f0o4UVF4aOszlzZW+k/EWcdAGiUtwOWINUxAxvz+Irh/YIcoQoVoJ9aeBKmB0zdSsjPQPqdQPoEwAdZnerah+DQQi1x84LWuwj3CdI4SWaSaAfCGN8fIzjl02wj2Z5uisTZU+rgbpxA78Vcigqy+bPz4pkGZ4HvvMc4lSIQEOIj5BlCLBMc71zHhYt1Buo8oiKydEAiBIcU/j8OCc7uqkQ2BF7nL7MZfgJlJ8jKF9qGJvsAO3A/MOKHtwFYy/QaBES4TRQEGI9kXOgqjWBQbmyIHjo1zDa7KG9pm4xdDgTn5OZYb8Bbf+FcJ8J0J8U01SXgwi8lueMadQ89X700IWEwD6VrLz4/HO/2vcrAk0NvvSlL33zT75ZU1VN4cfHJyx0ND/KQAvnLc6Nm1Nakc1buT55U44BpSNlbDzP8OjEkzu3IfSVknvNzl1PZa+umAOVDF09+P6hAwc/EGKPjU2gGfRXYOHlhHfsfFI8fujwide/9/0fvvn2kaNHLNqep/ds2ryuuKRoWRiZqBLS6J3busBkFAb6+624DLwu6VW5eShciU/fxQfKllQnO825x/mIcsEmjDglZHoayO3r7TWg4dm9ez8+XXfo8EfSk1BQS/NFM9jAPs7st3/rt1Rz/Ic//mMSUVlZSaaYBjBZ+RbxVQNq07QtKj3WHdjT2dV/6fIzTz2FeW/r7MrMjFgZYwk1tIn51ObhuGEf4bIx6uJjWW5CLGTwaBQvPT1NgS6/JTwgDmHXY4kfqsgJhogNpIwVxYBEV0dGP/2Zz3KfZ+vPzZsbpnYJuQC3AILuTM9bMM/4Aql+ykxFwWEXIV5mt8NcBAvzDxZIiaSnLNUBnrMyY0PtmpJoTkpSYovk6/jwV37vdxUCgnKabAQ9kUjks5/+5OIli3BGNkjtonkFBOr8+XOZGcvd7bKMFGsi0OFV+aSKmuqs7KyTJ45JKZlvEIlknjhxnLBuXLceWmQYZB+QhwY/0AwGyL+EVAyBf5JhLUTysjw/ifcIfL88P60DGvoHLgsXi4sLJXFBNOqArHFTk5PXf/6zn0kzFhVFwbW9e5/p6+sdGOh3k8XFRQIgSB/s7e3t9SwEm1uywlSCt/GAZN0IeREYxQLYaQf7TqlASDyHdWYumRRIy8WB35Crmxersw05v3AQMazKP9lN2xf7/+J4Nx7ITz/4E1vmz7TU3zk2jk/iw53I2gtNWFVr4LU2HcRl/1zRd+4PLLAyXik8o5T8rguG/xfL3dp6FT3PP/fcmtq1+x3pcvDwpb5LnChhKCkp8Yn62DxIZ2c3ykQVjskpT2zZOD09KT3GdlPkdVueaGu6qDnuYluHagmUL3SCrmBAuecDBw4MAsuXL7MhyjpGjVV1zprmMERociLHoNPO8SwesrgQOiozQaav9/K6tes3bd4A/stTKC0+dvQwhLG+do2Ks4UL5na0N7S3Nm17YpNKVoWQqqmjBQqXPOeiN994Y9uO7ezi+XMNmILPvfqq37Y2t6yuKo+fP+9ST9+GTRtlEz489MGKSORLr73GcIH146PjnLGFPXHipGwR0oVT7O7pbmzuf+mlZ6y2cgf2BOwQPXgutpsPCO5koUYIEqqlMoR3fqYdQnPJB5BRSlIOj9pBkLyF3TFXFAwVbRMPDBbHI7TwQcyu4kzKxYXQOJurlsPui8AE4suWGFqdMC3hdHcGx2p5wwDvpGSRdOBDF6tS0eD/L0fOglk+2rEQphAQPKLoPt0Ai+/+fSY9P11XR2t8sWaoLPdfXV2N50NQcxhki+1iyoSGUF1pcUl4WHFSIBIC4USkiTCZ57fU+dBcHsHVOAi7HKSLrM1xyPukagykIkceIJ/i7SQNEnFQNJ7JdDNz6SLZEc1XdoG9TU/PUGExPjJKO+BdRerEf5ZTBPJFCNhBMSjba4FhiLS0DAExz+fRfBz7puhMSa3XOKNaHSInza35e4xCA035fl9gs//gvVBl5pcxPXsc0yNHHobJlO6WT3ZpTt2jxFeWRnm+oPAxvOEPtMv2yHDbcr1LYPKamqrl6anJ2uPYuyznJT5KmBtXUlIkrDlZd0qfFpDwhS9+vq7upBBH+9C7v3hXvxfkTiyqKiv8p+UAol6UvOjK1SGcPodPRe0lW7/3ub01VRVIpLnzFmzasj09M2v8ysjBA+83Xmw5duykCGzFigjTsGnT5v/1619XdgEAfnTo0NHjx/7f1793tr4FQReN5peVldg25yHs2LFt27YnJDCssjQ1ukQ7YHV11ZkzZzhsbIBlpasMx6m6U2fOnGVTUAatba3YJ2C8tbXVBttdO33+/Hlmhaxs2LABd6oVssnMLfPRQ5HYvde++EXlU445NFLWWjltAHLxV0snXgS+sldkOHensfGCyEbRqYiwu6tT4oTS1p056x7MH2ASlWTinfBXNltdA35AwI3fqCwv97Pg1etzsyMgFn6fj6IDIAW9ZScFYYyt3aVjtg9R4SI0LRLJ/sY3/ui73/0HXGdm2hIGLrI8tSB3ZevFc4sXzRsbGX4wMy1qIaa4+6BFapAB4BnHmmq/nRjX2DM6dvPaROqSJM3vtVWrN66taWtq7G5vN3tly5aNzqXq7u4EHpXTAOM8mbl06Rmhp1NNB2KKhAie5OSMQdC7PXxlENp0DNKK9PT7d+7J3uzeuTOam5e2bIllaDx/YVB6IEPHJsZ0eUwqxjl+IA6WN6nLIqBGObsAM8M5iAalpnhe2JM+IEnstaQ6NpXcO0JIzOz1LS3Nhnko0ikqKhTtwTTMCvSNGyB+KH1MJmUh5DyBdItiPJJPERg+hgDwNbIbYc6vaKOkUuw4lyVhjL5mB+V+0Ec+l9b5idLJArIEIUpTRmE6qAZHSVofE9wbfBKcoCtTUzJGwGb/ye74Jw03ZRi4nxt6Le7RfZ1CBJIflomgLDLKsbA/9Hvirn2cD3URVLBrehyCynAKOGV5dR/DwWyaD4QASOw7P3mbQTQLV9ZT6XVefgFLR2z4L4lLxksw/eKLLwwMDbJZnO6PfvTT0tJia2V4ASWV1Neum5Oba39xy4y1uJk9FWFcHRokvf2DV+XkUIWjY85FGT74/gfOI3NIkNQLtranu8ciQ+A1NbX6/AQLvT2dt29Nzp8X53zBu7cmezraHL0wT7nyzHTc49vGFwtTNCzhvmQoDGtWSCUWAYA00mitcWPYdnp3pq5OzuzYyeOMpAkYbhUQkWj//j/+Y0Fe3oYNG5GcfLz7zM3Lu3D+gs1xzaam5jNnLpRXFdVoxDJSdeFCB2vHiIfrHiqgGRF5XBw7IKQgG5yERSZv1hlWBhkFf4pkpqbDYBBbTDJM0jOKEE2NyyFI2tEGYk1vEIpgKPAEinjxQwOXaTR6DeMmjyQqnbwxhYSBw8KIc2PPItn0uqW5hRxmZ0dsMa+MlHJjEDpfSx0MwPdXQsiI85wINm6GwTdWr6ujnRVSVkOAuRMv8xbL4hHQvwTJE/lcr4eBwAvQyqriTcXrhDyGNp3SfBtJQMBgXPbBovElsDIYEfMxIq05Ple6iLwDobwUrFkYzVfYsXJ5Bq8ZsFooJhKeYuCEj+PCViomn0ObrAmx502AZo/MdPvZvbmKDyVdoj45o/Hxa6hXdDQsxU7ybVRLoKz11kf4E0Jx3nyLGZhPoTAP7jdcskvFtM875ll4typ61llhDamhX/IC9ggI4ebj15RGDWSGsJK12s2frx2F8CnlUKesnRZL4CybT7zwfE52hPTTZkto3nm0YJUQ3qgNyBpOiRauev7550+eOC7pJZb05Js3b6yoWC2jw6Cr6FWnvShx/tJlSToL7tz+/3i6D/A8z+tM0GxgBQmCAEgC+NF7BwmAvReRoqguy5adyCPb68mkTGaSSa6d2d0rmd1rdnazmYwn3hT3xN2WZXWJYhFJsYEkeu+9F4IgwE6Qe3/Q7OCiaQj88f/f973ve85znvOcc2YEC9AqMu0bX3tDPsB65ObmIXaJzWT7Pvnok+987wf0VG3tHZCLrRlAs6VLHbYf/OAHJz45UVl5zUK+8cYbJZvydE1Zr6BpY9Ca9uKFcxfOX5gyliHCwM8Qu+L6YdTkpGQYn58mY1OKcl1wVFPzj9/9wfXKCrQ46t92Vxfsq6ysTDyHHrFmFgwKQ2N2d2vtfZP8QRYXFVaQn/+VL3+lraW1ob4e8HYShgf7Y2KiJsdGcVWVFdcjwlcFneDDlsRu3MAoO0K0amMTE5KpdpjzdrWqora+Tu92MlpWeOeuHWDOwEA/BzA5Md7f171j29Y/+9M/bmysK79SkZqcwE+NDA8x3+PjMBQIH0xT4w4dJIsqLrFeR546XFdTiyydnJj+03/7R+Nj47958zcbIlYkrI/QTXn/rrK05PhXXnw2Oz1Vn/vE0MahkYkHjxT7zxgvaFsLHG0aUnwO9fH8kHcNyXq62tJTE1KTQmdOntA7+Zv/09cBcsMRBWW1tZVSdq6E5CcnK9sBcztsnLqTixcu4gl0f4c3QQEa1NbG5q7W9qy0jPzsnOy0jIHuvhuj43racePXK6tAtaPPHGttbbMQ6RmZ7K94WlEEMMqsc2Y81uy86Jzdd4QNPecmARRQY11UtGI+LkcU5W+BkT9WxOe6mOjo6IyMDLQqHlmsheFgyFgTi8sq9fcPsKRrgsEgJtGEBHlsXICI59O0gsjZ2VvKb5guBeiOlzdkBRxOBCRyJuBa6EnmDzNL5ECjclwmEOnnQagw78kYCyaSoUQ844J4uwCqzk+1tYdtj4AI8sOg0XNAdAee8olWqEF3UCHMPKRdzBf6dXQRHOBj3WNA1ahfBGbnOzbw3HrkOkdu0KVyb7prsnS0mlKMHe3tBw9oeX2otHSLg9DY1FhRWdnY3MykSnt3dHUT6ZWXX4Px09MzmCGCewJL5Sl4F+U0n579tLefyxtoa23xMDMyKKiS6Pl0KkCxvvDccyOjQ1VVjUnJSfv378cVknpu37lD4LU2KlqiMS011YRVVm+gv6/86uVAz7MsLBRar6Dwhh6KldepvpkeZdGkv/bbjfEB2Dp/U8nUmCHm2uLreTaXnZ0Dwu7ctRN4daC6urquX79msRh6AMi5+MEP3zx/9mxLY/2mwkLPR1uM82fOMFn0zw6vACItLd0UEbkoLnBoZNRz/uKXXnUYecdTp8+wmz5CGzZ7wHIEGHMuGDXnCeDx5IeCxfK+8nmY9OgYbDzSxE67O6vJ9UqBQXxciM30TwHRpRhU4G+x5vP9HqnWEJ+nM9AvFlCLK/tKWScNvHSYF1jW8PBVCaGQZfW2WE2uy7YR6Iu55Paw92ygzcEPWUQEhujHWvuIdVFR9NXgTm9/nxZQTDRY397e7l+hUpfNj3JS1hqJyu6rUc7Ly1P71dnZDn16hu7X4bKLwDKfwt56N5FW4FeAl6Cw6hEJjNOFuvNWgTiBwwzEXspyZPTs6mDkBTrzhReejQ/FUV9jdAjHtP3kJwF6loWBoi2BUeLj4uhKnRqeQvofJOSpkZMeOkrMByojWrgwmGfrZpE9QCHSlSPwAu7ZNchTBhTUkyc6/nN4jpt/ggk8dafGi0UCTg276tT7MVm117hct+DNgVcu0MEMXGBWSCk+hdsyrco5cC6KfyKL4AjdqlAdR1FXV3v+3Dn7TM8ex4CkUw2tF4YSE/yQdCEvNzeUEDp//pzUrY7VIZOsl4EA91NTkrROjolem5qSmJ2dcmt6PCsjee/uHXlmBcSbzrSuvbWJGkLyeVW40V8GV4bL0l2rrCKo0SDfxmWd3bLLvTE1afe494jI1Yhcx6m4MOflF56TP4/dEPPeO2/LlRzcd0BVQ0dbW31tTUtTI6Ye5gWBA5pr9erevn5eV+c9ZV96pff19hcUF7z25a9IYwDgzKLm91euXLFdMBjOmPjgwP79EEquzr+mmeEliWVWrUQZaSUl7OP7XZK+Y55a6Sa9FXMT4mNLiosUMj7/7DOpaSnajW5UL3/7dt9AnwylC0hJT1u9NkJVWVRMlEeHJGE+evt7kkz/emg8d3v02oi/+F//Z8zwG1/9ukzfhmiNv8NjKAji4sAoZtfsMDbaAioe4BugG6KYL37hRTupv69nbPxmVnrC733zG9/+22+BGlPjt0uLk//+238Njkg1e3+Z0bAlS1vbuofHph4+pqsEQGW2w1HQNBd2MhEN/tbx1oXh2eNH/vIv/8Pf/b//Tbj2za99TW0Ju7lr906Cde3t0Vbaw+ow4Fiy2/QXaWlBhfLOHTv2Hzl89eKFmqoqntuwrcyMrGePP4cl/u1b7zI3zAGSgNifxGnNuqiB4ZGqqmobmUJLnEYKaYqNODhQdEvCm3VJx6UVBZCoJskBXbpUicvExLj+rqy8lXV0oUImgweSwrQ0nhDnUVK82REWrwkBUTz8TWp6qoNhL2Gz5UvQA+IySDwUH1Kn6MtOu3jxIhjkGwRUTma6/QNFOYpOvHhOZ/K162K8rbM0j7BVbU6rDWMcnf+AhZwfHcXzuU7MaMAZYSoIeQJE/DlXE0SBbI2v4OVBe3Tb3JAzLaawREtljIQVfuRNsFvB6/zCfH2nihd+0IvcCxvKVDnYPgifjwQFsDwxz4EFGBkZFyFbEQ9sS1mpD1Kh1NfT9+Zv3lq2ImgT7BchAJ9i4gTsMzg4kpyi1YAe5kMuJz4+GHNKPFlYVJiZmTU8PPD00UMQni6D5sFMjA2LRkmjT574GDKD1pNTk8KpG+UCRnF9a8WXYjR7anBwGJFDHokSKN20yfSi2urKjz96d2iwTzRQsqkYUFj4WGsx/aZ1pJvdt3snKAnA5WZkrV2r9vcWvotGXQjrSdmAgi2gHFLHY2sOgCBJz0j/yle/ujFqdXtLy8To1Pmzl8IWzW3dsjUnI/PKxUsiRXb/4sXLLKOWHTXVdcoPeL6XXnrh777zHd84xbaQBWLFEc5OvXQ+a2txPaKWoJq4iT21Av5JvLVgbgF6xhhwedbPtdYimK7ODnPlgjrOx2bRrfKhgQFduVxLGt205VDIzYTm8rIJSQmWSQi7JiIoFfcR9L3cE6/Gi0AVOpSweDYIHsU5t5l55Y7OTiNhQToVF67Mus9vHH5LfnetFAbQE0hUVqy0qrKIAABAAElEQVQMxcYODgxQqttFVtBCf47q5BFtY04bUmTVg+y04TYOCTcrXR2UEXMlQRwGkroqgNgGsxFJXvk5+9/PvcTPP0dxvAOnZesGDMZ8Mq+sZNPK5WGpKQkqIrq6O4yw27dnl3hAmzhAQXojPTWZCpQVVcRio6LNpKsxO6a1OESsCIYTEuWiEKX+1TbWaQjR8nAuOG4+0N5Gw7gMN8vh4bGYLXAQJv78b7AAgeSP4xHIyvy3g+PYBooYrLM11iZN8BXwMcypFPvigpRYGlzyRVWQQT3XiuViHRGMl/gNoN4aGNhNtqTmxtlLUuKzPnr71i0emdO4anW49d67dy84zN8ODg4QiZJ/jY+P7pfhS5M2myvbsWX1yqVzD2ZXhi149thTD+/MrF4Rtn5dRHIobrivVzo9v3DT4rAV4RFr6JIbm1o/+PCjtrZ2q0L1Lkgi/CCrwvsZVL1j5xY8545d27MyUseGuq9cPp+TnbG1rNSlm6ogY5SbnUNUJyLkscqvlJ8986nwjnZU0wi0J/SXlJbS3Nq6fefOf/lv//jIkSMSzp+cPHnm7JkP3z9z584t+EVa3sEAevHXSVKUKSliCNbW9pU3kpOzhzIyMgoK8stKS1YZgLJqxbay0uysdLpTwZ8OwOuj1s1M34D5v/vDH+A2aYW5mdj4+IHBAc0wE5KTv//DH8Ssj8rNy0lIjP/aN74WGx978tQnMzN3nn/+2H/6i38fGbHqv33rb3Rajlgd9vrvfOmZY0fwcAP9/aKEspKy+sYmRT+2BWregh57+tj9u7PKyX/1y3ePHztwtab5P//Hf9/e1vL2W+/Qhv313/zlF778hfLrVRfLr/3Dd3/4q7dOZxcUTkzfffuTK1oEEWE492AeUXtqWkZ3z4DQF7NA3gJ/v/LS03/+5//mlz//55Tk+JREkagMnM6zC+DHqsrrUVGRNdWV/N/hw4c3byrBWEbHoIinU9PTZBre/tWblIuZWZn79+3B1Lz38Se1DY2ffnbe3ABtlxJTU2C2vsFB50AsE0SyPhStQd2ydBmeUbWfXc0Hw0NYFP3qnFX5fLSq15rMwKHIgkHevg+29aJFaBwQIVaX/Znb8kadnV0IpXXromH3tNQ0PYKVBNDZC7IdENakNhjNo8/Fyg4tSFZHCIAcCXiCdxYUAkBkStDrhg3R8i4euFc6+c6ZYqigu8cMOSUvQMvHXmmMIAXImDAoQZaOeRKuOX18OBPPLPr/efsS9nkg6Ojwa0zP/IsDQ2Zx+X42xbL6RdfDwPgT4FoVxJ4QOaVc4IKFqG9vi1h1mu10/xQVpRHSajZFiprH9aC8DHxkYPknhqy+vua3vz0leAOx2w1H9Orw1Wr4+vr6yVt0pha4v/D88z6cpBCe8HzwAW7WCKQzZ87u2bMbJWZTcTm7d+5cE76ypqqS6Vq9coVTlpqalpiYBCZKf/3on3+irJ6sSebOIiqzbGmlnFqA3pCj3Rgbk56aeO/OraTEELAyMjRI3mKM38N7t6l52Q3kjcnmd27NRkXG4A77+wc1Qo+LT3DBxHCffXa5rbWpprpKsxuZCIFAakqyWxka7AdepUgOHti3pWTzzM3Je1j0BQtamppUqMGLOF6cgcAFL2q5KMXUPqWkpCq4BkxzcnJwv8Q+Tnqg+7hxwx5QtMe08j0evqATVvD3uIyJllUTN8h2bmD2LOHcw3BV4UHnvDCcnqTcgIFw/X32mH9Ddepc6g8UBbPwVYRC4jtpfhYb3WoDaCoyOBA0YWDiaKFR2cGOCVpmD0nw04/gMYViqGNFjWC6/yS45qK4AIbIpmXu9RZml7gEnKHxOx6OOkKA3b7iM7Cg8y5N+XXQb4FQC0nD8Qm1wUrEinIs289r+DkbxibWJtC+mp3VnNoeD+Cat/ICQMo3XLXNvHzlCm5GmYZY0A9c9je/8bWYGBVK0/y9QMokL3xh+eVLyBl8GAcuJyWBagn4GSlbNb7rpDDCV+FXEJALlywF0NfHbHCQbUUoUJ8KT55PJjTlXhgHtNeKFQZUoa+w1DPcM9QenLf5r3mGhh6bAkDriaCoIgia51WjlMA0Mh6pvKO7EEpz+B4g6njxsT0lYlCPXhQot+4P0M1SOG/4R314HRfbyN9KAvLzcpgkiBRlAVZYDEwLy2jPtLa2FhYWHjv+zO6dO0Lx69PTkpWD0MR2dbY3N9V3dbQp3fbDqKi1QbzS34vQy6TRWinRFcrIKVgTGfN5wcCZT8+WX7lGrAUCMCNirMSkELCgal9WQqCDHlSxp7bPOPK83AzE+uVLFyGjwvwC/IGzTXUCTAG/9Jy5ebnAY3l5OfaDcVHLHLU+BuH2y1/9+je/+e3Q4OD+p44cO/aMK9+/Z+exZ44dP35c/Sfys7GxSQdREELigU1klT6HbOIV9NHly5dRB9QBDXU1Cgad5NbmJveF2EGPX7l8EUucW1xctiUYLMUcCivlS/7k3/27It0L+/vHJ0fb21vzC3KphH/9619u3Vr2ja//i6NHDu3YVsoVf/zB+8kJoU2FWaqAQZOf/+THly9fdH7UM+AEtEqhWwIDHTblx9t3lE2MjEpeT98YQ28+99Reatgf/eD7menJf/1X/3dxWenPfvGzv/ov//jWR5eHRqblmW7ff7h15+7rV6+rosDU8BCSi5giYROGMy4+zgnGc77w7KE/+7N/c/KTD27dnCCKQaiLrqz7voOH6FkoWRJD6qMjd+7cdfjgYTUD4qeKimsB/ORFJyYhO4FXsgZmPb0qS/F6nb29qzSk2RCjwwpxNoewe/9+pT8XLl02mUx4JIckq5pXUAjZDQwOwfhcjGYTwiC9LqBmEoORoSGJVRlBu1wOEGDS70o85OhCLYQGi90NfeD6DfIxckgEMqS5zgNfFBnMxhqED7NzchggF2xZJZb4GNuM17eRxOVc45EjRxFfeCcnVoACMvtyBKTQPSWFiTKmaE/2i+0At90sgxIoZ+ZF/zaGi+G5Aig6P7SMX/IuQUJIV0mPnFmZ/2JZWFgWxUcrJPCvHKNr4+b9OxTsI3wT4NVHcyJ+MhD/5LOCfP883eo/A81OoPsPekODICyvq1EGZ94pO5KernInEXkoc5GVmanSS+orOSVRZSp76tPtKK93eN1LXX19dnY2Ww/efec7P25pan3jjS9TAFy48Nlrr36hrrrie995Pyc7riAve/fObcJEJZubNhUKoCurq9GSUUGT7PU1NSbOP7HhJ8ZvvPf+GQSe2BEyePTgXkdbsz+st4Z9Bfn4Gg0tcrjASxc+s9Xl2ZqaGvOyc42+JMWFgAUHrNjg8FB2TrZ7gS8TEgzbTrRRZQFcpPdgeUQ5ttnw4FBWTu7ShSZtPRQa8hBVFVVwDA5mbHyC2xPhdXZ2e5J6Q7PGb/76zaefeUaUxraq2YA5BK+2EJ8qHc5RBTGG/xGb3L5jSCqVQHNzM0LSDAI+R5sCvRr4Qi8xKTAUF68Qq7qmlrcWFcjKWzQni0dh7m0ifn14ZNhiuSNPWDrZfrH08BMrPI+QgiUWX1psN+hCVq0yxjLBHujq7HSP3lnMyKWRFPFPfosXsKnwH7S4HDbogzXtbGuHTnhNZtmL33rrLXGVi+HVWVRxpDWytRg0ex4gA3Q6OjsXzG8rVgXuz88PZsYFJDmpTtQ6+iYrCxlRC3A1NhsVmJyOWFmQhcZHadrScrZZmal9vT1BedXK5Qseqx+ekZTlgHu6ujPT01kwNtnRsO29lS67bCMcKR61P8V3Rt1TEXlnx02ChpNzg6JbUE/C1Gf53g1aR1kPt4MrFr/P10UEqQRfnpWwzcmYtwlKKAPPDWEH52ieHfFAHBkD+fhwnpUm10Fe/PT+bRrUiBNZDX8Q2Z87CQVbZWV8TGZpaVFuttkmyU6ROn1/AuywaDHYhYGBl20Ti3f8meN+f2ywf7i/m6/SD5qf0yxubsEcst4wd7XqmZl5+hgkp2Qmp2RMmGR77352bp6cyZLlq4yR++yzc8Da5UsXAApwVuuFJBxN7DrPcmpyTL8LkkftAxJCsaaqpBpzkpxUUFhcX98QviYCJNH3b9Pm4ktXLr37/jumE2hYExUdqTwoJSUhJ8c00AxuKStTf4q1G2LW52bnLVkYhnHpbGlJTgotWPhofHQoGGFpxvc0+ZaSJxN0285++tnoyI1tO3ZGRkX39g7+/T/8g6aKMRtiKqurVhpAuXpV9JrwDVFROXk5kgExsTGlW0uDjiGjQz0DQ6R3KrkQbtgeQ6w3b968ffeOh7dvGeGipDUlKZSWlPj88WfPfPhRxcVL24rzMhM3Lpt7KDdVnJutY4BqHN1Q6cU5pIz0lOPPPaM513f//h/6ugZXLFuyZ+fWFWELw5cvSEnaMDM11drc8uJzRzPSQl/50otLFjzYWraJTzUg8g9+7/enJ2dzM7Ny05K2bMrZVlKUGh+3b8e2tsYGLTxWR4SvDddKblFactyKJU+mRgb/+Qff/qM//v3p4VbT3jOSQw/vzO7ftbu5tiFhQzwFV1QwLWVC5ri4qEAyg31hamfv3mlobXr//XeLN23Kyc4Z0gJ7bExaBVX1//yXb9VUVYsh2lu7boxPitSnp2YmJ6bUFFD5GRkv+izM29zbY36ISgBn7GFlRd1n5y+FQgnbd2iZtlT5flp6jpHpgjgNY5g3Tfu1Z1s0t/DuzJ2h/kH7kduL2xjrbLBWKu9INuxRzj4yOqq5vQXPxVjEhWJPnDwhasvICIhNOmHRDjuSl5vf1dkF9gWx2sMH6G4Du1Pxq6MjMLIoCsDtNg2cgs6/RkdZ8b6B/pXhcooP5ouFAj0eIC3ikzIxyOrW7btqGAAL3AuLQ2jmTDq9AlxOEKWk4oXZ4tYYqeB30TsuhIx+4UK6PoQPxMZAzFM1j1hSEhjwWIoX0HbBdLjKZILmGGEAvs4dzMjSYNfKOwbEcaBcEMoQ1o8MT0pDpKYm3r0zfXt22in+5S9+09zUtm//Dr+u1Rw8IUzhfdF0rS1tYteXXnp+fGoSg8eZx0StPnJ4z6rlYSpjpibHLetT+w93ttUkJ21UxSyBUlSUnZYev2FjBGAWit+Ql5cZsy5i7y40+baGqrqB7v7wZSv535tGAM7emhgdled0/iUvo6LX9w8ON7U1U4ZT0AjfHSVHPj0jo/JaeU5u3r0H9Hv38gvyZm9Pzz0xmWHKGibEb8zNSi8pLtgQHTk9Ob42QmX6jKE4AlYhB7DCEL/3zjsDw4N19U2VtfWjkzdf+uKXW7r6Orq684uKtmzZruPE5StXCgqKaqpqRKXkaRJDklYqhgUizGVnRzsfQNJsVISMRrRCguXL1EPDxNxkakpqdlZOXHzII2dpMW+9AwNQnba08UnpU7cfDI5OJqWkIDKsteIrDBldErp64eOFD27fU6aMRadNZY/tX1Ze5ljhw8qly0PrY/XLn7k5PV8gt0D1JQoqPS3VQFrBQE11NRTii7Dce4o+H6lb2xhNYwGoQQYB8gpEbQ/4WoE1i6EYuqO9TfeS9rZ2OjVpuRs3pqJjWOB0nyvrHBdK0A6MdoTXkQA0SdvetH+8xg7XbKWzs+vuvYeSU/4mReE1RcAAgcvwiGxDIgbnimOh93r86D4gkZwYb4YNsyXRSAMlsKMExuhcr6qJDSXM3n0wqhhLFDr3aH18nKBTjOZhY3HYf5iOimzq9q0nwvYli2/fv2MdBT0Y+0VLFxOF870gEerT4RoZ087epLb7grEA/EkH6l0e9N107AIaiU50vlPE4uVLpP08HKfHrF0vMVAXV7PIkxe3BpQnlZNs0PMHdwKe8+oqEWiQtxBsCqLVPwjIiZL9AUOUwfF2SCf4jobHCEAPC9DwPsB+QX4eIIMedD6l+BQeeARCq7ItW0GwjRvj6AXJkTs6eqSaqFvktx0GoR7O15W7s9bWFrUH9Gzsg8vVO0BzTtTi2Ngg71tWuunoU4defun5PbTSZaVlZSWuQf1PYnIqMkfVLQdz6tRpUWdRWalRhGJBiZyx8dHx8RHQHu302YUL5VeuDg4NjE+MEC6ELV4auSaSWowJCAtbSAlhvh3keerUGY12mRWDjQGIQ4cOv/KFl1gKYtC333mLtcKF+tuUUcSsBQD5tALXUmDDhlii2r6efvhl29Yd4AZZvoQBcQIUPDs9vXPfnkvnztBNy+PErF9XUrIpOSFJ/PTyiy8++/RRSwUNwYABHNJQNBwUnVDf1NDQgGsVA3UHzUXDaK6wcFHR6/TZe+7Zp3MIsJITpDxFAL/7O1968YVn2zua4JCK69d/9atf//JXb1ZXaXp7DzsBht+8cYuDqapv3VyQTsNZfq1SJ1tsUkJ8zKsvPV9ckG0m9qVznxbkZn7tj745OjTwwdtvmSfw29/8RmrQBUjDqN5VWF9dW00m4JSy5ktXLKttqD996tQzzz2fmJT24dvvvvY7vytQvnb9elZ2zvFnjyckJY2OTaA2cRW5mN/cvJLSkqQkVc8rjMXhOfDeAKlBQkkpqSI4u0Xgvrm0BG+MBFPBTWdPqjM6PEp9g6hATgD4YUuXj42PEXpJ2UgT2gy27o2JcS2zkScQMaRp0Tu7OgzJi43b4Jvqysr83FwJbJAfEkIkAfyQ1rXyqwX5BbZ3W1sbHZ0f2udopQA4BwZFmUQsabpZH8Zf8G7WCCFB+4dy9CleJmKQdeCD1epiJuWuQPv586jolMovmKMkoUd2BL26ZVGcQ4tlcmgDlErVPfeYDF5wKSwLTjUHS3cWwNqgzyeXj0bj/aRdRGxhSkZ1QAn0E4sCCQFeVBFuMDYSTA5Arl+X3eTSZDrxE7emb8hcwCUi4BdfPB6+KrymshIVsbl4sxgaZk5JTlWcw/dL7t6cnpp7cK+htvbA3p3DA/0XPzuP1QCT1q5enZWefujgHjZhXaTBN0M/+qeftzTX9fZ2jQ6NdHd2mIMGy7/79jtM8q4d27U4yclVnJJKZxAXK+y4mak52XzfnI3rN+zcu1veFDrkFHEnDXW13R0d5lZoJt3a0go0HHzqsGI5GrqxyTHRAwpKtKFaBnaQarlhzFP0enYQZdfY2CDSQgKJb7iNcW2KY2N1DT19+rx2Ki++8AKjV1Fx1ehato/LpECRq/7VL3+BmhNoQepSYnYUB4z981biLQybAxUkmG7f8fz7+nqpn4Qd/f39HZ1dhtVwA7ZdenqGqITM0lwok1Ydips3gqkddqDCJ3Jx/S21HGI/55h5M2GMjdfqQWnerWk2RMxD6oWxeHx/jiMTcrHDCExsh3vxSn24ZFI5idSUoJzcerONEl+2tH1FxilDBAOhDX2o6M2lOuzZGVlsMoOPj6EwcJG1NebYPD5w8FBXV7eg2Vmrqauji1T7AS21dXRg4O0W0afEmAhVIaCaLglHjIVH41LdGo4tOio4Za5Nvh9IpTqkhHSgmGslLgSUcBhEgurED/MgWkHIs3RrUjOfz5MMEtyPTwh2JiyiW7YiLlW86+Ms2dzCJ53GzYdp5nKPg4An6NVtTDnUgaERD8d5weVirW0DT8l2si68HeLHCkqYg5JOk8oQzCmkvijoExmEgM5p8ITnSwa9AL0kD22jek9navGOwgxsNMIzIT4e8g3N1zzYK3ysz3NWMU5EWURxnoiJd729/S4dXoaMgAKEks4P0oGtra1d3V124Scfn3CtoVCSfICb59a9ydjoZGie03c4yXUoxKQieEF8kesGmRMxaxs35uXmHH3qKd5XXtKVCN4OHNp3/NmjR549XlBSnJwQ7y2HhwYUzOYUF2QEqf4wWmqXbZF84z5Pf3IC1fD8a1/RYEfsuGfProK8/JaWlo72jqVLllFApKQlTY7d6O7q6ujpam9tdphTUhLt0Oqqqoy0TM+Ly5QRTUpO0LN8y9ZNw8N9w+PDt2ZvFORn79i+ddOmglAofufuXb1dvW1t7WqtYChmSovFjHSFVgsnxm4snFsUHRmzdvXa0pKSrKwMGqItW7dsiFvf29acQt+ZQFtr1cMI+ZctWVZTUyexLi2hz0JbZ1dVVd2Fy1c/+PBjTXBmZmZzc3IUq1+7XK6ipaWzu7auVWRAaHDgwAEgqbz8ioYABfm5//rf/IGRGJ2drXJEevZfulQurio19Xsh//Jow4Yo0i/yd7DXvhzo73r5pecaGhvjFP2tjTh+5ODwYO/F8+fvzE71dncP93UmJ4aKt5TJ6Gh+je7Oy82TlhLKj42Pt7RpIBe05sPxykBcuVL+wx/99FmiwFe+ePK9j8MjIqtq6/WhiYxaX369srq2Yc/+w47B6MSkDL4sptxuR0+vgQANze3dvX3tHZ1UcyyCLY94hAQjoyKLSzaZ8cadqFHdGBcvWgLtcFK8lEOr5GjBkkX3tFB79CBsOZc5xgXyW6puaM8cSHc0ffOGBK0ZueIDnBgKWiPTvbt32h7QMfRnq3OlDIohO8qXTDagZeA5wG3djrAFeltIJAvV8nMy7UP+D+bD6jQ3aYwX1OjCKZgivI6nMTI8zG5yWFJH9o+AJggDtXEyDnfBImcBScL3uQUO0O38jy8Uq5d5sYcgycqq8mqIWW/F43Gi8w4SDjYuPnhDb84ygkcYL9DNPpcs995EE3wjTM0N+wiVH1RzeJ6RkUEhzLpoSeE1hhw5XyiTgOGPUXkUB+yzz04xgg4m8DYqhdEVGapnYtad+viD3Tu2R0asTglt3LtbaiO2ra1peGQwKlpXUmPBR2Q0hDWEefduPxgZGn3h5ZdlK3zEh++/OzI6sGvXFpn1N9/6VWTUaoK1raWb4+M3KIHgAO4/nlu5ZHF2doZKF+/fWFMTt37Dju3bh/v6OGkytZYWHZ9Hq6uuy2tJKLpkrbRBmrr6BmTj1M0ZQAq57fYzkP7pmVRm77/zDpZYMGyB2GKgc1NRQUx0pERddOSauYf3CTGoWIsLCoYGBsgaaMsJtQQQ0nKYjFoUcD313Lq4uHiB+3yEFhDUFDT2Q2t7O3bO9oD+9QzBO4On/pN59RpymYa6+s2bS8hYKq5eg0xsiSBet0/QjAQe82MgWVJQCXiRIICICFiULJqUSQ5KmgG0BZTgvfu2PfIAeWjBzZqHF93OsmV0KMZMTtNYmngcHr4SMyEMIlwHmKglmXVXyGYDTY40YCcwMMyeAbl69Sq/SGlvlfv6B0KhkH1kXpLADmNvP0gP2ULoXxes0IQMLZBzr4lw5SSkqFUppJSUFNdWW1vL99v5ITVaS5fyBbwAFBIQYNGkrRv9LkWJ2IqX4XV4VdvSA4QhqHkDP7dmtSklEslgQUZaqtynEy124o5iomJu378n+CNem6+FIIjzTqbFyYNaE+oU2kzxmxQKoxaoc12JXKmWPnyhhaAe97d1gWPsFu4gdn20dXB3NrlDJ7oT2wQQ85EMeqA/Ql46a4u/8uxBRLaUHiZByC9VIDyku7PDHCcWJwhXb07Leeo7XFa21eg+D0sfECeBAYK5GKy1ke581cBAv6oCmFcwZFWaWlrXCVjMklkfCyt5rD5e/gbEkqC28zD4fUGLmXtye81BN7L7rAxlOoVn6eZimiiSyKvXr/YP9Ha2NQ/2dE5NTWCPCHbGx4frq6vQ+us3bgQ37GkOOCsrywqlpqXCbhdPfyqOBJ0w+cxOe2u70+UPdcvWrVuYM38feebY3p07sBV2GNS/paR0Q8xG95Wbk7Vr76709BSVHh0drVn5WaHk+FBoIx44ISEkR8UgopydzMePnnzhK1/MyDHBefXO3TsZEb3utJE0l541io+LV9+jNpHIQHXTQFe7FxAFiCzqaqo7WjEVs4Svv/3tu2o0OLz3PvjAuLvmpo7L5dfpSC0YOlHHE4hV1QGbdU/Lt6KiF59/yeZQt+eh/eQnvyzbUnr0madCsdHkPrImOjDdNIR27bqE+AQFvseOHiorzXcNkrJpqaGcrLQ3vvrqjh1bkJDsQ1TkmoP7dmxU8bli6abCnKystIP7d9OyKqerqqw48vTT6sHxHCIN+9suhB9J7Q8dfoqGVuLjoxMnVK3s3bf3+HPPffcfv9fc1t3Y2nHl6vW5hYu1AaLUOn/xqqaUORqiboxbtnLV+x+e4vYWLFqyZm1UVg5dThGouS4mSv2Dk8YjCZXk5VJSiWbXEjHHxoVWro6AooADCD0+Pl6gD42lZac9kCNb8FhwCEeLM0jqI8JV8kTYM9Cx1JtiOEMqIsKDEbuVFdfIdT3PYCSsLIsGPeZaAMJ6qYSvgp+kiGB1FlzdJ76RyIKDVOHKbuZmpXgU6HjHvqOjzalg0TjdgNSamHLOsUOiCI7N4XT85CgZPzY0cHec2BO1ZWiCoJmdl6F/+EHWUNjnlP73LL7v5kvgBTUOJ5g/j1Dp1gLoGvi/oNVh0LNDkOcngTpAGik424Ez5VwBeMRoYMuC/r96agfjf6nhkHBQOdsXNJ0MX6Ncr6Gxya5LTk2Jio4W7KL6t20pMxb0pz/76e985cv61K5avnj7ltLeznaVoEePPx29ZtXlz87i1gb6uxeHUcDKs0qlo/dTRdci0kcPNJ9cbuvol8tR9/V1FxfnT06MLFzwMCc3LZQYP31zQm/26Hi2dZmWPYWbi2nTnkD09+/oYtnX2ZWUlFhUsllZktwPReXrv/s6F56alqLHeFt7W0ZWRldXb11d09at2/r6BjUCUlArjOL1ta0gY/7k5NnTZz5FZi5bssjSyM2rxtmza4eCZsJ1OxzLs33bVlp3uhNuLz0lubiokGuU4uPP4kKhebnEg+JNm2vq6j89e06CxR8qinnr+VDNzKbNm4PUHRioM9GNqc72drwX90OkijYgC1AWK4f66enTkvq2NPsuMAjaNcQF24ZYiYVULKt0wQ63LiyyME7qTkcOiT2LbBfJe42PTwS5svlRD3YRHez09A2KOdKzdVGRos+YmCgCclHaxPjYw0cP8fMUnqzpvD6DePhBxOoIH6BQm0KYBWYV/c0wykG2d3Zq5G0X2TASe0z6vbuclG7DYVymSMveEm/TptpULt4Gg7QA7rT0dGBRK/y01FRzZJ0sfg6stD/TU9N4Nb/oaplQDbUxIyJy0RVpM+vX0txKfsI5cZagm61//x7aKRazT5UT7OZAawoILoSGnWj+Qp41UP8+mpOvlbqGRz0c9oHH4nEU1HhDW4Waj6Q2yFAayXLvDoBovcAIf4ADWrl9e/ZwAbaEQ2iZ3DiEyuHxo5yuA87L+fKvi7/w1B7RKAQhRwLpe6aYAUKa2RlzTAKZGbLO0cP4uE+68ZyCAvXCT+buNzQ2XLhwAd8oKeeYxiUlXCESuX8vIz2DBRfeCfLgd8SPIAmLi5IFeDlCREF2do711hgFA4NVxxYmhRLSUtMIzORylywO+jmrMqEuyS/MKy0rhTLmwcWCq5cuKVfqH+inzIaKgx4qI8M23OBAP6F9twLanm4yllBsnI4VBHLcmyA1MyPzD37/Dzn1srKy2dszjB1LV3Ot/Py5T69evSzxiuhLS01va2vHWBSVltZVXY+IXmf/TU2N61h58uMPJyfGPCUmsqamJioqRrfP82fP5+TkboiLyivJzc1Om5mZam1puHvn1upVy5SfQ+q6zdvfKFY3Tg0kqSM3CYVcuXyJhVIfODpqvvxMV7eigHEUNonSjh278vILRckIClxrYV5+wPFu2qy9VXpWdmZ+sfOhV1xdbf2H771/4cL1P/rDr//F//m/hz15NHNznOm/crXi17/5WIMP9bLKoTQcy8hIO3X6BARVkJdrQSWrbTi9a6F+EfCPvv/D9VERLz33DBzQ3dlm8Cnnjem9c//u8MhQe9BXYlVSVvb7b7/bPzBEZhkVs377jh0e4y9+9WuKlQEK18HBr339Gz/+8Y/PnbswfedRXWNrROS6JUHov1iDWW7PBIATn5wSlDz3/IvGsPf09UM/HqvQsKO7xymiHGa7fbFo45Nmtc+kZWa4FwWXySmp02ZRSevKvMfH+zDyFjZiWnILgXvb/LYxjfo0PxPPoJfu3Z7lgLu7u4XOhAOBd3jwoKm5kcKZJZKapfDEHOLELl28KLbmcnq7upBIxs46G2TZNpPHznJ9+ukZJNbm4sKxwT5JI+ek4moFpBic/PmOjirNJBGcaKSNvz0oip7gcM2ZaEheNOV7XsnsOAVKnBQKFFczTze5abiCVSGK8X/05Nr5guaB6cHwBDBVPsnkW6V+y4juCG2wng47kyTzFySiPte5cbTBwYd8caDzoh1soXdkgEg0KTrj4kHPNA5++bJA5nD61BnRKgvf3t7J4FKf4aPS0JFJIcBcc+bINatyMlImRkfMrLGBGqsr/vHv/haURo2e+fQc5MTKnD17Ru5/5ialgyScMHudGFO85TqIBWqqKpRCTU/L1gTsbEFREXFEekrS4gWPq66Wjw0P9ba2Prh5kx0c6Om0RsFlK/qcnq6sqHCUJV1EgUmpSXNPHm3ZWiZjh3ggEUxLS2fqg4Fja1ZnZ+dyCFygoqnmltbGpk46+ePPPLWWCOXubfETRUJPd+fe3bsiI9foCnt7lgi2RXdiMdy2bVtUGgA3WJ/+vn7lSfoxCDW0G0VuAeTgvmXC8hEOdnV3KRiPjoqyk9ra25lLqJ1SBqhPSEgoLy/HPHkgDDRxY3t7hy1E/kkWzwyTj9FeShZYEaEJRlXuTRmW94fr+QHruC46WvAnJy3u8RpZYfvBWbCF/Cc3aWuQzDBr9jnTmZOTze35nqNq7+hwMTSMrsr2g8jtKhvJ+rLeoFhqaqq3HBgYcJGwo6k1n5875wuCwcCpAyGC43DhKP7PjlKGay2FRwJZHkdf68Abr1ghQciB5ZC8p6cTe7PMkIqMlb0oyPBufuKOgFGpHOkhZpm0KriLxUvQ4xPj44mhhOLCQiddDdWCxw/KSoq9x+3ZmaiodWhwG8XN2ooyBIqmiXScHd+iOt0LUyYBMK8sC1q4yeCIqAIF79pg8JOH7Im5F3SnzML8aTDgNxjSYpCItlhcIIZSaASycIGejOeM21f4h0nRrQ07rSgiRsLTaRHSks0GbnzFMj8h/GtpaeKntW+wF9kRgDo7OzOCbnT1KncNvlFCu/p2w5eDWC9GCTwPKjR0NNBodqoqGHTWylXY43CfHfDpA4OoAdsX/ykpyoaS+RBWuVu0BnvEfGD/cTXKBoInq9NK/wBiFp09MjiIysd9uJqkUGLF9QqUPaeiPlcUSy1t/cQr2DAZIgdaXCF0DnIMq1b19fXR78QmmC2YFCN7FhFO0paammQWtpRJO0rz44+Y2t17dwsaZFBsaxPmRI00YyUlpbEb4nq7td/q10p0vR776zeqxuNUHj2evTc7hRzB7HMkd4k07lI4ztbWVbe3dsQmJmakp/n0WzOzaishsgcP5gDJsi3beJS797j+uVOnz7W2jSnC9GxtPnHnq6++Ivnxv/yHf19RUQFRZqZnUlG+8/7Jtz746Oq1isaGRvEEqLV86QIah09PfHztyuWjzx7Hc/7Xb3+/td3wwpnhQZOhwtaGE1jfq6+r8UAsoinMsAtJER/c3cFG7Lw5NVpUmIfKJ/6BUlNSkr2pY3O96npnZweqRCoC3Xfk6WN2s67qBuvAkv/4j99lL4hfDh46fPlKOa0dIhEYj4jC8JBo6+I254dilpVWfY1APWZzcTF/+czxYyYJnPjkkl40/JOnYe08H5sYyYmiYRdMOiooyBselqGRZg6PC9QHy7FhDrjTYh9Cjny8L87DrgJvA+D35DE3IYMD4Wbn5giDZFCChM7MDLEcFOzMuDBGqq2tQ4VDgNDjQ97ks/MXUlJSR4MxnoMgjoysY+l4N9TXsT5RkWszUlNwSjLErAHgKUvEjTls4g+ddWTvyLhdv+cD8xFn+14gGHyr8699oKedU7fAHCsiBj7O5D8tJYMkolSW64EnAsLMLSwMpgpge+bT9hxKQKQ5ff4sV6rAHy6V5A+aHzJ1mjywvPP8DxM8H1/O1xE+eKDeyzjQu9ok5eRmkPnU1tc3NbSaMuSpygO5OwXOuAnGFG3D/VAtyYpJpvKiy5boQnvfAay4duXjD84qoti3e7v81pe/9Frx5mIsMQMEJZONt7S0gpj6abD4Rhzo84JhBtT8OgpHcoEIQRZgFE7q7XULXa1topOM1FRu34BGiRq9/OQarBxnlpCasmVL2cS4oRC3qXb7B/XEaB0c7C8IerbNtTS3CcIR+xtjbaskSjdi16rqur7+wbCw5bJQerBJ5RC8WX2WcfeunYQI1AkulShRR5if/vyXjNVTx4699/Y7585/xjORPkDqtHiwi4WLi0/AxSmh2bt/Pz9kS7BgjA83g9Xs6u4Weubl5UvfWG63SVEJUtgRnwdwXV3d3Azs5fViFGyTtWPluShKQY3cRGmQN5zDvVh6647Ew1/7uX3LZFvt4OzcmgGtvK3XwME2hewAhBUdzMdYePr0aQ6eR7PKmn/CH7axNaVqZnuZKftTtGTf2CuQEEGly7CaijQQe7ao3WS/wZre3E5ubm4Rfthha1RYMZ0LntgIgUozwGfSeTDak6ysbIGE6IgzYkbsS1cLtzBQksqwF7PMdNuDnrljaP/yl5Cr8lK3m5WZ6c1paJEX3CY2ZcnCx2RxYBy/qz2bd4DY5DfcvgIom1lkzGp4PpRuboSbcJSFqtCGm3ULrhz485QABX+zJP7JXXhPl+1LCAgX6oElqiNP8TIHj3nhAq2DpAAm2e06dpaPeVn8v/3Zv0xKScbJ6o+sbDOopX/44NZt9dd3ZdF5vsamBjR3h9l+T+ZycrJggKGhAVompxLrCmV4d3kOn7pt+zZONTxilQrC0bFxA0UFdIbSWUuOHYH+/nvvnz5zBs5yNZlZ2VL0DrNTpPxLVolsHNVmf6zQfvBR0LiysrKiT7hhUJwuCV7mOqam5G9MIZBGFlW2trRgqIEyCMWt0o/4BgPJlIjKOW7UgYcnNL5+/TqMVlF+9b3f/vZv//bHFy6eUXUn/Uu5cPKTkxY7KS3t0NEjXV2d2tXHhxJPnzytpPfatVrBR21NAyh2/y7kcq+qsubUqfOnTp5AC+zbt09VBuLlWvm16opquU85HBkFNyi3l5ScSj1cU1NtfxMfG0kjCMnIyDtw6IjJU1U1tdQMSSncd/rBAztf+9IXkwlbInTJuz82Mnjw4L533nn7Snm5IoG//bu/x3dX6MXeOSyfo9MNce7zzz9LwECbh+TcuX37jYmpn/3szbDlqwx6O3joiDZsNRUVwuj10esEMXgUCEz0w2cwWgV5BRJdudmZfJLkK7V3kBIIC1M2LtyaP28L6OazMrPEHrVV1aH4kIDMgDFTRD49fYaDKS4mJNpshJCiJ8d+567dLa3GbZjAudb+gyTQIzI3NsP2nWVqaVoaG058dGL65uTrr/9ubm5mQ0OLKdD2A3mbVktlpaUs1+lTn+bn5onmHRvidBMU/Doq2/62Q5wf21f1zgwiL6h/x3HKK0Ti9zhO5zY4AAsWaPCtEpmvUfrpeLMIBKIyPTB4W3sXjyPQWhf071jNjtTVN27aVAJC8pfMNIYDYQJ7icB07+UIHXMbT5VOUkqquIrb05Bb9OndNPN7MPcEUweruuVAhP1Y77RV1DjiDLqqO4Hg5Y4oTc6RF+T8AD5umwtkNXy5YPaC86NwgQ4RUE6Qj/O/z78JKJrg3t0fN+mivDIYsYtttS7cKkOAeBXq+n+myKfwu7aciPPWzE11WIpZVYLPzty5OR00r7F5Ll26lJGR6WUAk/tF+aKIOULD7BNCcY0NdcIjV5KWmrI+JurkJ+f/6A+/IXr+9a/evHPHAPFIFpmmbGx0DFXAvoubdcgLX7HUkIKkxERyO3kjcDYUn5CZkQHOd7T13rszRyyjxYyYorqySkCmCVV4+PJTn55+5933r12vam1rRVc6+O1dXRC+CmMsJXgwMTnhsfA9DGxkpMLHtaSev37zrYamJrcdHbOBRWfBBNmrCcTWRWrarravsLiYH0Wbe3StzU29PT1tXV3Pv/Dilq1bNUuqqa3LysyWizl56lQAj9ZvtIfVQrDCkJpZ336XzVV+sHzlcsbNFkJWpadnsCNVVdWffPLJ3n37Wf/PjakckNcQrDGAFosRl+7xtrAdAM91iVGYLBGM0CKolVyuBiAAQ4hHl075AtAEun+GfjHdfzClwSKDbvCN3SBEs7BOn30ieGCI5GP4bwoRNocRpqfV8Y5Yj1W0NyYnJ6icoH4X42XCHARsW1ublK8owpNURSfz5GFhQWk+hY/oBQ8Z1qQOE2jSVEgrcJM2q78t9Oj42GTQdMKIqGmmnkP1vS3q7jw0FD83wS8KBKOj17G6omcw63L5NazyxMS4vQuHqVeRdbM9uNglC+YIVeRKOSG3GSTwgrY4a/Tioo6EzLApQltaMz4bL+pBuVr5bEeDL4+OipZFW0OKuSoo1UMbIBLcu2PjMpwut+NDOSffwXYpyckcp1d6TxfM43gfl8Rb8ovzmGDx4q9/5XlIlK+T9MPq2HkWzPeOtCFPCQnxQZFHMMbs9r79eyMjI65cvohbcBTr6+vtBjF+dDS1RUdDQ73IQK5OQ6jxibGm5mY9wM6eOzs0OGwv2CiCNjcjl9Pe3pGZmc12UFGCYFq+SHNs274DUYT5VVWjlry/v39kdKS7p1daCxPi5qRVATRV/jIICQkhd25du7u7UA3WAhcvbssnW4qO/sUvfn7+zFkSytt3uHI5W2qjCJ+yIXpDUWGRlF5iYnROdkpebnZl5XU6CNMnjh05uu35Fz479XF7c5NqpbbWDhLq6uq6/t5hE94NVe3vIQ8ccRQfPpiLjw8999yzAkTBE4Xl5MjUmtVRCaG09THaAsVfvVLZ0t5DBDwwPECuR5xic0fHxObkFIavXlddI6Vf297T1dzSKRTu6xtiFk32qqupbG9pIksxQPDQUwcG+np//vOffeX119WrGCKSnE5qkz1xE1+3qLRkC+ns+XPnI9eEJybYlht7unr6e0ZbOnoGR6buP1og2vjCK1/IyUhXZqyo35l30vgYe8tekSSIjorZvn372rXhTxY+4rYdP6kOm5fUJXr9hpzC4pxNeXnmsWGtV6/Zsm1bMB1t2YoNCg/CV1umgtz8XhnR/n5TVf/6b/7eXUA8X3r9dU9YRSYIxMT39vS1NPVMjge5usaGRqNmv/Aybd6y+ro62alXv/CiDK4WXTpC5tHWPnyIvGLHRSr6JcofkB0pUVi9eiWeXAbFxrbEJP/4NFyK4dJJoWR/O97Cd+eWae4fGMAzTt2akW7kaHD4LIhqGWGrXcTDTE7eQqIYCCAMkpPTDCU9PXNtZLSgXC5Z8p+TCUKuMKf9FiwfZCm0qpqewWI4ijemofjFt27NBlg1GNoVMX7DAOeHKsmUU7ImbB0fRWzMTNioAi2Eoaw9e+2wuKR590YoEHTlh/MYSn84QobP15L5hi9OvuXwn14c4NN5PRsLMy9/0bkUbcjE2fueWaCsYXa9vVeLO7FTPK6fOLxojocPAnEELqa6rhWbJwkqbvOEFYF09fTu3buHlIQsk/X89MxZYiLFx3SOWpKeO3uxob6xuLiQSQAU9h88UF9bL3nh0f3sp2/6XC+Tlejt7a64fpUfHerr6e7qUPPgLg2JPHni5FVzkOub1ketn5663VDXTJ1EYaGIT2KTr3IAUZQFpSX7jh4uKZGXzzPjekl4eMW168oeSfl1oJV3y8rKELuL+To7e//6r3+CgcQSbdm2My01XW5Fis4SWbtR+TMV1uuipqanOrqCRobbt297GEw+uiVLJzn6wsuv5G/ezHOb9yvLWFFp6KlJFGUJiSlAw8VLlzwlIAIWt0+ioqKhib6+AdpyBhARShEvEMSFYj4LC4u2bduumBiOTE5J5u2+/e1v461RrEjO+LiEzo5uK27dVa9aXc+EZkTGbnXAnK1g9dGYIAyXaWWBTgEGPlDwFDihwB0IyiPk3ngF20kH6tzcoHMpxYBA05ZxHucXInJseHje6OXYsVWmwN+7Sygu7DN5RktnTAKiyFVRBsjcDAwMFhUX4eL6+oPZUvYVr+wFBBy2Hi+oHgPNTtQh9g2iwKC6RtD+mPceHhrRBFFWD4tGl9De1jbv9uy1+4IzWN++FVeJrBCBzc2NcofCw96BQZEP28SJeg4J8XFEvXa69IVChXVrV7tZZIwYTvQWBF0PHnZSvC9bhqpRCmxBkWQy5AoDkW1cF7DsRx61zS+U5h3nk52LhH34EqeDVxWGgWWOpEdnK6LBOF1Up+J6pwPPxO4DqR61ckDiUI4SUuc9F//5H78BdvJkcuYxG9ZHRkX5OysPx5ljGgYu1O/39vfW1tZ0drQDkkAHfwlr0wHjCgIEu2ghL+gUQQFStTJJGPbExGRyJtothLJPEcLbCA68aDorK8uScEv8MMDCLivaFzyxZaHEkDNphawiCstt5+flH9p3AAMj5lYL6LdSUtKSE1PYYIJs+uavfe0NkRyBgzah+BM2QZrHNKmWtlbO39XSFjc0NPX09JH/RkfHEObv2LENe3e94hq2LRRKiDHMr2Tryd/8ZnJs5MjRo7AJ4WhWVg752Re/+Kr0YU11PTlvSoqaunjzJRS/StF9evZs+dXy+NjEvLxN0vXf/d4PiQtEQsNjNwyaHZ+8WVSUx3MhbUhCfvLTX1y7VtXQ2HLqzLnPLly6XF4+MDS8YtnKYPeEh1PDKvknvtCLpHRTga1ptIXcNb/32YUL1dX1jnpqevrSZSuFs0wV8koBgKpBusdjRw+/8/a7B/cf7usbPl9eJ7IaGR7o7+lMjNu4Z9eOxuYmFpYATALZwcPeoBpAJ4s2cztokiIhhP+pqVHy8W5HZyfNd6XJp5XXrpeX19XVA+ZkaaDG+c8ueCw2zbkzn1qU4i3Yp+SUlBQSMqFGWkZKWkrq08eO26lOguAYySAwm7n1wC6/MzN97WLV7K1JBZ1MftDXoKqSRX7pxWPDg30r9C1cG+g5Q5JO69Y9/bQZ5T165G/ZWtrZ2UY7oNaQmdACG31PTNDd1WnMK16aZB0qCri+2jrAMF+wGx0jAwgvS+NrGgBsqcMTu+Bptf9dtDiMHRI6KFeyKLYGZBboOUeG40NxUusRkZHYMJVFeEJ6el1CGJ2ZmTs3jDedmlKBy0LhNoA2gFMVP7aHTsEZY46BZabkc06SY2NfAkfFZVF6zoenDmrAcdrpwCpANx8CsjvOTgBhFwWQ37/xfM65J+yswr9+RYjLH0DHVGPglzd1j6jO+8CO/heBTE4JcBABSzAqG1AOBCOLoYeGiVo6D+4/6AJxXLydvhbt7c1MwJ69ewnSK6/X4OpTkuKffuog+f7Zs2fj4mPA5P6+QVKtwYG+V146yvi62pdferFfKd/wyMDAwL69u+x/5rq7e3Bs5ObypXPaIW0uKhInccIdnR2ux3bt67/hjkmsn3/hOZGKnaVzE1oyKONJCkmyDI0MSCTSkaGJL1685FvdgN05RDA2MiSazMtzfDIvfHZBSFdUlHP58vXS0kL3y8GnpRlw2FFZWcUKAbXcHjAasy4QJRYVFepmJb1neVtbW7U/RCJduXJZwkXwJIYoLSvjthlCLCJ7iMu9culKX/8AAMc3eKuC/PygkO5mUA9ukzg4cfFxA0T8y5e/9pXXqqurrFkojtSg75//6Z8EM08dPtzcHLTJtXbnzn2GqwdUeEHuKohLgomSq+yWyemb4xNTbD0xU4CoJm/YvUFF0NzjsbEJ12bdXI8kEes3772iBbe3bt3GvnoNZiU7OwewE0Ww8tLVwISOd8ydR+GM8BoYe6qu+FAsL/U5hMKK80O4PQZWfg7A4w+c2/Lya0BZhlLpW7dQbmiAUNyGUEI8mhqhShG5YsUqKRCBkuCVNwSzBBicru6y+Fc+W9TEpMuXs1/EaNQVqFRdUOSwVoviFVOuXDk+NqbVvqfhn1RzeQ02RPQl7xjQFvPhmr8dBkdJi4mwZSuxGh7+QP8AyI4ldvzl/J0CTYuQQI8e+c87OGe2qLOzk3l3d4EPWrgQfQXHe7ykTMR6QRy/YoVIyWX4SstIZ/AFgnyQk07ux1V97g35oMV/+R/+cKP4V3kDnzs9vUaftHXrrDcQoi50Q3xoYdji/qGhiqoq5NOCxQszszNTMtKI8LJys1PTkm/emvrlz3+WlBgPuRNTaKQYHrXhpz/71dDwuB28UUl1RJT0KRpnZnoiKbT+mWeORIQvv39nxpwDQU9XR2tiQqywlLIcE4gi4LoL83LWrVkL5UKeG2PWNzTUv/PWb/QGhNaTU1MZKVscFZ6eRTcxi/wURKPp2myFnFxwaeeBA5aQWYyMigklpMw9WRxKTGFKijaVgIHW2JKa1TQ9NZuakXvgqWOxKWldXV3VlRUYZT4Ar1V+/WrRJsUUWfWN1bL+4WvXfvX3/pUUaXll5UcqrMPCtu/eXVC8qXTr9qLSzaZJmUdE1UZBYx7vy6+8grnOyMxMiA2tWRkRExNbVrY9v6BYDRbkv3vvXrr/wqK8PXu3HTh0UN0FcOOiSstKhb+hUCJhx/f+4fta4m1YH7tq2YqstHR9lhI2bqRyvFZVRzjAQOTnppvDOjLYd/jQgdLt28ywn705mpebtnr5gvj1UXHEOqsWhq9ZaZnefOctWdbo2PVro9e5L3BuaHgwMTnJSntit2fvV1yvNiZ73559eTl5LU3NYQsWA+wJKanKZmdv39elFQQMbMHdO8IM1Ov0rdn2zq62tmYCIkUIOtPmZWcU5OZWEjuMjyhMXPLkIQ1eUX7O4UP7X3vthUMH9732pVde//KLORlpBPe0F6pCoiPWLJx7kJGUWLKpQGppoKdj0eN7SmDHhwcWL5x76cUXq6oqpRZkcm+MjpWVbCadnBgeRYrCswJQHULYTmeGYExSR2rKkRSMKrRPCoXyc3MEAXW1DfM6zxkkruB7owOemKj6gtoetWjSk6MYH7dBb7nx0eHcoiIRpHhdmdGG2Hghr2GqyEPlTKiw3r4Bs1UEWOPjE9ClCI4jQsaitwXZ4qEZiZWbRgoYYfGE+yRruuWNgrYveE6Tp4KuTvyTqDqIMekfVOeYriYhtsTP5nSSlIJFcP53OBiwSVpKBZEiA+e037mnd/Ad6XIrwk884FqDPmj6SQW6UCXWyHC9VwiPPajFC59Erl4pW/rgzkPkLFwVuWblUH/X3Ts3VLXv2Lo5Zt2au+L2ifHyC5UFOVmJ8XHnz53V1o2se9GCuReOHz329MEFj+6//NIB4c7E2Ej5lSslJZtV9l+9cj58ZVhWelJPZ5sxnJnJoWNHDxw9dFDZIufH40t9Llm57P7jh/fnFm7ZtadnYBThMT451d7WIS+YmZoWtmSRQogT77+3Y9cOwL3q2pWu9vZQYpJyQConULqzrX3f3n3Tk9P4W1A/TSl6XOzcvdt79m3Xf1AAocUoefjNG+NPP314VsX95IRnhxWLj4nZXly8qbBI4H79yjXGfXx8UppS9rqtvcUq60EjwQ/zaLe7fVup0zQ01OusZWbksoox0dGec2RE5Ibo6Nu3ZtKESiTKDx9hwhVmzBgHsWTRzt3bNLWQ0ktLTKuuqLlefo1r37tnH47p5uSUscAnTnysA8XylUu53ti4eO9w6869mzN3Jm7O9o3cuPMo7PZdguclYt6BwfHm1o679+du352DsSYnbuInVLVRyohcQBgK/RWrlgE6uiRCSI4e90PEgM32n5jGuupayj/QSZDKQUqmYEG7ujtv357BUZNW2z7EQbBgalqabX/h4kW3cPsWvmoV8eCVy1d5KUF20HvBxNC7M+o4JcIBMvDLPhwdRR8OzdyWpVoqU870QUIDg/32qiCK7loYyHpnpCTk52ZQuNyaGm+qr1kWtki3S1DVlsBgTE+MZ2ekkVYNbhIRtQAAQABJREFU9vcoTSYIoxSRNly6IuggIbLG+ooBgyMzP+pEp+KE+NCWsjIbD3hMT011KNQ2hK9eKXSRyRF2I2fUncvc37l32889DSGUSnbnKmz5Ms0XNV7QgTIuFGfyDIbc+zssYxPjjmdHR3tdfY2gVnmmFBksKDwQWS0uyU0A/DnPWOMU4CDdBwQK45opL4mgVjfMIi5Wl4eDBw4cPHyItEQgP3ljvKuzA6lFdz40NKxIgEfVXVd+ta6xpaikTIz/rf/6LVGzaIy9oKMLqnKSEmwpRIo8BBclgQePZGZm6Zj8V3/znbr6ZtxFZ1dPXW31p+cuXbteUX7l8s6duwAM4SkPjyJPzUgHBEQR9n1GTjZChkQhQi/8W7f8hLcn9SbigN99EFZWgOI/mRJSlJ7env6BPg/x2tWrH3/8sVuWXcjIyOTejJ0N9OlPHv/ge993I5s2FUtdiHpFsa66qalx3/5DN2/N/se/+MsLl64iuGdnNRx6DCGOjWuCM4YZBpDBw8GBAdXTBo3KVh49ckQ73qbGRhuOPTp+/Jl/8cYbZaUlZDuP5h4qyaquad+wIbK1peWHP/yBmA8z6TwPDQ6RrY+OTTDY4hhpCSR4Xl6OAc28tvIYmef6ug51DnYbrPLqK6/81f/1n3OzMhVdkb2kpzmTJO6by8pKy7ZuNTVNpI7Wbm5u0gpkSRh91G1OyE2RJHR3dV+/VsHe2gQXdBOOWb9z527foygVlkoVgMxmkpVs3kyviBjM8ilxCQYu49PkiGurq7Sln5q40dmuQXC3wkzdjYX4NqQ3b8aS19VeddSuXMIt48pmp2+iWW7fntV6IyiZTkmemBhTfEORlBgXe3fWkPogXrI6Eh5829vvvCdslcbPzMwE7hxLK9zZ3c1QYti8lVdDvpZVbCqHhAvVgJH0UjA39/gxfpJ3tMtdjHZ36gID6MqtLHwyMTEhzQzkwYmYf1SzeMXvwvvsBSCFsceAMcqMoMBOyocpYSIBRrEOWKoVJCaSLeCshGW4GvtBiZ5cnEtluXAy85QmBnpJIL1eGlCa4hvcp1Aw+D4QZ3s/mQ9e8PMvACn44mVZhPkX2OzBF/+CzXgQ/B0YC6/xr/PhozIAsrV7fiEY0Lh0KaSfGIqnj6VWD8XGUz8pzuHvZmckO5dgUb15f3fP+qior/7O7z64O0MYPNjXR+BGS6EgDXx/4aUXWYCINcuvlF/RXIaoxBN45+2PX3v1udGRfrRDoBhauxb3mS3dl5p86cKFxqYWKN58WtrdoZGRvoGx23cfGqxr3NboDb38Fz9auGRgZKx/aHT9xlD0htCpMxfQKvsO7peUhcAULNEPZ2fnZOTk6EHZ09FhyOhA/6DgvuJ6rfGBKSnJfd097hQHA5B5fvi+y5evsEgZGRkNjQ1US4cPHGibZwulx8akxIaGkWmZ2TntXd14AkSZoA2pKytXUVHJZOHW0pVpRUVpRjlx8+Zb73ywfdf2Rwsea2Pb1duj95NFtA/FIoSiqrkFGdauG4pduHCwq588YvuObSQ2HimeTEGmPJFnq0Lp+vWr6MHExERdb9B68+275tauiyYucdbQudzt2XOXEAL2ttok6opd20ltlxC+aZ2fEIrXoADi5GuhfFlVURSEUFiQj6IEdkDPNoMKbtwADlAF9IAStzYSG8ttlG3don0CnbLYitF047iExdDbxAS9kjcRRN6YUpY9ACbKYLCH4l3EoChcAIclYjyNXhkfH8d80n86YkyffDk7BpbZy7a9/coQ2S179+zyEDjmASasp5vqQi0ZYZ2QOnzFStuSMujO7Zmi4mKelTgTOeSYSNky9aIXIZoAz2cx3a7KqZdEqK2pDXa3jowawgVTi/tlIhA88mJOLm7AW6nKcHBcqdfJlKFzxYJ+yS9ahQdyAHfuzifeWYsgs+DJBMoJVJ4y9MWLCKvxJd7cNvBui//1N19zHcSW6g3g0azCQlDV5Tp0RDXjajSk5UzTXra0f6D/9MmTjfqVrFwRtzFmcmJchCvz76UcyNDIWGVNnVpmPQBZ2UDN9eBhbm623xIynzt/trh4MxGWytZ5pdxd4kbEILEorAMqDgwNnjtXRcI+H2oEuUYbzoouW7n8409OsE1bt21FbbsqievY+DjHYOrGBHskkHd46F+dEPbFUl2+dEmRL17UVrh2rVxjl+UrlqlJT9ejN0HpRcbmzSXHXnq5YFPxQG+f/Janj/SjHLMudgDplyBD+8Irly7v2rWLHuy99z489+l5tHXJ5sLdu3d7OE6a3aOPzHWU6OUqkdDuXbvU6lGWXysv/93XX6fbycvhMzbq0aDXiZd99OGHVk49XN7mTVzgxc+uRkQs53jy8/O3bd2OEWVek9PSGBT5j7T0zENPPaW6orG5Rcr55OkzJIbWD9mtKczszKS03ldee02XwqqKCg+Zz/7o4xOEmtLd4qSLl8uxayRVNkeQyOwb5ob37NhiE9/R4vXJ44Ky0qKCIignkJatW+cxUp9DG/ufPubgibwz0tzR7pKyLbenZ+prG7R0EOjgjd/81W+aG1uF46dOXxga7JPkc9j0cnQMyH5BUZJdj2JTceGe3Tvzc3KwXjmZGYyUlhBOY21t9WWP9cqlS5cutrW1trW1iMdoCONjNwgRcrKznjn2jL3LrHNLldX1OTmZxrzRetjc/ji0FDfWn5xM6EW2TrKq5EoRraaSFCdEOYJB1ViObmtb0PcgFNpodfQgRLsxLFhIzgwIm569o9MSw6RFqBIU14aBsXmam5qFBfPel40i+QuO6OcxGXW1pXd6A1FAELgElUKcn80vmeQi2T6AA7kqSOP8OEBv61387b8Cf7hErk4Zk7pAsm/uMHhB8E9B5Kexc1C0xL78/z5SIXCQ+sN6Sr04ES7DP/niBb3MGeYuA7PySCi5wm4Hb+jxKirqKHcKCvIePZi7dPESxANG8AHcocVCtpryIa9z7tzZAPgvnMvJSlfwfuvmpPR2Rka6rkLf++5b3/yXrysWtlRYaB3sHj2Yef65Z4UJLjcnJ2dTcbH1IF/0HGi7mlvbcDNyiVeuNA0O3c4IlG7TOgs+XLT8wZNFMXEJOoVdvl7VPzyxPHxtalZ+nRrS3s5Nm8t07uvpH0TYoJqFCGVby+RYhvoGQRwqlcBdDfarsjObvqqqBj5z2yPDo9C0tBcAJ5ealZmh5u/ypYsyOD19fYQWjpsuoCc/Pd0ZDMKNED+ROGKk5TJ9SIZKwwy9Ute9/c4nb398KS1HXiXl/ROfdvV39g8Pro2Ooii2kyEbOMmBtazAt46VCnUCgaLmZ0uXQwbAnJBLvhCbjaNTr5KWkVZVXemnWVnZvA6BqwV69DAYPOn/QCLQecf2bfS9cXFw4LpQKF7sMjo8UF3VCLtQ8EpNCW3bSPxqquEYJVVWer06/8i10JuTy/2b28OCB7ZucRhQxUmjtWQieSmpCS5KRGE38Y6UWdQ1zC9iE/8JfA8NDGBch4ZGRRRSWeyecwRkS0ka1elqbTBf9qEz4hub02638WRe6FzktBUFKIolAUF+RMdEuZKrV3XhuEPUxznFcKE61QXKshlP3sGhEtBHuqAgH/5w8SCIhiuiZA/GRTKhzoIfqnny6cOjo4qG7XlQD2Ul1e3J8/GuGcKUmXNqsKBe6ZJ4L5iVFk8tj0v1GiDJpTtIYEoQNxNdTk3J+8EKwYuDOay3qb2sgifpmPry6Z7Y4j/6xqv2fX5BoCGm+VScIqaMSQixuJpWwNEcLAWUJVFYWldX5yYRJk211WoDcnPyWF5ntqBo046de2I2xAurqdF0THjq0GFlCZ0dnSR2r7z+OzqCr1y1ZnRU56AbCCIxje2IzFm8OExRJH/zxtffOP7cU6IZnLhk/uqINSUlpcyfjaUVQk9/H0pdp39yXnmXEyc/Kb92lWaEZkEud2p8wgddvnS5rr6eMBGTwNagvPqRZgkJO3ZsZ8u4YRsRGx4fp2HuYnvQKbpWUaFIyIP+yc9+ipr66utvNDe16L0y0D/wrW/9rRyP3+X+w5aqppKITEI9t7e3Y+rpTlUc03oU5ubpIo0IysvNy0zLUEdx/Pjxl19+5e+//e2uztacrEyiUw571759ly9cEFm6ZlVWmdnZX3391bj4kLTo5uJNHikp14//+Z8PHTlqvtqVq9fSMzMF9R98+JEwWmLZf2I8vvjqK3jF9tbGC+c/YwNzcrOJ2YFTfTpaWloh8cOHD+IB0Gh9vf3WW1cavZRefOFYWUlhXm5WKD5etm0cTu/p0Qzf/iCbZNZtVplgCltFLKSYPA2sLa+OINVgzlNF0XmqFdf1dJjet+/gN77+dU/AvEmF9rbK9q3bxL7uKCUzPRAAPHiwbMkSgxs//vCDSxfO35ycEO6Iw7Zu3RIdHY0S4EXEVey4hGt9bWt05Kp7d2f06dEJyNGCVCSdbLfnX3oJPm1pbZEERXU6inwLixNsP5HrggUm1pp6s34DGXMiX8ho6lmq7k9cKFjkksk9NqzXzGkFHGqcN2mQcVaWY3LqZkpaxpat2+QezAwGGGW2OCrSYzE9E2zdHSqnyAkBDuAhhkbQyDRwfn7IHUsqUI7IajhCD5VJ3NExZwWxzLz/MyyUcwnITL4qcN0Bql3ENLAjHDxTzs54Ar5znvk/3wu2Pj/bXumDnHa2wBcXyFf6iWX1Su/p+88dpyuUAUQq0B+JFWRgQAXPUDyN79LOCZv1cB72ToyPO/PiD7V3bovV3LVzB9B31zitScLt0eXLFm8uDsZkfv87Pzp9svrP/9d/tXVr6W9//WuiXA4/MmKllky4Y+w0ZyzR4vYFl9CnptX2pzaUG+MVm0mXp+Q4Cbmbqiobe/vHegcnVXDSAdLEGeN1+84D2zUvT9/Ebd0dXTLoBqTn5hei1t2vpOz01CRNytjojf0HDwaOZMki5FhlVQ1jXVRc0trSimST9hPTxLEUG2KosuSxiFqBj/iEZKkESjrRW01dLfa+f3BA+lQLw5lbswcPPUVjCHwzvsqQ4nXeS0w8f6F8zZqVGt889+yh+tqm9tbup4/sF8BRGsuX+CBZczZXVTZZP+QNJK3TtGygb3jYjIvp+w/0oV7KEboGiTwb+/yFCwyOLyJ2eFFsZ1GlYCyiQhhwIS09BWa+MTnW1z9BtJmQFOJBBeHeGKNWWVXJxzCYeXm5fJj2pN7ZM7FkDx/eg124A1ld1UFWkxHDBOhGJrrgjiVB59GV4gQ4z4ST9c4aA2jzWlZbh0tG10myBvnlFSuamlvspXgDDTbGcOdoGdIVe8yl8tmWwx6DHtAP5Fa+D9LU89k7vtR/ojCkrlCLUKNHNG48mT7d8tmuasHCgaEhlBXQwGiThXnmJm8QGEpb80+cE6BA9YNosZeQnN6ZXxgZn6BVDjdw48F9xQriRwXEHrsMqFRucnIyM37t2jVPxmF0dvynw+iQBco1b8176eOxJIyQiHqWfRO90K3O63QazCrj/AywUEHpvoJjNX+UnKbFf/r7X1ZmJ7cBP4bi42RKCNPLL3zWztY2N/v9+PhYiFf8kZyUWLx5c25Otr5FdhiyRY5cO7cjTz9T39B46fLV+oYmXamsmWJPfmzLlq1Sk3IwPEr/wMDpM2fPn7vU3dPH80HQu/fua2pu6x8c+uCDj9794ANN1pmn1770WkZ6Gv+clpaK1IYgJE6YIZg3OxdrLxt8UwRx5uxZIvX9e/acOnmK6bChIZHU1DRGsKuru6ioSM4WKtm9h4Q1UrK6v3/A6vrJD3/4I7Vu2bl5MKNrpm7YvW+v2oO+gYFv/t6/4tRPnz6TnppeUVnpMP/Jn/xJY1MTA3f1aoVg3FtxGN6HHYQMnIfk5JQvv/rFTYWFdrkQUAHDtq265+QoXLIYpaXF6qZkX6VqNiYlCyhTkpKiN25YFx3FMOGphba9XV211bXNTU0M/dHjOmomkhvqabRj504Ze9BG4gh+R1/kF+Q/eXS/sb5WUuilF59/9dVXKHUnJvEVvSxoWWmx75Xb67TC8OVm58hmi8LDwhbV1FZb7BQVijoSBYD2ps1asmkTMw2PeIx4IgIcZe8yXg2tbbiXqMio8bHxk6dOk8nt3bsfj+FJ7tm9Z3NJaXZeHk/mpvbs3q5VRGFhkYPX0NSE4dFaWn/qT06cQD4zjmtW6JYkvfSECoZ+SiCOitHkokSvrLi4hITQrl076XJ1lN+2pVSG0mxy1TiOChVfYnJqW0e3vdHd3d3R2VFUVIycWWm4zKJFQ8ND+s2icaQzBX9PPfWU4woCy14wr3yLTWJ/K6KS36XWcSyVEsu9EevrkiwFp3kp5Gjpm1va9CvkniRz2QvPwXmAQKENhzxAgHNChzX2upNmB0KkXuAb/0oIZ3GxKAidmZlgsBG5jYfA5C0OXFVQ7QfCe/JcHkKVM6Ne46uYLVGc9+Hw/NC7eY0L9hPkj/8EwBnT/+EOvZXgw5ef845Ovi+v5zV5ImtB0uH9pyZnMTo8FtqPQiFMS7nb91h5p0l7kc7OdvE60ynSIopduXyJmcz37s9MjrPUurrMkcwQgn30wftnz1Y/fXTPH/zp7//TP3yHL56eusnwk1forK211UKVGHOP+ToAn2FToN3U3LTr4EHpdv1vFi9ZUbxpaygxjU2wVZ578bndOwpLN+fv3bX1wZ2Zss2F/8d/+o9ZqSk9XV0boqIrqqqHRicMLwuFkvfv369zDcfGhUdE6HW53NlkE/ftP8gF6hDb04u+7XNrtBYC51WrVqempkItdAMgKV+lYDA+MWlm9tb58+esYHNbi7AMTmpva6dmFOiJUxsaGgmM5QgHBkeQSSVlpYf3bIles3pscGjFkqWvvPBccV5WTnpmbUXFmZOfwOXCI0hX0SvCPC4+AVjv6u6RMBnq76MjEz9ZOKhmYOD/o+kt4OM8r3Vfiy1mnpE0JBwxM5lkmR0nTgNN0qS73L13T2/hnHt+vWf3tN1tmnYXkrRp4jQcxwyyZcm2mJmlIUkz4hGzJdnn/47PVVxVlme++eB9FzzrWc8yEhzzMDFydGjk5eVBvpubNWMueIhP/QcPbn7RTO4Idscj4Pc4OLky1NHZJUYdHZ8QE4TQuH8gdZwwmYw3AnqwiXzYLR5ugHhEZsIGMn0JNJ51Keg2j1xd0FByJwDiBfg/5qiztwnXWKCUpqH54KVwBiL5myS2mwaEQNnPy9ubFdvW1kkxjjSRIIP2M7yLn7cPJ4lxA/8kWxCRMaOPjUawSjIwPpTmB2BwAACSoV3RuoCi6Tp+AG/N6bG1qc2zH1ic+BGMyS5tjutr3BkqjlAd2VzcPfIuVj+XCaRp+XRbrBygC5ckUkDEhnb3qBWwJzh/fqAeIZcrceH0mrMH8XxsBG47cSc/swXYQZBs2TW+pKSAHAImEVKrvMxkMnE0TnyKSIimFIsSOjdKpVQSCPIIMBQcgb1m88df/T9sOm4cz/KfH15oqK9lY09MmPCudKeTIqA2zw3AF84TSFj0wtuam3H1AwNDn372+dzcQnl5xcDgIFsd/CErMys3K/vUc+fJK1H2Jp947x/vd3Z2A/pc+uo6TDwu9fadu+WVD8IjIgyjo3//xyfPPHPq5OlS9IS1I8PXr13lSR88WBSukoMmY8HZ7jwM+Eh8UWyrr60jriadFkMXKdVsbqOchAfq7OyCC0P9QC5XkFkD3xKS0zrG7uUWK+RKDBmJDnC3gF8iozo7O4eGhog1QG57e3u++b3vqdXxv/yf/4FDlaAP/mhHJpMRWnI3m5sQUm6BSMQqLCsrwwezDsjKqVDScDPPGHd7+8TkJIJfrEBPT/cHFz7oG+jn/iKwACoNaQ1cbnZq2jMomBAI/gIFGfEEnZwoutBpwCPhsxA3Kbt1i2VBcf/unbLS0lIXV2c+jsSRFO3EyeO4rj+++ZsJ41hxUX58Qlx/fy/3anBoiI2XkppMoyeVV/YVEAQBETkT1fJQaUhiUnx+fi4oNypWgEV6zQgLFGoyTUUjGi1Y08iIhqz3wkcf19TVV1Q+aGxsxvFQQlAoFPGJSSMazTvvvnurrAyfwb26W17e0NJWVl5+4+ZNBGIa6bFvaOzp64VHZ5yc6OjqooSZnpHpFxgYl5ryeGuTvhxwUcKdOfMMMB06fyCfEklwd08XpYPllSV8AZUHbiNVW2wKVG3G7rh5ehO8M8LRNDkDw5sAEIsv6jmOTlhJjubp5UOFH2OPT9IIRfxlHgHtOviDXSEhSImbZNELx1BVVQcxmLh13xMK5g6UCdF7pF+Vn9HvDgyS0G+Dh6aE6ePjjQfCsrOJ2EjUCdljhLTcSWAAlgHOmG2DYQIPx5nx77A7CYF5ASdGYxNlRf7KI8Z+if6up85PSDGJ4h57latgPWC/2LF8sf0wWNgd/ontTZ6AL8eCWLaxDVfEC9iJuEBCRr6zVy2XJlwgppBUkhSE31N0QJnTx8cTj0AwtCqa99HJEWgP1wW8bDKOwQfd3d0C9QQ2AKjQDWvj4yKRxDLPTYWGkN14nX/+ua6uHqrXOTlJBw7kThnGGNuCr0Lk19nZibecOHECHJfGA0VEdKhcQRpBYTMmIf7y1Ttd/YOpGemMtZ+YnLv41dW6uqYbN+/evVczP2cMl/sWZCfu23uE3BqI38zE2Oeffnn7WlnxkcL6lhZY0yQBtbW1FIeEmPBjq47ObqJYAnoWBXQk8ICJyRkmaQ8MagFdcb1ABQI5srYd0epErVeEPrPE+zCDeF7YsaIDhSKE2FibmZuhwBkWJomOVOO94MTDME9JQdo2DVyO0Jwc39PJ2cfVZXV+aWZiAt1Vl/1O5ump+uqakMDgjOzscHhVOzS9eJDEsHIAGC2FYeQx0SXe9MU2urmz8i1sdk+YAVTWCGEB1Xt6elVKFc+Im45Tx6CzhV0wZ84k0xMoHWDBre0I52wgptXUNd+8Vcayn1tYtLazhSRBPyHlZnhnnDMLQBoSCic2KCgYeAwQC5+B7gfZFcP2BAawuyuVCtlPzDp60zgq0BDCXx4WH03ChG/mdjC3AL9FzITvHx4hcBkuLComFcNv8Qff6evlzQ1kHYKysA5Zkyxm0kEhBwP7Ssz5ErR/iNn0ClK1AWKRSCSW1SsuE9FBEiQuFdySj8AY8uxwdYSq5OLEhRgQkj8CHTI/qILUejg4gQu/JMWn6jGsGaGgQIUev8XtJVkk9OMPyQZBoK+faBDEAmMqWf+Ydx4NmyiYkYeC+LNJsEk4wqbgYfn4sPd32AjCjwri2y6+GVgGFJ20FfYKj56NI3Yo94gs8HBObG1NDcQNkhsiem4EG+vEyROEAyh30foagrjGxMSt69cwxwZ2BfJfdvbV1fVdPX3f+c73w6PV8ckpVNef/drzWenp9BLsbj6ir250SENd6s6dismZOZZ4YdGhrJxcbjfN1ESpM+Y1PXOQg/zMCzOj41N4sgBft0B/n5bmlqUFM4UAVJeAxSFSQ/6kt6amqppUiVwaZTJyiJJDh/NycmVwbMLCqGpgdwiwCRnwT/BK1LGxqHeurm9QemUaKhExDQb0ad2+fQfKZWJyCt4Caz5uNI5gQFdX3vje97kXt6/esLPZDyEF2JwPRc2WG0ovv3HcSCKLSSMkTLRUzlhY0MphBlFX3328S2GPiAODiK4RMAXookwpP3TkCONHYCuBD0ETYJIYxCRZjJri//DAICub6AwkQTM81NvTS45w8+YNvVbniEAJud3s9MGDBwDZaSpHFm1osF+vN+xsrx09VPzGN14jMCSt6O/vw4Xn5OSoVCqkS+mW6+7qZgHRNcGRgYURXPjB938gDQnq7qagYqIORD8auG5SQgLPt7qqCopvY1MLJjkrJ5siIiQyw7hJb6CO2FtVW8dqc/d0y8rJO3joMPu4h7ZOCp8d7dQDySShSsfGx7KFwKuX6eQlStzbpdGYOgpFnff/8d785CTZEbPK2O2UWYl8iMKonLNDqImCK2CGPvzwn/WNjVQHQBQwHMCFqCU4u7o3t3dcvHQbKpw6NpoNCVEemhWgP4k+lCUWM0wHnAdBA5RU3DldJfxhqRCNEsCS7cHWsbcnKHSB0UMLxPyi4AYTGFFUl6siqNr1I5W5skpcBWYovAWAj4XFzu7i0Xt7+7Lt+RRLZiYqIuwW4ln2GzsHz8pf2ZwUCLAU0AjgVZHgkQKKM8TfIVXDm/Fe7D+2Mv/jP4tj5u1Q2sTbLSohWIE1yhKbYracxf2RtwjAE+fHD3xhYvhZDOUWII9wkE83LUbn6c8YPhhkLBhyNWIy2Ly4brjsmKeMtETE+RDi8ffzBu4zGLQIhWakp6DQ6GRvgzTSgYMFTXU1i/Ozp0+f/OBv/xjq68nKzjlSehzuSW11NRB6fGwsMwriYmPZdJCxrl2/1dw2AvoXHBIiD4+8ffeeftxo7+Tx53drTp3J3+/sgc1nl4EoSEOD48S0y4SWpobKiurV1VnqMe+88zbILSlOV7fmlVdf2Np7jDoE4eni4oZKpZiemuWBkT/AkKRnzdnVFWLbukgaYIbi3tBX2gB34TbQ90nYSlSKDlN0jBrziixqamrK0ODA8NAA3EWuNz5WzTxnWg4mTDOqcHl5eQXRDAWzwcEBSGdE0os0oi4sbK4sQennLTxKTDz2jQlrhYUFxDTufr6s7f6+fnJKnq/RNEESw4oisB0fN3p7IddiS0VZrzNgUkBHoToBYGA08OisE9wzLoT0HZoEMZG4aZIgPBZeDQPLYyVwYWF3dHSiegHJkuGd9NKRTjysqkOMEHrS6KiJYiDRDyk1PGwQCe4Mjx+83Q52FZikvRDIxtbj/4jS2GhUhdn71BdIfPFSJK+sNM6BcJCtij8BOeRCyLCzc/PwOrhqxMYtYIZ9UnwiJ7y6usoDYnXxM8cE/wcTxlGQdRAMSYODSYRAwgmjBZy/t4eTI1KHHQZGyFWz9djmVCK4tLqG+uSUlD4LH3BlZZ3ABRduNuPtrAkUiCl7e/vAnDkMxpPvuFbGaJMDoDtBXEnqhZ3hO1dHpsQn4gvBddiMT+EQi8t3x8pxK3g76hZgWkSY/AwAg4/kZaJ/EK0cghS22y7FSKEiS1nERiwqkf+xmzgsLlCdnpZOvk8bBzTfxESUkGgN8SI4x2pTSyf/BXVubWqkKZDOLSbMUq3Tj5p++K8/cnF1R995ZnJyE+e/uYmqJJHU8vJGf+8grYHTM+Zbt+9AOiDufu8fH4DU//y///yEaCqXubnv1+q1UArdPFzxqS6Odu4uDkCs3/nOGy+/+FxCXCwKVY93SSLXm5qaIHgQ59JMBbJEZgMIRT4nV4kZjHAvAWQ4q5SsrLqa6oyMDBz5vbsV1B5Q8VheXLl9q4zMJjQUpHsOCZXY2DjEZ0FlFXLFg6oqbvF3v/d9lsXt69eh0fN68nJKu9xH7NeFCx9i+F597VVMMz5PuEZnJ8aGRURGEHTgwDANlKASuGPubkb4phY9MZ4cKDaG4MKFC5UVler4xL+88zfknh8+eEiYU3T8GaVKiUAwzbOkGvhsF0dnGkXJhEpKjiJT3tLYgBumMRkEjVojFH88HKEc/YIwxxDaYGMgi4pImFyp+to3Xsf6W5J92p8m4AGTuRK4AesD56JfPjaqvXnrGuEhWH9eTg7CeDg/k3E8NzfnyNHjKakZUN3AU+gaBtOmgKGIiExMiqNoAeeNdJA62craWlZOTmRUNKi4mfo5PUOuzgNDOthj2TlZ3f297EkIKQRCu0/2ffTZtcr7D4uK8mmyAw/QanWkuQq5fHV9GVImOiCxMTHpUOkUchqGOCtCCqirlO6gQRMjo2k2rNHFpaa/8W8/1g4P0xFFhkqi0E478x4d2Xy4F3xUvBRPHOodNDZuDh4dswLERM5O0RuSsrurB/uI9QLv3NOTHq9V/dgErUVzaGo7u1AOEWCpGH7mDGsJAVVqffgw3BL7nwWAnwKo4dFY6nNMqBRbhSWBfyXhYDthTUhq8fv4J7wdJGce+tycmfiDUh+eCiNi8X3iG6eHC+Tg5IYCtrDIajz1fBzTYqTA9oRfJCTlu3ilBSblIHwu5pIilsgsLYVDkSr+/8ki7yIgcHJCUPsJ8AyLhCOQB/DFhqfdCGSls6NXLpeeOFlSX9dG57pBP0K6881XX3VydmCORF111U/+508Iym5dv8fyBnCOi48Hka68X2kaN3JnOE9MLaZncFhjnJxzcg548ZXnWMxw2roQqx3R0SgVLPFmwSOgT48BRT5XN/h7LnJ5kMmk7Ucleb9DSenBDz78gsWzu8+agRJdfX1MCQlVysAwcDYJCYkx0dGtLe0tzYJ1xf2kvsVDB14mF8zIyB4Z0ebm5rV1DLV1dDOhkNKtJ2K7Pj4m0wQ8dvIzVgWUoLt3bgYG+PJAKZs9YtCj1RO8OH0vmHXq6zZ2NpSZQQgJHDu7tdynYGkAngm/uLGzTRnQ09dbOzbW2dO9g8jb412OTzjOiqWzmfSRtIlYB2/HCDvMLrUJHCEzL+n/hpyl0wk1UfIPQj2enUoZDkUc7IrUkOAeSIkHuItwusA/xWg5Lx9vqLO8hpgVEbyl9S1Khcg4MHXDzz8gCQ62lTVBAHLeoDsAws4urgzxBbrEpG892iXKZDG5OjmSsRATACmxPAEvIHOwTJA+EIRJwah0JRcUrC0gchuhiQFYyoQyHDmV0E8+/RxUxtnNBbCQFklfLx+dRsNriRUIB1nYLDOuhcWPF2GBYfrwFqSYMHGIAqm2EOZxAgByYBsEEmOjejQlsO1EGMw1xumSYNJ9yMGhfaCR5OVJKRpxlif04BOAks+x13BUbChCSVY4xXhan1FVJFBQqsJZzFypqDGZzRDYgVtwyU8d81N3KMJDa0KETZruCDI5eTwrJ0P9iANShCahxO0Rg1J4wBGyLy21CwfcKvuM2gdXymXa/POvv8b+QinE88GfwdthYjgEHARvRMgYHjQzQ6WdjY9HJEinUuLk7Hrk5GlIKlVVVeGMA3Z3I46G7oq6L7zTquomohjwq1/95vf0KZPwxyckvfLKq9xJR2cmT4YBHycmJB44WHj61AlajjLSko4dzk9NiKUSyWgIGpvKy27Dp0DfHfseE5tw5PjxmKhIMoyk5CSqOzQjw5ECVKpvarp05crtsjKscE3VQ+SLyu7cAWvEMKAfYWNtD2hAzOgXGFR88FBgoCQ9K/uLLy9W3K+IjxO1pdbWtvTMTBDR/h7Gno1jhXFviOxSVsD0XLlyLTkl8fz581qtjmCnuaW5rq4ecBVeDBTN37/1e3xewYGisrLbRFuodDBnGKySAV1EVcgek2x1dHakZ2QQDzKggCdHbEON0MvFMUwhDwiVQqfu7mgnpeEy4UaCWVH7xCi3tbS3t7ZHQLeZnECdYH5uLok5obFRM1NGRztrWiTJ5dnVrc3NRuPYlIn+BJrefAGuw2QKzCtRJyADtW76aoECGIq7uCw054iM0JShdYmnBiDHhw5r9DBowNlFuX5nDxWx/qGxI4cPotaBJj3blUpSV1dXbW3d3bswnh6/+OKLMVFRy6uLdFagzFxX04njPnXy+Nmzp2ShMPIRoPEhLs7NTH/x/Lm7ZTfsrPelJMXRPIS0GR2WzN9IS00JlkI0dwfPRA/e19fHzcPHyoamH8CARdPEjDRUxsOjRAewlpme5uHiyp3hYo+UlMBQpqYbExvLJRLCTU9O9fX2xqljRfCLXBMNVHTy4OtWaNezIXtChhvTQwWXI9PuiRwMwCC548zMHJs2wD8AKI/6N3+IrBdXhNQnhqy7t6+uvp4qOgAOjoS4npwEV0R34NSMgEOxKYw0wi1REmMSDLcb6RwwOooc2C9R7LPca0pAJGw4QzJCYCQsFZkc38k2xJaj2QX3RZXbUuUj0+ON/B5D89QF8p0VyNfTvwJyiH/lGaBis4mXZT7qLuEgjp8ImI2AFu7qMmZ/A9wBXqksRBJGRdffh8pZyZGDIZIA5j2dOV2iUsrj42OJaJmRhZ339HQtOVJM1qjXaIsP5J974YWdJ/ug2ZGXo9CBnMKr3/42tAvWQE5ePnyMhPS0H/33f9ve2LZ3dL5Rdretow9E2n6/a4hMSrMGcjmMWSAQ+cMf//Thp/Xr60aM0Qsvnn/upecpg/YNGkR8sM/KwdElLiGOVEwmC4MRTBRIiNnW3jU0rImNSyIBxrWwC5AHoEZ448YDhj3FqGPxgulpqQODmkAJcA6W69Fr33gdlIpcEI9J5IcRDArwA2GjCxC6JagvTQ6pCWpkcUk7Cgryc3Oz/Py8kpLjTz37zHPPHoeuzFN58niHOAyxbI1OB5EpLTODeT1Q7xdXViB0IBhJOkJxPUgixTPhh0RtafcRT04aIo2MjCQJY5tQfaQcBQhPSQLOi0QiIeQntoZZ1tvXS46J82CbY9xggSHxgUwjpFbRzgb7cQe67yOyOtYHlDpRHnF0mp0zQ0Z7tPcYZiSj1Ul/QRFBJrDJHHDCaMS3eXu4Ph1FiOFF5R90HV43nonqHT8T4ZHOiojKWvQaErrxTwxZJGUMDUOSUfX39y7QZkeWhtvQaPTkFeg7cOfZILyLTIvQDg/NQoVmBZxDUZvaHlo9k5OTFOApbUNDpahtYZDNKRRKwn6a/cnaMcWUBcZGTRlZmRRl8JtAuKMG1PgQwQGTcyMEmZ6dBqLkhdxPIYUqOhn2Yf24GzwsPAI5KH4dj47/5mTIRrh5bHC8eEhoKD+wu4CFyOPZ44QYxKTcIFJWQWHb3mFbAWIRKGIKuPCnrDG8HouNHQm3g03K3uHRiKiRGe5fO5avHdFCIFQplHSAYQ15DGOopo8ZKUS3trSNjOiIs5j3sLfPJjUnX6lOYMxFb1u7QW8gnCFOd3J1YVZbAqe+sfblpcvdPX3UA+mmx2TQGvHW799Ew0WpkGdkpPOMwWEJXQGbKRMRQSmViiAfr63NZe3IwMqieXpygguWSAC+abqyvX2njCyYZv6e3u4RzTA1JBReGDmGOFRDY4O3XwAlgbPnnvHx96+uq0vPyqKhTaZQ5OTmcYMY1Yjc14nTp0li3Dw9aSz+w5//q2+wb29v58DBAy1tLdzuCZNxeGiQe0TkEh6h9PBysd9vGyqTtrS1QspIz0j7z9++ie4faOTi0nxp6Qk7e+fKyprKh1VtPd3bT3bPv3CekuRvfvVb0Y00PYVNZwILFH9E1RlvD6WW4VI3rl6pftBCV9yB/MxDRQU1lfdGRwbRayBABdSvelAJmgKx2csLDvE0rdbmyUWywKSEpKaGBrodKGZMThjR5YiKUlHh4alkZ+eEQH6jN1klS0yIMc+ZggP8IErdKb9HHXHKvNg/onP38TdOTklDw/yDgnj2icmpMBVpjIRge/zECUgTkAuam5onTRO+Pt4d7W0QnSE09/UPQls4d/o4tGl2lGjGXl0TLtbXZ1ynLbt+LTUxPj01pjA/49jBwrMni8Ll0py0lIlRfXNdTV9n+/SE6WvPHH/99Ze0g902T7btrR65OdlMjo0kxceQ4dFOA3FLqVQN9g70d/cxjZrDt7X319R1lN+j7GeWKSIe7RIL0xzi11xb/dlHH7k7O0WEKy5dvAH2y26mkYihjAheuDoxGmKekBDHIFzCPmuqSvts7WcXliF3Uk6Bx4bTcaRpfYPGLKqD5PT7XB1d8buAl0S3IEvjTJynTXfvcV1ja+/gCLJnrHZcGn1PNnZ20KUxb4Lz+eQJOSK5Mn8IF4iuyNSo88+al+dXt1ZEiyDyvigicSSoD6IGuIOngniAd8JXCXdFzXoPvAtyLxVxglyMKcfhRfwhVcVS8Upc2v+lzwjfJzwpX1wg+xkNmS1UJzhzYl1bO0pleGIsA7APKtPWT+xTk9THj+QXZKSeKT1YUpATyVxNBmrK5W777ZcXZslAhgcHoiJxEEqmARQX5dRW329vbcnMzsb89/YMuHv5gk8AoNHkBzRNtiFHu3y/g1avm5iedXR12957nJmTbetoV/2gGk9PHae6uiEwKGRlZZvZHs7uCC8E0ItKDrSxuRYdG11aksP0371d282Nnbf/9Lemxvb8grznzpxThsnojpYFB6uIFB0c2NoYQWagXL5+a2FpOTUjGXo+ilyMP0DzLyoqBo4IRlZHGzFi1js7kdERVDewWgMDGrBHam+Ntc0orne396KXLZHCvJgLkQbOz88wQtzq8c6CeY4gQCIJvF9R9vnH/+ztahnTaxseVO1tbXi5u47ptPuAbSkpO+xHhy06OoaM5+HDWlIWnhFPiigsDD+t1YXKwvB8QAjMX8HyuLk5Pt6309UDNtGKSoSz6/4gib/OoOGJoFhLJxK2FNUgZGaJfzg8WSmjEhACXVpY6u8doHnHjeqMvcPjXeTUd5kp/3h7DxAA/IyOCyImzDoxUlCwZKB3cFRrFKGWlQ2IFyzV0JBg5oejCM3cT3sxI49AH+YIw9UdMO3C/jPQ2Nub+iUrhTWEI4b8QjwHlImNInYE2SbbuV95H3w7JoYSWMPS4lpSYjIE267ubpAAiHHgYSJcI2TZQzoOjwKG6QKAL9Y1WCIkTLy3nR15k95AVcuTaiVFXDQgaf0k9ZienR8zGD3dfKof1iLmjNIKHSVeHl4sMAJ9ZbiShU9FDDJgV3cXvHq8IcEEFF9cu06roWhH6kaBn6SLIB54k8sinIKYotXp8URk22QsZOSExewpMmZgEhhSrCWQP+HSrK2Jd7k7kGeAQ4iShf968oTEFKiXaAP3S4UQR2MBOextvvnSCTQ0MRnk+2Tf7FD2PJRhbjyoKiYJ2SGpLDQhPQMi5dS48dLFr0a1Bus9xt67BQUhUikZHByhopGSntXd1TtqoMs7C74IlWqKE0Q9OEILJAsjeQ3IjgQOaau7ZTcx8ZBbkZkAkmJeMH3oEKwhqqAE98UXX6AxiBsDTOOMSSgNOl1dfQMRQXd338iwZmJivKWl9eCRI8lJiZcvfYVnVUdHk6QToEFfpk1zaGBofXUFBib1J8SiAJ/+13/8AobKubNnDh8+DPp88eLF5ORkMmkKyxz2wIEDbAXwZBYTFV8gb4xsxb17KBR87zvfZWMTrdAYQNgLDRIij8jDWpty83JoYaMo9bOf/4zCCdQPniJlBuE5/AT7hkQ7PS0tNyf95ImjBw8elEokJIVO6JTvs95YXELpnSCAyg94LzofgOu0BHW2dUSKziVFdHREjDqKK8IgEpVfu3KdNIXEvbG5g1J5Xn4hM1CJ/7m9LAJ3Dx93Lx+/wJDWjh5be0eIHtQ6oAgROVKMJC/08wsCmQFqpxyNuUaRlhl+QKBlZXcQamKoek5OVqQqRKPpp7QFlKeSyaIiwmOiIpi5RVYRoUIcDlZCX11jDQ12QME0mwNCgptQ5slIS1XI5cBymOz2llZMe4gkpLLyIfsEGtHNsnLQKhJR/nR0dOlHx8dMU9h8GBAMk0CBhBQ5Ly8bNL+/v//evQcCKdzc8fPxpjas1cOaWdTpdOalBVIn+I0o77DbcR1sV5xccLBkanYWOIXnCD7BXsJ98EqAUIo3FOeAngj48E6kLwBk0/BWZ2aoOsB+w30us1VoyLMWhQqWvWVENMHoHlkajlDU9nbEvgJeptQnAFt0vbDKk9OI0SyuQMKEgkEYKhBL9hi7DkYAZRsSuqe9EPyeJJKfgWzYipRMyAmIQIFSxYvF79mw4gug5mnyJ/JHbI2lwsF3/hn1M4hC5J2UOXbw4ExNY1AqeMv2bunBoldffCYpLhYAdwOUr6en6n4FfMsIlaKquqq7WzM83INGQVfXMBhGRnbKe+998NGFryZNelRmWE7EAbD35MpwmFDQuVOgcMsV8QmJwLvDWi0mJjMzmwwEv3jz+o1F82JwYLCvjz+Go7a20dbalswMTSjyMIblSIODVpcWMbzg8IP9gwAnxKBQJwhoqMUgT19eXkVsXVhcBJAoMmYrRLbssrJzOrr779y9L/Ls6SmwBJq5SQtYLNx17jQJGTRjauS0HsMt4Nq5gVqtlj42msS1mhHaW9n7jMNoamkNCZMSrcK95NNJzZnYQtLORiDeF0nS7mORxDgh407DwGPGiYJnAPgDbeLwwAkgfKEPo46NgyyqUqkAilgUyJ2zUCMio8H2n0YqJBI0hFAjkKAqFhBA5sQ6od4GQjg9zVJ8hD1hxfBkwdWA14hhwM81wIz2jPHmke4D/yThx6zzqC0GX8gmCMaShYpBi2dAoD/0dTtrWz8vH9JQlUr5aGsT9zA0PMgqAgak6obFYNmQLXE0FoylHL9LkZ5HQM8qcRaXTPM0tg7DQucYN4FKITcQaxwREUFMiSAG/BreS+FwkqaXfVaksPAbTEZBQOPyASWpRUGKBheEZAf9h81FakhiB/Cr0SBRhiBZqF5v4HotICo1BU9wSy6SHI7Tg8bDGwE2caKkuXg+yBO0CPOhFALJ1fCLLGuePi+GW0aWxi/5AZ4RNwdvTZ7NemNfc59Z+uxE/BkHpOBFEMy7+M5rOAjFyGVLsz/3mVCAS+C0xZ5hc9EsaJlobcGE4V1T1BANGPhCzsTml//ju9sM4MaAOe7X6EYwUPcf3mfICUhIpFodLA2OSkigWWrf7s6nH3z46UefwGNkTmZERDSNO+zM27fKebrFRcU874cPqtBHpjEAWIocHOo8NE7Br/VwYyEC2pKUIq9nGhv9z9/8hnJOyeFD2AKDdmTFPMv4GZ4H8QLZp5eXN8Ap2bFOq4csHRsXd+L0GcbmSSTStLQUUungYOmpUydpV7p3t4yyWcnxUjNA4dg4BgvEj/WkkilTkpLxMfR7OLvsHx7sg81w5FARt1ipDP/973/PSoJLooc3HxDAzYInBmESdAj8Ap4LLAxUo4oKi7KystCBpG0fWc+PProIaYXQFRf12huv+fl5N9TWFOTmMSIKwJaVzdWxImPVcWwMZJNAuunSAxfgYRPRUP6lzo9yLckrBKq97R2AU9ownuzsNjc0QH1rbWyikS4zPeW73/kms5wA9A0GA/L2WPZwRcTyEpnHooenX0pq5sWvrn1x8RJ8lqqqmvkFKszMefEfHZ+8VX5/eX1bqx+bZQ6ngz0NW9Cx0BHQ6UbfffdDFLrrGzvuVdQQObKepsxmTD9dLknJiVJGAY8b1DGRI0MD8XHRFfcefv7VTea+1dfWEDg/2UNCMPCVl1+IiY8tPXaE6NFkNEHtRQsEOL6nqwtaGc8xKSnNwX6/JQh1h6xjGFscHBkgP+rsGZCEBOXmFYKToKHKZPn6phaYfmxyE1qd2zvPP/8c1Vk2oTpGTZyk5QLGZ/v6DA1N3UhMHD12jKZDQmvmKHV0Di7MT4HbEPGy81ldOBtwM3bLiGaEnYBdZugHZhO5bfyIRZyM0ppoCCPIwzUyT48SdXefhjtDZobyhZWNA26MKhRIDg1XRC3ka0uMA6R718YOng+gEOvc4ueEF6cJnpWJE8VNsn8IMnYhefIrLLcAMAX4iX0R/o1fsMFwY7bWBDqsDbLt/SR1EGF5DSw7gheBiNHPLVrdnx4B00k5kEPxxWZmcdLrEhUZpTeM2RJkMMUaNeH1tUi57MTRQ4VZyXvbW2gULc7O0Cl9oKjg5PFj/t7e/b1divAwRYQsKlIRGiaJjAqF5SOXBUZHhbe0DkmlQdQyiDOcXF1hQtntdzp57rw8TDZmnOjtH6AVHUdI525EVHRqampgSOiBg4cnx4ztLb2MISWDAeDliQNRPX/+WWgd7XXNZPbo9u5Q6NxYH+jvi46OZqtS6jtSUhqtVnNhNnYO0P8IU+DU/POrcj9/Oh+s0rNy7Bz3v/XWH6kXAvxIpcFEsdDfkThw2O9My0R8YrxhfBxXDz8U/I10AZIqcSS7gwIV93ZnRwzZBkGhpdV2vz3h6Z//+hfKbCijOzq720Itc3KlusTyoMgUFCzi9eXVldtlD7JzsltbW8jeUjJTp8yzvD9QGuLpEwCmVVXd8I/3L+7sbBKCwyJXKcOpofDQaWvjWWHW8Ar9Qh7ECauIvyegoVTEIqSlmCdJ9Mxi4OZAFGhvbyes50zxLoS50IlZxoLhBKkKzVahKLJLex9CeZYISiwhluLaGowEFwIUOKT4KgAIwj5wFAsP0UYzorF4I/SgRawGZshqFytyn+B/grHhJ0JDpKwu6mfUs1l+tD6zZvgUDkKyRXTo5eXLQxTV1kWhKUMsyqpUKBRGo7G/fwBGCB6OsyTCI5Qnb8FahodTnBMdO0T/LFEyqsgIGiRW8JrIkWPkicXz8vLgoYD24wXZHVk52bgZ4DT+wJgTpBQ7O/2ongUPaYONxgmzZzG2+GD+CuLKVfAD6x93y1PjdnMrROyIKvLCAj/zQZwA5V8uGYCX12PK+CtOkc3CnebtnOQGCP46yi80RHmwQ4UT3d4WhJ11MWKeVJvzYpmB2+3u7dh8540ziG6A4sCJYrGig8Dl8ZE+gQFegf4uPv5IvTXW1kKYjouN0w4Nh1OSDgwEp+7v633vvXf/+emtF54rlYVB9qPU3Ftd1bCGaV+CpmzPsqbs19rWJlPIGd0JeYHMDAI4J4qm1+HDh2j8JJCfn54JRJhRIANPKI6EQViWKVta2oYHQT77YMMRDxoM+prqalSshoeHeE5nzpyB6vpkbwvSPwb9i48/cXNxJUQdH8ULPs7OyFhaWIT/lpAY5+LqNDDQQ+2KCYoz09C69BUVD1maL7zwAnEEaQePk9CAuiBqzioFEBITi9zLbpVFhIdnZWbCrXpw/z47xJn4ytWV+37o0IHBgd7ZmcmXX/8GM0PdvZj7bB7s76Om+Pd3/9bc0IRcBfg0NoIYFmheLpezEFtbW3la3BeDVktHGK2hpMLw/OC4/uVPf8L+ydG1o2ZZmB8VpdTpRtrb2wgt+3v7DXrD4KCW6mdkdOzM/LJ/gAQoCAgxNExBGhcVrT528hRRKtI8FNUdXT3mFpYnp2bBvMik2AwMjodIFh0di2sHr/fx8YcUCjBSVlE3Nj5qXlwYGh6fnZ1AuR8dWwZ8IxpJ+QRew8a2jaezTUyUEijJ35ddvVP1oOJ3//vXly5fF5mApydrDDILWTI5GaR5mGM7Wzu1PP6GpumZOVbbkWNFhw+Xenr7KcIVUHwhdrd2dMkUSj+/QBY3VX2qqjSMINhWU1dXXln/aHO5p2+EkBOblpmVEhUZlpoWj3uGWKQ16Pg4GgrZALAtAJrIiBQKOcudwJwQEhkEjgmAQsmdshzdU2BZEPlwQlguUjIibsJXmIX8o/jBAdXgTYQKqR6Om0x4THYLcAtfgr7A7uAMadDdBmkUQSRpHfZqUwAyJHxWFMVJGsj22MDYBXYsX9xtdpagreAnrQUFRjhMzgAvaI0zthXaifZMVicnxE9SiKIF6qkvFIw71iGfxNZ4+gPHYsFwWD7CxcmFtH54RMO/8rW2sfbMsdLXXn5xctTQ1tDQ3tw8ZZze2VwtOVhk1OtuXLs82NfT2tIErhYQ4IXTXVhEl8fm+PEiGLBsh+PHD6Sm5cDwojeTZ5GakcnkiCuXLmfl5vv4BxCG0sXFHYpNSIhOSGxtaOpsa+cRHzx8NDslDfixqgqG5yplRUJPJt/SjhmblKHvG1QpZJSlxscM2BqeTnNzCz33X10q1xuGuZtIv9DSMDs7HxGtppsCRaXpGRM3OSM/PzYlBeiJB6RSKdFDgUACBounqW/qyC/KJ3wY0RtwY6bJWbr+KTAjd0C1bqC/t6gwr66mFi8Yp45g9i7MWiNzzXq6pWFyk2lmfXvH1d2r7G5FV2c3tTdRr3F2gdWMbWUVsQ4jkK/a2QwKhWAucfXwvHOv+uLF65eu3ICl+y/fepUs87PPv4QngCY4ktpUlEEsKC2Tz82bZyCR5uTkSqVSyFnwy1iHPBdckUKhIh/iOWLcKT2wkmSitwoBbgf0vcsvtjsAAEAASURBVEjLeKAETKzVfTbkFLgw+kG5HwIAIF7CEJGxMYuYFJNUbMpk6unuR0AY3Aj7zLuYB87mhdhM/yd9fqStJGrEgtTV8C+sGQImio4gChB5cJYUOtkU3FVgWN4PeQeXyXGoPuI2BocHAT+h1QcE+hGmD/QPArcw3iBEGkq67OPjwyNjVZrn5ywgPU14wu1ykoCleFBASMJ9Tlur1eKqsaWsWGhCXKNarUZtCsSFd7C5IIsJ1ve8mdoWkT3BC8Euvwf+4VngRPFJvIZ9S0Au8Bu9vqioGOfO5XAPOXOOw894Mm71nKUxD8/H1uBW4yBJY55+NH/FTYpdTIl1R8wg4m7zS47AHX7qOHkB/n5rE0EfB7Ky1NQUm5LiRCBjmUwow3r6+vJcwSSTc3IAbVipFWVlN69dRY5kZnq2sKgQiZS+nl69XtPe0dDWVm8wGH/4g6+98d3X//qnN7298RHMc9k2maagfkhDJLQiBAYFwWigtMZcZkKnEEkwCi8QjIC5JkzjTOOUSCUAsFwo18AtgPbzgK+HDzUaDbcSfJJMheku5WV3KX+gF0NN5uTJUxAogAsc99uCK/HkWNbA3GS7TU2NNTW1UGbsrK1UERFoQ6NMZjIxx84NRALFBF78z48+I7ZNSUm5dOmSyWQiLqA2aTCMnX/unK+PF+AA3Eq6p9kw5PusxeBgSW/fYHtnT0FBHvcOuiPgOFV6mye7wJgLzGqxswHb8vXxOXTgEKP7SP4eVj6gRUGj05aUlLBJfve738HUIATi+SUnp8JKBQVjNQ0PDiLGB5oEUQU0VRoUnFtUYGP7GImA7Z3doaER5O+YvogDA7LD+TW2dtCnwsrD0oq419cXY0GWyUrSag21dY2mKXCYHbAj6gCIcWs0I6xUsiICOpTGkB+DXwMzjQ4n9BtZjtJQQnx/UlIEmTDTKDEROeK2CwoKz58/UVhUEKlUFhTkohVJmAjSdfLsSXd/77WlpcNHSwf6+i5++jFd/wrCH0kwMid8FnQAUOiJiXEUK4gJeERAUggPLS+asYlxCYmAjYwRgKd29OhRqh1PS9moqZ07W0oQKpNJo6IiU1JSwRh4sqwlA/JZRN9WDmwQSmORkUpSfKwQC5rgURS6ra21wKTmOSAXDM2jR3uCmbK2BibB4yOxw1KwedjD1N2Eupcgc26T/yG5QlENp0YhgS+odaRkAIAYCOEABRZHjYHdKhoKeQGmh43EFz6PhI3/+ImDs+owCpZfWv6BdYzjw5mJvzH8B1zqMWMOCcjIe1ilvNPi6QTzk6vAbOEShevDHYpvInvkl3wQvpCfgXQoVq2tCaUMfsZxfvsbr+Zlpv/hzd+jWBvo7nDsyMFnTh45VFyAbIJOM5ScGF9cXCANCSLsmzfPrq0jfg9FyBqz0tPb+/BBDWMJfvu7d+7Q3HnjFmNA4uITgEMj1XEwG8vKbr/3D0aaNNNgUF5WUVNZQcYDyIHVJ1+emzEjSR8ZFQmTcGFhnrWEHhwRbXJ6boCX16TRMDc/R78TY1+ZK8kNZ4GdPlMKhPjKK6+sIoHGPKy9fV29PcQB0EliYsJJiUErc0qPR0VF05QFpsJdB70gCsAjMDieLc1V80CLDhwAmEUoPzSYiqw3bJHZGXNRQSbT0pydmVXkht0m5KmrqwPOpmXcHfLhrHlqdp5NAuMJcIhdQ+mrtPQ4ZU4GxaAXD2Q3Oqr96ONPrl4r8/b1FiLJQUHFRYXwKtiPfX39WRlpBw8UqMIjcUsYfYITzDQ1OSRVwWCXl5Z7urvv3rkDEBkfF08aBal+hyaFRzt4s3kzrKv17KzMtpZW/BJXyqIAwsWQ27EOWAGWB80qEp5MED7AYgVHkVAMa0YNjEiCmXhMNEMlET8Hx/vxvr2pKTNzYkDU6OUg7yEso65MgcNZDNgTcAgDwOfmzKCLXC8dQQRgZJoEc2wWAG2MMKEkDoPSJrYIyQsI7XqdFgMIxkCBjX/ilQMDQ7hwYlaMMA4D68Hodjtb5jw8JnN1sHfEEcJ0JQXk1IkJOFVyRMA5/Cu5oICaA2HJ6sgxOBoZIQkcoQBbBfoJLpBo4KkbE/ApAh2iCXSJHcCHsuZxSywe8HPcMMuGzcXxOUO2BpuCvczL+CCC7LCwMI7AhfB7zpNf8ko+ke2DF2Tv8Cz4V1F3ENCL0J0IDQ0h17JEzAw4FL2GuACbN14s4aTRG6CNgWlUeD5qslX37l38/ItrV68uzS/QGHf2zBl+T8MQaLIqPCJEgpCBs1+Ad1FB+mvfeHl6Ymxmxpgm+pAW2OBKZTT5E4wgvDT7iiCCjwH36cLOIo8UHwvZuq29dXh4iNiBhg87B8rm63DZdTptQ0Pd2toqUDiPE0/AfoMXixM6cqQEpwUCYDSaNBot9wgvC3mP0iAcX/ork1LSnJFaiFUfPnKYekBObtbqxiotBOjy0KwzODTMlmRZ/P6td4hHuFOQxMrLK1kipaUlw8Mj3Bp2EWG+Tj9GdbeppQ0ytC03a26eAQIffvQlW6uk5EhcYtz29jr+j9sFtRIhze2N9eamhtycHLxg2e071dWNlNAgHFKtTUlO7R8Y7O7uprqAo2LV8/zAkYgU2BXDQ0M3blxHhCIxMYGcgM/Pys66deN6W1cHCvdBwSG9A0MhoQoahKtqahH0WlpeTU5NopX74heXmBFYXV1DXQ3WUl5eZltbR2t7D86GMhs1KnLEubkVJqei/EQrNGLtc7PTDyrv4+Db21qohQUF+gUFeCALiUqyJe7eQg6GpcyawCftd3RjBgENkUMDEEsH8NPzC7PIQZHXQo+EFqGOiKCrikDv8PHj1Db3OzmzbMQmFHGWx4mTxxKT42k78/bxsnWwjgqX19c8BFwEvcS/lt8t51mA7IN1t7e20ioD/lldW3/9+sPxiTkSUEmwRKc1AGASQpNzEebSidDR1o0wNfMBYP3oNLC+p4aGDDK5BDeJRgybhPXNdFBCAcw0Mn4Aj8yWY8Xyr5zS4uICCB3JG7aMjyb4tnzjr2wK4YQETAM3D6njtQ02PH+gA1jiTlBQ4YeI1llyGC7h5QXPwBKzW7YWv366M4XLw+mJajxqirzmCaE3D5o2WzhHVJpFyidSRmAwjiqOxpF5PXubn0h3WB5kBvySU8Ig8sXL8BxMewAL0ZqmZNLg//bv34cZ887b78xPz7k67PvZj75ZWnKAguPt29cvf3X5/PNniRIGBnvplOfYxArQ0EfHxgA2jMZJsqia6iYKHJSpJ0wmwsAf/PAHV65cTUtPR7H+vb+9W1lR4epk//Wvv/TsuWekQf7cJlilIJwUFJi3d/nKjcGREbwXU9qZtAVvsaOzhxil8uqtosMH4f3j/BaWzBDuw8MhCcrxE2w0NjgL/t23/w6BE9OJG3Dc70KZNiTED8LBzVu3pwyjxP4ZBQUkPaj7UgeHNoJlg0wol8vW1iFkwMh3ZhIZdYowaRBR7OrKAiw6VG9oDadNjjoatpFJCIzwNY1PNLf0E1iDXU/OzHj5+mZnZJ44djw0VE5Uevny1Ytf3uvr72bkBGF3V08P3pfAuramfmpiOi4uziJozkA7QSc5cKAItBM6dAOK4XKZL+NebaxxwIC9GFYkPCENAFBnZmTwSBkpDAJO5xXbnAocjLb4uDj8Fq0PbG2OxhLCuItCNUHYo0eEEaw+okaeMggBTxy/zxojC2dxsvSxV6xHYDrAWUr4bEyM+/CwrqtnCBCOp0xeSI4hVuI+K0wrLAQsT09PD4MwHRwhbQJR7JEnYjdIFgkNGQ4MFkrOy/oDJYQMzfJSqBTop+r1Bti2efl5BMek+HSUZWfn4BFxS/ge1ig7ArPMF+7WskoFRxrHjOMgtOISFIgb9/fzV0qDJBU4pHGTkeuLjo4ZGh7mSjEOnD+cBjG9zrIkwMZwVPzSYDBwZN5CLsuCwZPhLwkFoCLDIGXxAGnCnsa54vbI5HCouDTeSwaJK8WD4mX5K0fA43B6nAA/8BowZm4sWwwTwQv4Im6groQMNXEIr8QXQJez+cn3ngeFI3jv6Wj/7MIHk5CSmYK97wn7VilXkfalJqUU5OVjH8Gy2bnodqLOBzdJrlKhp4ylAr5n/p8XOYuvb2JCcnx8soe3J0EBFoe5tCw1mMcQcDnC5vYmHSREAZxeZFSUXKWYmJq4/NXF61cvU1uenpnS6TRp6SnZ2VnwckCb0JlSx8WPjxv7+vrKy8snJkzcLJ45vpArVCiiUO8k5Q2RKbg1Isa2s1mmHXhnq2+wl5GeQZIgTx/v2fkF34CgzOy8hXl4RivA9CDd6enprEhSh7a2NnLq6KhoeqjJODG7D6pq8guKZHLVjRu3/YOCcYr0DxiNU+PjhgB/z8Bg/4S4mLWVpdi4eGLz2zeusgOBzCgMVD2sQmE8Jyd7eGiEOaCkaJ9+9unRkhIyHq6dT1QqlU1NzWToXD7QKKULL28vnU6LplpsbCzx79TsjLdf4M2yCgqzvn6Bd+7dn6MRbb/TwNBIYlLC/YpyqkgsYrB+uSykvr5pamrxyJFs6HNXbrf4elDz94Sqk5KSlJ+XmpIcn5qSGODjvWie4Z4Tq1o92T51otTR3qauthqlhL6+wcb6HhrVeNDQgAkjxHRi/6D7D+rLKyqDJay3ICKm2rpaFhkLkZ0jkoPbt4l8P/3oU6bSyxlzaEBJf3TZbCZAXt1YwZ9t7GyCkilkwZHRKmbHWO+sS/y9lUqFb7Dk0eY69CiKVcSPNTXVIVKJCXm38dGlpY2klITDh3IpCYwIMdLW+5VVNEJB22GuWHCwJDU1OVYdFR4eEYCYizRUrgixF2JglJbo3hEcaFYz6QLYC7EwvicyMtzTy50msIWFOZrx1zdWyeYcncjwhGGwhIdP5cpY5oKUKSwoe0UAm/hI1DQwcRQN4XVaQ1LBoRLACUCTP2KsNwmkcIHCnNmJHj4+ne/Ck4lf4gWhd/IKfthjBDfiEpS4MNYE+5QqQdNEP589IyaYTCBYM8L0MaxIlPQFporb4zgckJ3MtXAL0tOTa2rqk+LU/98vfsZm+eTSTbvH2+lJ4a+8dNrJzqatrQnc5M6dh6GhvsUHCm7cvAZ9VKMZrq9v7Owc29vd4D739WlHRydyc3MiI8Khr0ZGRrMCX3nlZdJlZiENDwxc+vxzNvIzZ88+e/657ML8+enpJztbOG/WDxK4m6vLUOq9A30yMmklTevu63nnbx//43LjqnlqdHzmy8aR9BhpXGLs3MJse3vL+xfuMoaQo6HvtbRoJqyANQ2ySvQG4cU8t1TX1EvMR9s92xUFyA8//rT4SClWKS8vByXK7s5O7dA4RCmlUoUzsLKyFVGCFSOOZ0KC/WES+Hh7AIgNDWmLCrJQfEtMToCVQsOrZngov7D44LnnwkODyVp4ClHRYlslxCW2t3Z8+vlnSA1DKpaEBMTGxpC50/XNKbW2dBDIZmfRI/EYeU2SuMT4WFhgMDwNBr2HF6NeXbh2rA0S3jw4eJ60QPDAwK5gV7ICMc2sHOwyxAXSeIwvEg2YFLY2XuGp1caysbgs3QVQM+yFBqYYnicCMtYVFonvGGjeTgq4sSYQd14GfZfiFEPeWZCcOVcUGipNpdUjVk0eQ3LFWwjvmPsDQoMv2VxfJdyJT0pfXFpDohO6FjZt3DjZ3DoQExsFP1EuC+P4xIUsctGN7cYoKCSFbe/eLQ8NVVLO58byAihXLGkuBG9NKzksHbIlSmxcLD+w0XgldhKbECyR4AJxe2C8BKB8B5bEpaFYQls5PCZUn9CYxFeS5JKxcTm0cHDVT5MzXoxtwe3J5XK8FLkvVACAQIA0/uCD+SBOhMIc78W/8ulcJjec7xb9rxUeBKfKpuM76+TprmHj8Bv2EfeHF7Onnr5MLCS+bGzQ4yKKgq3JlsUf2yj97ZDmmjSZoMULSi5g68zszvZ2IKKRVrYzU9NUCMlzb92+TeZB1eK999/XanW9nT2dLe2YvaXF1Ydw/6zt8BljOmawmy588NFbb/2h7O5dDF9cjLqrqxtJ65aWNgKH7Lwsum0AEkNkYdied95++z9/+59UUwP8fKjVobNO1yQi17TEYb/wgkBb/f3DyvBIljKWJ1wVnpqSStRGjEDAyUw3T98g9JPQG6eVnjDN1d156xEj7x2BQ5BnZTLtqNHY0NSGrtCDB7VoESUmJpGR8PBwmWT+VA4wOVQliSQM46PNbZ0WXpzY6P/717/BhEMcf+fd9yATBgVRL6dgCcQxw6RDX+rnfv53bt3s7Gh/6ZWvwwNg026sbeTn5ZHWh0hCAeKQSYuOiaGUBdWD6KOTqIZ70d3F809IjMdbg+WyDRjI2dvXowxXsXS0ev3yxk5zG+HpIINQZ+bM/YOaf/nWt4Vk5KMtXx+kjybA+rXaEbU6OiEhMjGRkowaCYGiTCKPhJhoNVE2q4gBaeOjcNqHTaP63c21ECltQp6L5tlJ4+jXnj8XKg1iYl5RPs3+hFGrYLqEilDutYbxwRE9BQ+8y4hGS0RFsw5ACwygsXET3oiMBMOOcEGsWk0mOqrT068Cl4fBDwatdmvv0czc1IO7t3rbmzaXzVtLs+N9XVa76yRZOoORMjABE4FZS3NTfU0dODBsUlh92bm5hw4U8Kyrq2sf3H/Y16ejIMoW1Y1OEnwARONc7lc+vH7tXldX79r6LqQITy9yaSd4mYxgJFiGigbJE6Cbx8pGCgsLUakUYlfA3FtexBY/dSsQKNgSrHAuARsjcjkcmqjeoa8r2vIwQDgjrpo/OCEsEBwCMkxLjZy0Tgy/xZCJV6G6ZCnn8V7hHC0ei831f10g1FAb2tWJ662DAwOox+Al8YgE1PD0KOzRHAKlE96r5e0iL8SbciIEGZw/1hbfSUrKz1BtJudXIpVSQoRjxw//5tdvNnQOFmcl/vv3X/3uv3wdZTTz3Mylr27w+u9//3W5MgxeA5yRmIQ4qsuSgGCIXSqVHHQ3LEyG89NqR7FugUEgSLLTp08zhOnC++9DpYEK9+1vf+v1b7wukQa5Otpf/Pijy198ZtAwaaPf3Wm/v49XfU3V2vZm4aFiqtttbNJgSVJKSmiwH9Lxb3zz63ubyxqD/uDhgorKitj4mLhYGYUqEg7g8Sd7O/cra8EiQqR8aCi5QlRkdLgqLDs7dXdnnea5GfPK5xfrTZP6zNyMnrb25158cVQ70lCNTlsGpnlocJhSMQEi5pVgaXpyLlTqR5ShkMt7e3oPHciurKz79JPLhQXJBj1zJ5LgQF3+/DLBxtDw0NGSI7iZ+/fvd5OqGvTBwZLMzEyeGi4NIKa3t5e6T1py5nC/FvI5TLq0lNSN9bXd7a1QqYRpivBo0bvA25EoCCaOk6MkRGqeQzd+hrI3OjUiKVpBjFAIeBLukxQSLbi6uJuMJuAHWgAB4Uny8AoI866trT62YqYHjkDA5ngadhM2mpo0CwiYlJ+JulhqwOpYalYgOSU3EZFFcDxSGyqLfDrFThoo+Vyu6OrVRqmEwoI7fOz5uTlYoJgg2AbuXgGrG1vTs7McY2hEu8/awdXNOyE5gU9G2YlEFgiXpkCuDkkzTC5mp6i4mBk+oC9YRaPRlJKcgheBoQ2jki3D4rR8WXHhXDT0CLIrLgFolNSW2JqLperBP+EL8alGoxF8lYtlW2G3uBxgBig5/IZEDcCP7UIKiHPiiwt/+kYuk9SI/cEX7o0bxZHJ2PCR7Cwf5gEgJbjD3CgHPo63ULzEd3J6wjVCc4O0s7XFrifLwR3iZfkPnwi2zBtx3hyfj2NzYX4lEjQrA4CL8wvy6XewKUwII16j5Ort5QvrUqsbBRcGz0StB3EH/NbBkhLaQBoaG3mAGEHa4WEDGscmwR5DwpSHjhyNS0hi/KGzq9cf/uuvf/7rR1DOkpLVxHR4O3Vs7Nt/+XNba0vp0SMvvvJCcGgQpGdc2/bWxvt/f5seqvz8HCZYHi89OqYfjY6OycvLY4pYgCQUPhWfTh1oeXWjr3+A7A0A1tvXB0fyxZdfNrcK0c5Ro+m999776tKXt2/eJP6NS4hHM4UyD8HCw/uVd8vLZ2bMqWlZxDVld8pv3apgMhz1cOA4essiwsN7u7shVoids7pB7b2tc5iicnHxAeDZysr7jEH/yU9/ws45dfzY+ZdfTk2Ip9IZFxetUITinoMlIQALD6vrKTrvd3Y89eyzxMmic2h9PUatpqjQ1NyEfMjK2kpUVIRGM9Tb3fPcs88S0qJwsd/ZFZQYBiL6ZOxD3DmgPEW19z/4oLe3PyRMxTrQjy8Ma3QzZqRvN/R6Q25udlCgPxMxELo7efJ4ckoi9Q9Cw8EhBDWmG1r7x6fMjW2tFVXVPQMDiFa3tNKoAkVmZneH+GlzzGiEZImF3djYBktMTE7Er3zx5aXQsKCcnBTk32LVMfiPUIn0QFERETrYCGNh+AFafFZualKiempSn5QUw1ReMjwUXydMsAPQXrL1B5PB8cbHOTg7cVsiIlSE3jTfUoNBeIJjurk7s283dh6jp3Hz1q2bt8s8vX2++a1vRcWqgYTIwkMVSmLe8fEJfBn+DD9C7q7TablGckl8OYbsTmO/Mtj3QHEWRWzz3ERHe/P61mqMOjopMZGxwyAEeCU/H+b6btFtLgtBMcQDiwlTg63r7u1JIzaRLH5dDM3Z24OxJmZX78LJpYUPB2aNaokQgWIgg/jOfSJfJD9ktgMlBJI8+oMFFiSYnhaUkp2G5yOeFIAnxTv+ZjETJNOkhzDF6ApFVzqUnRbgR28RvdG4AagwDrYUAcSMG9HmiIYLqjH2YrYLaSifTo87TWWQVClLQs9muOvWxiom+Bc/++HynOmX//FfuWnR7771/77y/Gmbx5sNNQ86W1vu3rrbPzD33e+8rFYrqdCDySMe1NXWjkz8ysaqRqv39iO3RyDNFQlckAxgIb1uNCkxZW5q8k7Zbazm6efOvfDqayy51pbm733vxzV1jSVHD4PUITYEJpmelkTIDvT60r/+CLnQmupaSF5paenEdIH+3mFSyfbmo+ysRB8fIdA6Jfj0pnnzYl9v39IibKmY/iG6eLfTMpL7IAcPDSzMr9fUtS0sTFDeq29sOnW6tLt3cNw4ZJ4xIosZGuKNXc47dKThfgXaKXiDY8dPwCOF+Yzto+gNnXK/oy2RK1Es5Pn09DS9QS+Xh4AG9PcPjhpGo5OSGJH61h//lleUxaxayHTYhDvlFZCXzzxzztvX79KlK5gyJqhQaExjGqhUisACuRFcnrq6WkoSkMIofxLi5BUWo3gMzgkUp9VogWrZqgzLxJgsLSzDVSFmWl9bN44b4cDzM4aCCjLYIC6LpIcHipWnoIMPAKxDSwjji2km0RdFNWbaMqnV2pbWb+qU4KiiaiVciy0hGl6BmEbEZNYwS+3AkUFH7KxtqGsBaKOEx1NgRSkU3kVFeRTpqf9dvXyRQDZSJSemW13f7hsYxM+5OLtiM2nwkMlCLn51GQwzyNfTMKafmjWj44ErvnLtKqS8Q4eKsf90E9BLRwzKbcEB19TUYSFpP2Dv2O23o43B09sD6iJKXzwIAgJyQSQOBgcHaQ4i8gMEgt4CdESij7fGNVHee3rJeKaoqGgAPEqDQBp+MA7E6DTGwCyyj8JkTJPHPSES58JUJLw4hhc6IZt3d2cXaVDiCWBbLCo3hLCDg+BTybl5C28nNoKnOEetep3qPk53HwUydrSLsxvENxL9MDkj0x+DPvr7Qs4XrajE/XrtyOGDheBcdA1GRITbfP7nX6mjY9m9jKbr7h3Y2WclD49AA3DPysYvSFJy+myYWs1BVTFqWs7xkUeKDxwsLi4pPQaPtLO3p6YOxKXl3sOq6LgEn4Cg0DDpj370L0eOHiHOQgSWuI9IvPR4aX5hPuyVvs6W4d5u5C6b62qNY7ojB4uz0pMT42IN2tHKe/dZE/cqHtx/UItQ3vrWnkY/3tzaRcG8rb1tRMvYigFnV2csTnRMNMAVdCYPL9dDh4uSk+N++vOfFB8+1NXeSckNbt3uo70xHaDHZnpaFhxI5BloJ4D+S3cjHMjZmfmggEBkTYYG+gkZ3Dx9HF08yirrAIhef/l55sh8/umnBbk5TF28f7es6l751MQ4wKOni9Pq8nxjc61xYpzGnA2YgdYOFz75jMYyVihERHq+COOx/hSlhnXMOdBjCJNS4j3dnZsa6sYMWn5fU98gU0WScFnZ2dM0DSnRaJxAzxqVyuqq+tMnT6WmpGOlycPUcVEKMdWMLlc3IlwYTtDZYdp2dLYNDfUzUdrH3zMuNTEtJRG+xdLmo87h0bGJ2aS0BBdEkgTEL5MpZOqEZEwAU9xsHfcbJ83bu1bSsBDT1Ny9ygY6DeycHD/+4loP7QvDg01N7cwmdbCxun/vro+nWwA5b1AgvR/cn+BAd3W0nCSSrstQqf/SwppUKsnNS6X0OGoyXr91K1SphMtFdYc5zc1NrRUPm7WjU/YubjNzKz7+gfS0jE3MBFKJ6R1ITs9Iycg0Ly5nZefSWJeUnjY8rGHoh9E0zdkDaFtZ7/f1czdOjsYlxfzmL2/FhyszM5Ppag/ycX791XPMb1arFWkZiWdPlz7/4nkGq65t76OgaByfABOlZEfCxtAeGELET5QH0HtjG5DlsW9x1YvzSyxyfBDarWy65XXQsm10zOC7oCW0zxrAjf4URFisOAIOD4NFCLkpQk2m1DrQlI67o6YC9Y5/sGSFAkXFZwKOsj/BUqHB0MFub2ulkgWq5BJlmNTVyYFxRL6eHoG+3qCLJI8AoXwKfEUA1u2dPcJ4XCDUNbrrBLjk4R2mUELWQFJnaNBQkBH3y59+W9PdbLe7VZKfcqggTTugq6m46eJoHxzgIwuRZmZmh0nd/f3c52anqqvv07tJzpSWkk6TXECYf5gqdD8D4RgvZWMPyxVHzg1XhClc7J08fbzyaVUtPQRNuqWxrqen76PPLk3Mzg5q54IkvjhgmUzu4+NFlAMSRf9c0qETZdfu1tfVHz92NAJ5Iz/v+3fvtjY2mOg/GBsZHTMowpQxkXGV5Q/GDOOJCbGPH6/5B/l+fKm68EAxAQfSAUMjRtZDSpqaQl1VdZ29nYtCLnVxsjl5vOBAcWaEIuhPf7hw8ZNP6OL47o9/jBgCGQkjQS5ducwIiQmSL/NyfJIaTQMkycgkGFNK9T4lNcU0MVVV23L0+KlQWdh/+/H/iEiM//UffrG4uvrDn75rb2f1wx/+YGZheXRqKjM3v/JBTd/ACCmIrZ01ZbykeHVwgG/1g3uzs1MIYkB2A2BsbW2zqL2HjugMVy/forrf3FhHVZIMLzAohOlazG0FRwCmg29MKQ5ODdqBqMOD/ZD0EHtB+ofsS0OkyPCsrcADKe2R71ITpcYpmrKRVlgTrdIsJJYZAQblBnwiiw3Px+lh3PiG/2NhETFB7yFzpagfFaFChonmY3Q2fLxdM1KT0Ei6+MXFnMwkqhvDg72A3qTaFDhYjYcPHSIVc3ZxZvQxCpHw+yhv4Qs4N2q527tPrt8qU0VEIVpCItvc2EiPAFFaVKQSCLCiojotNSE4KNgMa25t+TE9k1ZPlCoFyRGnyIplTzGVMzMru6m58Wl1AACTGjo+EuiLzcWegdDOXSIDg+EJ4IkjGB4eFvmu1T4oReY5M6E5CTHkEjwFmTmdxLRTP360GyYNRfiXeBoIEB4ZIaAd2bCzK6/H5xFVkxeyNEbHRmk4AUbCqRPL4iNBgwCNyLSR3dhnzRt917fW4L5RlSNHnJyZIL6hkIRABKPFd7c3iosK2RKoRtgoAp1gW0GeVKhU6Ffl5ufACAWQ9PGmCutFaa2jqaG2tppJwhPjo93t7RgaOv90Bt3b77zd3NzAguZGDw6KWiijYoELKHlcv36jt6/vyOESqVIZGx8fEhFpGht7+49/0g7pxsYmPT39gvwlkKEWzZRknQkYy+/eY34byPXKyhpMTpB06jrwJiYnJ0jaQK7iYpHKlOTnZgPN8aiSMtIRS0uKj0P6UiphSO/WrMlEPQDCELIXdA1D/gwKkrDOAHyZjULyRwsBJSikH7jvanUMeTTxPlnA3hNr6BxNbV1Eta6O+0FLecZUANBJpz8dnjcT6dBYddxvPzlpMpunSVPyc/O4WNB4Ahl1TBStUTBmecxxcbEQroD4Oju6Rg16ojN1VCQSxtwfo8lIERa+FClgY2uryWRi20DM7Ozo4AayGW6VVdGYlleQR+TChXd29wFx06RMOL+6skbNrKiokAdJ0FT1sOHypZsP75d3NjcDNNE1c+Lokddf+fozJw6VHCh69syJE6WHDhbmnTp2MDZajnwW/YvUk4m8iHaJIsEMp6bmunt6kINSxye1tHXTBGPr4AhyT+qxvvN4dGLaMDY9NKQ3jk/B+4cj3t+vmZ5amJ1d1Rum5mbnEbbHK0BMp+QAWQ0Vj6amVoVc5Wgn+tyDJKqExNTqqro7d+5BM3F2dIW6VV7xwIqo18a+obFZIVdmHiqBZgynFJZ2dXUdeQm07r6+gfa+ccBkLy8XbChDcQx6Q0JCIo3MUSo5HoaWmPjERHAM2hyrH9a8+dafP/+ynLCOZ7G0CMJjh4AG5gKUkd2CF8GHMUoeDITcbZ5m1i0hv0RdnS/SL16BrDMuD2eGth8aTciMMZdknaYi3ru15WWZkA5xk6gTVJMvwGiBxljIZrhDOiVYPcTvZH4AqVgusA0sVGFhTkS4HHMGPI4L4R/BPwnnqW9QfqYbCUsBVsFhsRQWoYonW5vruHA6T1iE8FCC/Dxmxidfe/7YT//tjQn9sO2+Ry777YYHegDWjMZZlUIq5MgXFq5eudfT24duA0kbeSxxNZq1hOChMvnl65XUr00T5sEBQ2fnQE1NS2trd1t7z+rao9e/+XqEUr5r/aTqQTmcz4kJY0dn370HnTrNONCRUua1tbGmGRpQykIQIgE/Is3R63ROttaffP4l+vv0ZTJ/Cf1CRlcC8GZnpfsFB9Y1NJJzKJQqgjbGd0JAQ91pzrxoY+f08stfu37tJv1Uu492/36xMtjbjVtBfwiYQuWdCmQRzNNzfp4+7c0d08aFMIQODKPBUllSUjIf+v6FC+PjJmAVlPxIMTGdy0vrBbkFwwNa86w5OFCyvfW4vbW7u2c0JSUh0N+Ll/EXnsT80pqPt/vD6p6kpKj8otzKh5VAmgqFPCkpYcI0RmFiaGg9Lz8GSb/mpjbCo6qaFug2VOwgLwJFUuJydvUACF5fW4b4SroA8XI/zeY+voJOvLyGhcAWEx2RhZAJkZTgzuhFg9ABxqjRaCyEDgeDXs/iwp4QRoBAUk7z8hbDEyh3wX8i8ya1oJgNamWJt0QbDKuCBQZ6L5ACClr79pHB28PJ3FhFOorCG5yJ1159RRkWbJnH2Z6eqi4uKkB1Rezr6RkCl6joeM4fqkF9fcP9h1WUJKHjkShjvlCyBOFZXl4HIJIpwrOzczs6O2/fum1nY2ehEYTTj8H8Fqk00MPDCxzLknY7UA9XKpTubh5DgyNo0QFjmMZNJP3BwcFaDU0UobQ2IedLgZvxscAAnDnpLDcHG8vlkAcDz1KmGRgYIFejFMIuwBZysaSJAg22YxCEL1UEgcywy3Z3AULFjMatTeY1gnlyqwk2eS+HwjXAgiHA5a/cpvz8/Ll52jJnRCrp6MhOhRIvkUi4kZCWqSpAvGDgRUZ6GmfCYBvI7RhwIMmleWhio9xMcQ65WVHFhw7C3ejqAUFppS5Fb/7VK5f7e3tmJkw+Hm40jP72V7/8/KOKoZ6G8NAQdXi4VqdpaK4H/jn//LnDhw+OjAxzJXq9jiJtwYEDrBLokS+99JIyIhyfM9jX94+//vX+vXtOjq6nTpwlxe7tHnR39UI/aXZqXi4LHxzQ0WIIVTpMJi8sKqJQQWudSkl1TEXh+sypo69+/WtFhfnx8Wosm04zzEhCmus3V1Z9vTxhHbBFnTA0j0UV85f/6xchEklMdDRug7Ln7JwZRe/yexUg717eftw4oGriBW6ig6NTW3sn0SVQVFtnNzRKkvQFVHptHfLyssvKbuFQv/Wt12PUkSBaNCoiUqfVDGZmph8sKubuEx6AE+ZmZiUlJwORI//H4wkTRKGAt958k8DqxRdfCPDx7Ghrxk2CjgCKJqWlof6LKu6Lr71y9sy5C+9/+NWl61wgqk50BeO1cM+XL19ZWlpAFJGR6CjMffzxFfBxvC/dF4QdyIUDkYP8EJ0EBfgD4zjSaqrR3rh6Dcl0hMoq7twyaIf8vN2DAjm9jd2tjbKysus3blOoAMED9UZHFMBibW1JpVLdLa+2tuUxvaDRGbVjM8ydXNncxuzlFBZDTXd0dF9cXl9c2jCMTkKm6BucWl3fW13bFWGRt6+jo4u3b+DCwsrQiC4sLHx2bh53npKYpgqP2tjeRIp+Zmb+5z/7mZ9fwPbmLkUIiiyMAwLhpmswMiKS7gccf0hY2NysGeoQm4eG4vPPnivKTz1+7LBUEoCnIYRkT8MnApTGAAErYXcIX8Dh75VXxSYklR47HRmhqGnsXFpahcANBkWFhowHf6XVacH92RIsS7YGT5Zcjf5pmjQ2tkQFDreHFiYMIKApAW/SOcj/PdklWclJSXruzEmbfY/7hATSNnUy6na0J1mGkeBmVvG4bCd8GU6dwJ9jUTin8rhGs2ZIwMGDhci/ALDTGgvZhFeCG+G2KdVwz6ksol0CRkQWCdZK9xK5I6khMNfjnQ36XKdNU1OjIwEejl8/fyw5Kqi3uS4+UmEa1VI3pQaukMs8vfdLgqVQ+a9cvebi7iaTqfgIRjcYJyZISuDcI+BJSj2Exvj4/MgwONYiTQJ+/nSFh508feL1N96A3HH37nUh3BqvjomNARX3Dwo48/zpl14+m5YSizBlQnwsLfb+/j4RShV1XJNpPDMr3T84aHEZuuMuUyAiI1XrTCHeFgwF8DQnN8/q6nryDOjfH3z4+eTU3LjJAA0Ffwxn5MsvLwNdQsCGDOLhuJeZmTYyMtLW0n3icKleYyCdQ8Wqs70nPjaxKD8HOKqppRN3zZFhNmq02onJZcapg0aAgIWrooeHRgvz8jtae+FJysPCeA0OaUQ3P2vS+Lg7weVGEq+zd9DNg/FPZ+Hw19TWnjh1GKFgE4r8ri7ra6uorJ07d5aNuPt4OzExvbqmIS4+cdw0OzVjpnhMmwErk5yDDOPevQoM67e/9U2AQRaGF2qQjKp4vI+UBTNqMgmpGhcXePzQRH3a29tYbMTOMK6JZaKjIhvq60i8Ahldu7vDegBUZ+ERBopYCUsvZFaE9ccX8jdcIGue3xCf8TL+GZeAhcFFhKuoFGzCwcahkpdDQdDpRh5trhYXwlvKUKkUBN9arRaAGiFT8jW93kBYZ0I0OEwmCQmJj49jkRqZijMyTBUN0jQPDDEztM0aGpqhsKLeiVUMDZVQFwRFT05OUcfHlt25RbaKJhvcGcgo1BdoiiPsoEyI3DfaW+ximGz8RhYmo9jJRqZ3g9HZnR2dkCgJBMkgAdvYAtxTAkjh4XbRmrBlgBohFZEBjurp9RIBUFmEgoZp4rkDipA60xgDesn64aYQyM7NiYogNwrbS/WEu8TpEWrwHfQVw06Uz07lI2AFE5nC4OVZz5lnQyRMt/CYNBlTU5KB9Glay87OQm+JKJCiPmacNNSmouJLunlw+Oj9J6UkpqYluzjth/IAPyXALwAOtAzKlFJ+9tmSf/3OtwuOHkVvhSl+MfHRBw4V0YEHVkv2nZaRVlRYCH7m5kQg7kHXiNk8j5Eb1eq4X4QJqanpFJwZcUDKDMP+1o0bCFyDyc7Nma9fu6E36KYoePNlHCOHw21wSlwJ3Rd+vu5IZwB9GMfGECJhHcdEx3DeQ/39VQ/v03YJSQwuDGJdOs1IXm4u3sLezhYz39s7QLJF9ZjO30CE3IKDNRodVA/6EPLz8rmzf333gsk0Lao3NrbMQ3C0c/BBIgu68Moy82HPPnOSOz86qrGzs8I69nR1EmqxUtEwmzAZebQQ+1CqvVN+F9QIUszI8FDp6TP3bt/kZBjvgKARBSFQUJlCwfQTsg8qsLHJKen5eRQs//1ff4QhePGF8wLFXtsEstPqDPSrUvMA7SA91QtdRCAsDx/qwFZWODwg8k8//wIOBU1I8NZiIiKxHc4M8hUjztl7njodstcrGs1Ixf3K8nvVHV0D8QlRfQNDlMnVajVUeG9v37/9/QMKb3gUutcZJI+8Czv26NFDhKjoolDYYADI0MgglWRwntX1VWI6TPST/0PSeYC3WZ9r33tvW97ykGXZli3vvR07e5OEJIwECKVAW1paOKUUTntO+bpLewqFQgkkZEKA7OW9956yvDU8JMt727G/n0LgyuUkHtL7/t9n3M99348Ji+I4n4strXI6CzeBCw7sWq0etTKvuaS0DvwdOxaOEDTuS1eucIj/+91fAnbBIIXI+ue/fAoekJOd29nVwyI0NEPdnR2UgaS0c1+cO3ToCfAcEHmA4pjYmKbG2s8/PycND83J2Qa4SgpkOI1ZK7w4shcWWbV1dT957XXcmeeX1q7fKaBjQzRJYsaKEJ6YhbUFZiKcI2iipC4qSgojmmym6HrdJNAKNxdnCNh2dEtMRuHHEC9AnBiiGG1uLK1tpifEvPLK808/ecTXFTR1Sq0a3YD9xFs2LKYxio6S4icJYk9FD/4JXcYR56f1FTKCr49LWloSZglQoDmWIBPk9cDAAMIl5xksnY7Q3MLY1tZycHiYDpoZCZMPBKxsjoOXy2lJjJWlJEb88LknkyJD7ly7sDKnj5GFREVHYFAHFIkOh7caHCrt7etnYpeVnQuQoFSNzS+tokJhjzgHu6qmEUL8wMDI/oNPPHfm5YioiITEeIonWNY527MxQG9squvubGGQbGVjxSV9+PDh5ctXuW5QCutra0cGB8F4+EH2ttYQ12nX/vr++9xNOzuH+uY2YBXUWmSFpJTUUc14RXmT0F/s6xPQ0SlHCkz/4SP0u37zLtBLQ7MKcyQGjTPzy3iMiMRiUDK5vBcmDsUowZcKICYuobquQT40hlAYxL60vO7CV3fKKqv8g0RuXu7Xb9ytqa0jIyhV0xlpCQYK4dIiEXNgUJ2WEuvuZufp7kiRur6+ZmBdejuzZ0YiCoSU4OAsMLeGJb5aXFq5a3cuWQCQc211UdHbSwz19fVikEa/HRoWCOVYEhLR2dXb0NQ5Os7pmElMiff1FX55/hpogY/QW+DmOtCvwIMeVIZH0tPbB64R+KWRkQnsNjo52qDm5mayCy8MaI6njCEoVs7IqhsbGjHiY5xGkqOl+z7z0aPAsWJkBcHisXGCYSjMTIsXRh3DNyGgE+VJgcChiGZWlxcxgPT19SGL4JECwUcaGlpWXirv7tlYnPFw4+jZ/f0fH4sC/L++dru315D4eVMAElBM+blhUliE4dR5/AdPOTom2hP0zctnbmGlobljYGgEn0UTUA4TM4y6QC75EtpHckx7R4etrfXuPbuYuZD+IbfiXTU/M8doMEgUxMyVTJMQGw9kyi+sZHAegEKGQglEZHGBVMQ+xUW+L48bjzlEMF4nDRIPRYCfP6AOrFoeTPIumQxsk3dNXOVjOhwcDDANAWCisKDJ8xUKmRHCJgSI5vpwZfjFteJq8/f83t3TTfNNS0NpwudTDcAx1OmQ4aloFeztbDrb2+le7O1sg4NETx55gkaL/ENCgeltZWGJsG2gv9/0zR8f109qH5Hc11YmtRPkEpgFkOhNjYwRwzEZZuhP9wr3b5KGc3jIMMZTDvv4+1y48OXFixf5O1Slbo8XeU9NTnV3yylzudNgXOuPtpjggZV7+/jCj+rsaJmbn2QeJIuUJibFsZkTOFM7OSoK8t2+PSM+MRYmRaQsAvgR/6TxMTXhAQ6IkTHt8RqsaGYAsEgCxRLmyUzj+xSK7Kws0mFNdbVEEkL5QOHPIcM2kJlKQ0MLJVtPTy/gALo1rLmI6YzHYQFJxKL9+/dDRYE2wlPK4SaizU3PREZIDbOgR+vbcnMgf7e3NvX19QQECIE3H96/j5cmuo6uru5P/v3pM8+9kJiQsLywcOf2LSr6quoqJHSv/eRHTJe+/PxzAhUoM/nSgkJBFnHzNgLkmaS0jNjUdFLdn/70xw8/+Je5kakUx9Vw6fVvbw0McLf8qQxJQsdPPJmWnPDlhS/Z85CelZ2enkE0R5UFtW99fRXDR+AOH29vW2tbigVFXz9oJGFaqdFa2Dv7B0lYZO4vDg6PieEDRxfnwCBRamZWpAzFSmRqamp//yA4AGUgjIDwiMh5vTZY6KVWDsu72gGRYqOl27dn+3oKxtgo1jM4NDQ4twBRdNHMwpiRMoj/4soae5Sio8Lb2rG57hoawWDMoKcj1lNpotpEQjm3MP3008eef+7k0uL01a+ux8RGsG+4uKyTUWhcXAwSSTLW3r17EKvBScnIzKypro2WQUiK0ajVVNBfX7165OiRsfHpW9cfpqYlCDx9aqprcAlgHfkTRw4QGbhXYICIqUpKqxFrYomDqy3XjefH28cLyiVUbwIcDwNFJc8VcYQnh2RDEpqenKI2Ih3CaOBRmdDq4eAZzLDRnRmUeIa9oHi2xEaFXD5/Hru4p08efeWlM0Sx1aU5jXJkVL/8yosnXF2dGupaISOQO+ksmdnQBtpYWdrbW0vDgsGc+SvGzjyloN9kOOAgiDnUBsD17e3t80tTu3bt5EVh2M8zrFIq8SKnPHZxtNuemyhwNBd6ukSFBcGxZIdDekbq1spSQ1UFpQAVErQpapfvbtz7z9mvBB6ufoEiJpGAWu1dfWHSwKLiIlDrbbl5ME3MzK1T0zIoovcf2JmQFDs3R7EyNDDQ1dZav7w6Jw4WMUFhqHb27OdYSz954iQOFqWlJUjgZ/R6nn1MZIhitvZ257+80NE1jGJycXkdcBKRhSgo9Nvv7tnZwzBavPugRq4YVSgGeHnU7HwTUDJ5Xw82FCPqCUX/aGR0eFtbN8VRZFQE69KIEvTluGhWVjXuP7inBRxc0ScJC5peXLVxdL6dX768abZz33a8zhsa6jMyMrdt28YSYEZKPNTuAsMGdoa+m8briQnhK4uzZ89eC5F4T+pHaZlk0dKnThyjmHNy9YDY/Jf3z8oVQ8TZmzdLT5zcHxEuaW6qJXzptLOjal1WRjIDP04IOCSm5RVVtf1DcMX0zq5gVHvQ82HEwa2jBI+PjdYZbEsRZRtjREHzDoACCYocpqKndMSXGWGAHexuWBu0MpTvTO34WKubgGGONwhqVM4k+YxjQPNHjgGrUKnV5DzO8vfRnwTwffLjJXFs+EViJAzxc1bY2UnnSuqYnUlJToIxd+/u7fraVhjd7m6OPPmEWQp0oM7hYRVT71C8nJycaB7xN5ZKpdTTCBOHhiAbDMHQmYccsbSGt0ZrW9fKOqZoNnShvGwARD+hkIwFYItujwvu7uUpFAphPvJGMCdxtHPq7+9jxgSIAr2ZE84ME+ni5KSOJ4AOGJAZbJMwyo8iA82CVi8habdAK0kw5CoFBYngxBKisR4js/CCeRz50fwNv/Mg8KhyfWBFA0bC9KYgpR0GTaSmXwRv2djw8vAGEeUh5VrxVXw+1403yzWEpAsqC5Fao1ZStPFe8A/iGqrVSpk0DIAaA5aEuBg6fEaM/NPI0OCF81/w5NJb1zfUUUWZvvvz45DWzKj1tzZhXsyCv+qn1GpNUXHp5QuXkPQFp6Z/d+niX/70pz55H/ERN6yQ0BDfACEAsUgk2rZtR2BAIJU0DCaDVNOwInk5VCpFflteUkJ+okr629/+Vl5R3tvbbcjMDrZhYSFSnLgisSsRbd+elbUtndYT35jVtaXZGcDfGUdHa+XIAEusS0sKVGMaX39fqSyCb3v75u0H9x5cunjp/PkLPCQhwSGffvofrsKTzzxbUliEZoMTRk6C10eBwx1loaW5pdXyyhoYN5o/vGrQ+TjZWcsiIm7cugMQxsV1eLxt1SBz9Pe1tjJ//Wc/Xlya+/abr7lGO3Zup3uAQknO2L5zJyxQnvNAUTC29Ldu3gToOH78ONNaDvTRI0+Avt6+cZ2dIwF+fpyGe3fvxqckkyG6e/tPPH/Gydv3j3/8y78++le/op+tHoEMct3cGLKA93LxAUwoBusbmvbv2+3h5gymwQqetIwsSFzoKMorW2ENYIRIIMDDhVOo000yfVH0D45PTisGlBMz840dPUPqUWeBJ0ArFEAWStBg8EHhg/z2VrasBV2+cvWfH3wyO4cr4DSUMBoI5HqTE2pTM06Sw0Bf32D/IHQbBHgpCbGSYH9HRxuyCJ2Ur4/7ljFT6jUuF7QP4I6BISWO8cAD8Japjah+2Nhua2etHO2PS4ihXC0suFdQUJKRkYRHQR+WgMaL05MzgYH+7IYEQt++PS9CFlFYVAR71tTYDON80ufdOzfZpsQ6EWbmL555Do8/zdgYaGx4RHhDY8uIcghnItilX5w7h08YGaeopJINYLk7t7d1dVM24qOIVyQ6KoGHGzCDla2NTqujXGSKgFKTDIRYwMvdkwTIiA5olMdtSj9DcoV3wvDAoJPY2uImsAQwKyOJvdLFRRWXL33NStXt27KOHNobHRmanigbGeq+ef2eo4MtFtpMfOkfN7gw7Cebmc/JSRMHBmL0xQ2a0Op4ROExUWbSKxAd4CYg2OdjKnRoRaNjE+3t3cmMccJCkVeYbq2BAYaIPPz8vXLSUmxtzO0szUwerY8oFJUYwDS1Wtg6ZOfuIL2zDK25tcNH6MWcCI40UUOtUYnF/ttysxKTEuFgB/gHtnf0UoY2NTeNa9n/pfzn3/956+YNZNkhEv+F+ZlxjdLK1hrGIGxEg4XC5LRWO3nx4lUexVdefQU0UBQoam/vwHhoRKWpb2j19PXy9A2URsXNLawPDWsYII1PTLsIvG7dLXr61PP4FTS29nLdCIjMrfUz+sFh1fwyRGiYRmuTU3OZmSkAPCQVTh0qscHBIS5aQKCQSc/5rx84uzusbD6a0M84uLopRyd27s3dIO6vrY6pxzo6e4lQdC8R4cHGWwa/45aWTkb5pMxjT+wf0wxzYzPSY9neTd1MSGEgV1RU4iX0d/P07ewZ6BvQOtga94+uttZUnjix28bKvKmhaWN1i1UhG2vLDCxe/uErgHt4CF796rvg4CBT47XDB/cwa+TFmpsaMaqEhCUKDACAJfK6YaaxvuEEgwgthEGlY/B5AXdwZecU81umTbMoY3VYTwB49vUpkHNHySIxM2PuDFLKJwDFg0sRqWC+8AFoALNjojwJDzSC3zkwHEQ+gTTJ35MOyZHO9naISQyuHULhArtNDKyILSqt1JREXhtBYFipmptb4IX4+nrIInC0d4WeDGsaBgCNEXUej7AADylLw/ZmCkFWprJABuswOi84I/w9KAmvjbAvELhyomgGmFZyvxjy8ZhIJBJSDsaWPFxo1aysLOBbEU8YO+q0uPuuMEKgNCEIkOcA95Afk7kpNMl/BJbH8xfekRkFKKQxB3v8njYYbfIemfYx1KDj5NJ9nwuZpxJtbG3xOVnmqsI4FXi427CAVzlCDQS1fEwzhsqQK2OoWbe2+HxCPYJsmlwunaFuMzMfZc/IuIYeGNiS2hxOzdHDh+Jioz0EAjIgQA7bbMCokVdS5HHZKYhp5U1fP71tWqezwOTi0UZlWcWISm1qagGmAfpBj0n0p5COiIqeGB2D+To7M6efnEJOt/bIoKyCAw+ZG5I524m3jM2YPxQVFINgMMbzkYReu3CRvA0f4fGwlMV4KXEx8UVFxQX5+d989e3V81cDRV4I+JpbGrq72quqK6CBhYeHCP081wCWZvWeAmfE3XuOHhWKgpsbmy5cuISNCO/k/nS9AABAAElEQVTb21v47OnnSUX/+fRT8Kifv/HmqErNOCo5JWVcSz2ySlCGDUyJROeOqJz5WXhEFKR86mjGS1KxP2z7CZ0OdhzuQYyITYweQV7ft2fH/v27MC+g4QYwAYKnYGGig8009bWLwG10QsfwyFBoLyyVlpRDjOQowIelrqdkrSwr46KDgfBgONk7xkRH02mDYsuiEwpLyn/++tv1dU1BASKG/+bGRvHROEeMMn9Ch/vg4YPBAW7zOqMG1phVlRfv2r2HtTiIBx7mF+UXlClUE16udn4+7ihlKRQAkYBVAaxrG1q2TK0Mlvtwd308sWBnTlZcVNnYUIFcnZ8CwxPD7qNHj33wwSdFRUUgD72KYbbX0dzjIzM2pqbSZxQKPZUtbnZOzgsLS2z2Egg8A/yhGYnBzRnBUixP6nUBgQGSEHFqSrKtrT0FJvsLQkIkb7zxU4D12FgZ1CE+JzwyHHJHW0ur0McXzQwPmmZsfGp2FV4uC3oWFmbhqXJGeQZ4zHj8amob0Z5ZmKG6Xdq7bzdqP6p+Zh59iv6dO/IqqmscWSE9NVVYWAU4lJmVJpfDXK379Ttv19Y1I2KJS4xF/wRIgt0i9FQXV0dECqjiyKwLCyRXE54xoCXG65Tc1PKsveYokgUNcNPmJkUS8Y0EjBZrHXdaI2OGdguLK0Ei/7lZvSjAC8yksKCqpaZ6SjssCvSOkonx0IWihnWIXjdlGJDYYvFhOjW/mpuT8uzTJ2HRqJRqiN2QFTHc4vAQK+nzUlNTIHMzK+JpMtRbZmaYcDY3t1dWVrMNztfLZQXS3cbi008dwayxH9JLXbVuYlwcHq5Rj0uj46wdXP/z5bVBvvPSmpWdG7tmGDXA0d++e1cUHAMWJURJCTqVFeXnz3177+4t+CVBgX6T2ilHR1ueebEoZH11vl8xTOF16+b95144rejtR3LGkHRSP4v8dGlxdX5u6fnnT4PNFhYWwk0Nl8kAVwEG17dMGA83tyvuFRR/VdD4/FOHYfEoBvuxMJFGxrAd6vK1G/g2sKuLJ5e+FmGzl483TxeXkWIL3qO7wEUcLAaVIU6h0IBGTQcAB5KluMMajY+vp7GRBeJ6g+2wjzc6HnAChPyb64gXPeQ9/RxXHlh2iEJPi4+JjoqWOTo7DA9Sqy2FhxqAk2++KdCoaYDWaK0cnB1xtvUSBhKmnj/9JAO/mFBv2Dt+vk6xUTJba7vBvt7kxDjuHQlVFiFztHPQjGrv3qtAoZiVkc6IQa0cCgvG4HeZM0xdx+y2p7tL4ObGKk25QsHIEGQL5B/ZLAUrsZjIS69JiKNNI1NiMkVnZqAFGBTr0+Dh7IqB1GNnY0MnTTiCygg8z6mgGiCkkAkAQh9jV4YGkbDON+RwUrdRkDE/cwKPJut4eWpUqpqaKvKr4VCxOJ7rL5UyKAEoJtYR6FuamlxdHCHHsdMBQjJTAeAQps1wyxmY8c2pxbFjWFpZ5w4yhlwhjTA2NIGKDCi7AL46N4Mg3QGM9/6DfJ5NLGRZL8ORYKo3rdeR0cRikdDHC/9n3qyrqzMPGXmRXhnME26QwYpWrwOvgtiFBTK4NdZIvADmc7xawBheNn9JTcC748HUTU6SXPn1ffrnGoJesrAIK21kFXQvAAbkP5i0XGeqosV5w6iPSwQdBgoS15+igfRJTONJJ7s/BlEFLpA/GcKtLBOEs7PS05ITSZHgsRBBgwICQIzB0srLyxMT4r093KnbmFLj6m76s6cz1pYWaMudHZ2h0oeGhrNEZUSpYd83nVZze9udm7f2HTlCfh7oH0CZLouI3Llrh2ZUdfHSlYH+4cuXrl77+s6NG7dLi8sqy2t4G+R2KCeSiAhlXx+VBQakvNCAgEBzU+tAf4mpmVVpSRkT1Dfe+kWgRHz2k49ZXb20PA8sjJ+vTjfWK+/ARtrT3SXQ3xt1xsLGFryV6pra4RG1m8AjJDT82VPPzcwt/uUv78/MzMJBhYd2685dplHsTMCc3snFjYaPdS2QTRi6QqPAURqFWkVFJc6YI4MjybHSYHEQIO3yMibLm/i8zM/onz5xLCjI793/fnd+YZquCFQtBNaGJIR8wGaoDeMtN1TkkzO98oH/9977VCiv/fTHPLTgHkJ/P7EoqKmhsbWlBTQcq27mJTCgqFEYQ9U1t5pZ2X7w0dmmNqVY7Deh1sL3ev7ZZ0X+PpidQHFGrRIaEiKTSbPSM5MToS2t37tzk3nbC2deXNvYfPtX/8OGgoM70qNk4fDzsYBYWJxH9kBDsLC81t6j2ICpbwbXZtnW1oSKOEoWevjAjqyU+H07cq1NjKLDJHm7dhUUs/SiBm2YiYkF1GyeAXYsg/jq5+bGUeqYWeqm5+ycXDOycvT62dLyWsioysHRkqKawQEVU9CmZuISA1A5zS5ForwXFfA0mWx0VFNZUQF+wsiWUQ3+DTwy42M6by9feDEBflSps4VF1VXVCi7pnl3p09M66jeM58WQLDY3GQpSZsI7J1LQOM7NTQ8Oob6K6R/oh25QUc524kX2HfKz9XrtyZNHsNzDs+2lH/wAldTHn3zO7WZxsRVTaxtrPF15yohZ5CceGDhgBCemLxTjVHn8BbUabCAbK1uqBHjWnAqqY7ABMGRqYf4Rk0FKb2ITVzUnI+XR+jIqHV9vwX+9/rKLtam1hYmDnaVK1Q+gtyMvl6TCcGBYzRBuXj+/npMWR/5raWomc7PY7NH6FlGJnphSFKzezMwUn7CS4mIDGmZwZYwCxicgJiTFE0fQcg08Btvf/Z+3Zic15/79cXN9NQN8FGnoQWcXVy5du1tSWSuLT0rPyrl9935NA3oYK0AU7MMxpOnp7BhXKb88d07e3enkaEe/zuqV5IS4AD/Rju25uNIg0pgnOs8sxEVHTU1O//TNX+omplqb22ycnPz9AvLzy6FxxkXHp6WnEnyrKirgzXJTiD0P8guWVtfx5x/TTq1srCanp+3LTdm7f1dtQy0LcqNioxtaWj85ewXaPrJLdnNg4WZmYUZLCtuZ9hGfy/aufoId4Zjan0aTJml5CccANurZgD/zfPzwB8+kJac62TrqRnGiMWIOQ9FGecK0BaSah4I2a9/uXHI8JSlXklQHVwUpPdzRxsYeK26YMdr5gZyc7D7FsJ2Tw4bJIw3g9uoms8b6+m57a+sYWWhWWrS9nVVjfQ0FEOtWbly/B0fD2tKagTrjpcrqxnulrXnpsaAvJhzjZQYuG9YWuBasZm/Lpu9hUAS2BsuDLGKPLa+bgFkgB4ypOWJRjhYPBdmO1oc4C1EsNiaapMjjz99wnAjxhGYOIetUAR6ZqxlYi1tbtLePNRGUQ5w6w2c+/sAAx/MxwCA5g3Bvy9z1cYOFdXh0dJRyZBjxPnAH/hiKgWH2R/LTGQ+hNDDaXMMn1JwllVucC8OCQcgBNEcIRRhkqkdVzMk587pJVlsu8DMggSFIpdyn+jx4cD8ublO6KWa9tbX1Li5uedt3dHV2j46Sipx5+2xyZRxGq8AnMyemweL/QDShfj7kOuwigoJEfn5wWzCu8kJ7h/yDXyyLp6umgDDjptvb05VCxvHyAIvx8A8MhIDBBI33SDqkMCUR8gHze0IMJBK4mijZ+Cr43vSCXPwVFnMuLgLnkkpIgUvwyKDOrq6Kg4IX5hdBaGk0h4YGMO2gHQwPZ7MVi+AcQUdJvXBhoEy2tbWiwfbz9QU7hvVDVca3Aj1yZcr41itHneH42dvTzyngdprglrI7OjYO5ghwKsAhEmedRgOZBc09HSVdOc2pSjPGkO9efinNH4RGLMrotGjz0TXPzE/t27fHzd1tcXamoOABam5s1/FIRJMAuAe366urX/32vd+kbcuqKCh0FXjs2X/Q1tHRTyymLO0fVEqkUdEpmUEhkfcflN5GKqBnemkZKYvZu2d/Wmq6i7PB1zX/4QNuww9efD4hJbFP0YPqGerb9ZvfafV6YjSrn9GY9Q8raQFn5zCet0H80NPTx/lztDOPj5YSpKi2OGqM0alfXnvtxxyj13/286EhfYjEZ8/u3Wzqs3NzK84v+stf/1pb3wDIg3PYd99ef/igmIIGgSMBTq1WcQTB98DfQLrDwkJJMBhjAtzPLS6kb8vq6uqE9c75wL0nTiby4TRsbSZES48dPsAib3g9oAGItBFAeXr6Dio1X179ml7zyKH9oBOQd8bGNN1dzW+/8TMcodgdGBIsJjTIYuKNTG2ufH2rs1dJAzOum11iyvBoy9HeQaud4jTgKYUPpbePB8oWoJhfvf07NiiFy0LZFUi9SV1GtHJ2cHJ3tg8R+SP/FECKcHTubO3g0Lu4COBFEgItbR0YE+im9drpKYwWTczNQ6ShgGNNLa0sp53iMVpegs0WQQMSEUHRdfHy1WBxMFvrujs6N1fXab4pdMgucfGJQn/PMKkEutB3NwtdXO2Yo/AgUBgODQzRlzQ3d/NsJMbHNjfU48hvaWYx2D/s6uZJMtbOLpZW17gJXFvb5IDDO/IyOceREWGf/vvTsppOa/ZFrK3D+4VOTcSxMOeMCYBf6AxMjGBXbtD/hYjFrs7OC3OzgJOU0rg74YoE5kRGJOKDhdLJca9Qo8OWMQA1Do4sdYEqpUBkqRxdWjOCv4N22NreVgklXzvd3NZdV9dK45KWkX3mhWf9fT2CfATczfy7d9nJ9+SRI9vztmNgxIO+/ghdFKuxVhISEtrb25jAu7s4+Qt9CAtDQ4PemGcuLgzKu/y93MV+3j/68Uuff3Lui/98aWFlkZmVg01MVW1TQlr6te+Kaus7ElNjf/rjV6zsrFOyM188/SQRobuj69N///v+zVusIYUENDc3T/A6dPBwRHjk2oYJgAh+j+UVVcUlBddv1LPTNSxUwpif84lIcXRkOEAczHAa6j8k1czsLN0UBE7lg/yHIxo14jlRWMT9ouKZxVUsWxlIo2OhGqajzs5MDRIH1jY0Pv/CS9V1TQhSbK1Ng8X+aNRIHXsP7FFq1PI+RWhYOGozIgnWndrJKYGrk9DXH7E45pPW1mbEaHygUH1g7Aw/GUkWRS/+LzQQmHtxgwipNBau7s7ryE2MjOqbmrGeoFHZsWMXUh6KM/wE6Et2bc/AOcEG4ALGimpcPqh08xZ2dA8wS4qJTwRzvfiwyqBz6GTPtoLgIwsPr69pPHTwEP5EcOg8PdwQLHGoSsoL11fmd+SlKPp6cQaY1M2mpUX6Cj0CRZ6xsXFI/ab02tq6hpCwiPbu3hG1Ji4h6TF1btHIGBqJOXP67400iSSwMQEDWRpDGcQY2DDC3DIG04OkNUUZPjNH+ifKI2uB/cg2G7IjqQ+Igm4JWz0iNZQ0iG8Ml/lFW49vkT0ArqkRpzqQCsPElEhFdU4+hrLX3NHFSoPRsbGq2jraa61u3kXg6ezqhYEgLDp7Bzc2gl279g2lPx1CfkHpwvJGZWWDmZUNDToUGFbZ0wKSYZ966hkMq9RKDS7BcFsAz1LT09vaOpqamjirBo3EzPQGjBjENisYB65hs0X3SLOBzBRzD5iAYITg6ujNKZ4obZkukmtBenhLgCSMA0hFoMHkG6bmNKx4lm2sLQb4Y2DszswVa2hW0cOvYRaB6J74Q9tIB0ilCFZJtQ2lcXlhOZKzvbJCTiUNYyq+vrYMY5mBPfCT0FNAkxjBZlNnR/gcQhYpCNy3NtZH1UrGS8FBQWzLZK7JKLSzq9vaxh4XT8TKhYVsYhiemYdjZWl6MDe+ua0TSzvkSmxi5KVTi+GOzUX3cHVj8oSz1OSEFlIi1qClJcW379wqLi5xIlq7exE/3dw9NePjTFbhBwFb9fZ1r2+tvPjDH7BG3NrCDBIEg6K+Xjm0C9b+oia8cPHz3Xt3bMvNPHf2EyJpQ3Pn5+cvzbGKWj/7aMv8zMs/jU4/qNdOffAhxMDrdY0DPR1dA3LF5roRrh/gDMRBdKA5menenu7TMxOUmZXlpcycGAzDfwsKFjk64WZpqZtaQA64fcdOvH+w7Gakh0pGzCTSxgp7F+i9vKnyshJ69v968xf9/f2Xr1yztbF/6vieF547jVtKXW39Jx9+SBpQasYoDrKz8258e8vKwvrZZ06+9uOXd+3cDpBAdU8F5+7uAsDNlyAIoeSnkffy93NwcXr/b//48osvnz5xUtHdNaToiY0ME/l7pKfEpCbHgQTACqmpq7781Xfk+KbWppp6dur1mljavfD8GUiAsEnB9L++chlXjqNPHLpw/ksGdTExkRWVSM/b+ofUvUOqIeUoZ5GWB/iajiYlOXNl5RFvubm1t6S2KzE52k8UcLegsLW7L1gSsQyupdM5Otj4eXsF+fvaWRo72dqG+AVEhoRZbBqhzaIB9YR/TKtkg7HFVmuvPDkzWSIN1YyPSWXhiclJRANqCIAXBxc36ist1qWz8z946SU3D4/yyup7DyuBDTGuBFsICQsDj4dqpNVrMatbWVlAXtZv8BsyglvEWI7SgQuOmQ6YMCZM4rBQMJ++HvmPX/3x5AQBUbK+ZdrY2llQVmnrbDDxW5yfPHJoX2yUdGpSx5y6prbaM8BnaHwaihPJjKKeK8Cs29vLk2KQJOrm5Gxvb+vt7sGLgdTHjWYOTlUNjkKhSTYCyuGNLMwvwBBeMciREY1zpddNjZdnFzbMtjYGhwZBU6GR0teKJb7jU1OtnX0l5R0crf6BQdYW3rlzT6tR7svLzk5NMTfeAujJYClAUiKZBqgKM1IGscBiXt6+MG7v3inG/+j5Z0/yEF25ch0L7vSkeMaJbXWN4WLxU8cPtzQ2ooAmOiCoiE1IwlXh6LOnCoorHjws+PyLfzBz/ec/3mcZx4C855urX/d2o0KbhtotDpZQiag0jGR4D8b5D0s+/fRqaVn1wtLiV9fLZ2YmKMgOHsp+/rnjgUG+ePRMTeuYWFnbWmDuM8sYFL8VG0sAW0cXx9GJMZABCppgWeRnF67WNLYRf9gkBUeBMARYB3ccUyeypqurZ0/v8G9++zfoiNaWFp4Mw9bXAkV+2Ju1dXaCpxOOK6sauuV9yIWw4/Jwg7ECq36Rpn1kZDxQ6O7q7IRVrIuLE7XIzdvI9fQxseGoK9eN0M73+OCn4+czszDb1tkDUu/g6ky33SYfiwwXMzUYUo6AfqMZhxVcWdNqZWextGE0pNG2yln7Nb+xZuYrDFT0DaLTXZie9BcKwiJCuhTDIUHBSbGJlRU10EIOHNjP7iHthCYxMc7Nx/3LCxdX1pesrIypIClVpVIWkS+inampq0xKSr175+6Dh1Wi4CDcFEm34hBqXBeeDlo18CeeffAepG88MlwiiCQVFRWujk6kRnoXE2NTBEgra9hJMzAjlLJg3BbsDuSJWASKwJyYoA/1muKbjpHkR6EGr5K5GiAoBRwFq50VLP9VsGUYA/Pzc/DtYcZgM04TGZeSJAkNLSktZeNjWETk7Tsl4VHRtvaChuaui1fzMUNOT0vDLQ+wJjE5hZjQ2TPk7OoB+QECJqMHAy6yZZyamgoTqE8xgM6fNMyQmDKXtMqKcppILGloaQB+ENNSJ5IWGJewynN909jN3XtYqUFDSdrj/XITGW1SilHxcylodukv3QV4EtnB38QigHdEWc/HzHetLKA+MB80orKPiYlKhAgQFysLl8Kh5YDN422zsuov9FOpVA629ozwZyan4PxTzra1tRBkGLiOjo4wqXV3d+aHYxCxIyvDxsI00M9HGiLmyuIfjbEfRGvd+HhTYyO3FYxaqdI4OLvaObjMLiw/LCwBYXV18YAyyaaj1dVHZgWFhaNjqtjY6CEe795e6pvS0qr1tU0otqBMlLEwIbl5V65eTU5ODgwUkVG9PL3hM/YPDDQ1tkO1SE9KQdzW3zcI0ojLlfkSZHRYSTNsD0BE1tHe0dPTzV2kNDh/4SLrLt/+7TslBQ+Bg+S97U1NXT986cXMvGxvXyGz0b7evo//+S/A5O7unsjIoJiomI2V9eBAETeCIb+dnQ2cvQcPig49cQich5qxtrre00t47+5D/JaoWBE5RUbGtba0bi7PBHo5i31dgsVe+44fbyovb6qS8OCBcAYE+A4ODjU01u3btxuo4pdvvQU4c+LEYegYGCQyDKPB5TT7sivLxBAonz11Gm+HI0eOkyGUKuX581cgwmxsrDx36lR2Vra5JQvltnDNUCj6Tp16VuDtU/DgPnWNyF+U/Ot3YIHXNTSxGhSaDAA3UAmzgfOXb1hYm8WwIALVB6ZQDjA4lkfHxw4cyIiLi+6sK9OoRxmS79t/4Py5cxQakCn+9OePYDW2tHbNLxkJAwULa1sjmklnewOGsroKL4TVPEsmwHsLMxKRz7lLn3m4On384YfTk7Mvn3me4RCDAUp+elZIIsCEUJ87O+QPilmMTJ+36OFi3dTVzRCalR1J2M2YWswtLLN2AH26h5uLDUWZhZmDjfUq4lzWVU/rVdMzWN1mZiTqtbq25maM/wFCKpu6OJGxMVFq/Qx66pUNo5LyWsgm+BikpmagmKaoc7Bn+aANQ/Lx0QnA/YP7D5VV1dNknzh2ZMvUfGpuYVSr9w90qqypCZYEj7NwET6euyBYJKIzYwNcTt6eguKS5nbN/hOHEzN3XPvqO/YAAUPRT/T0dLo4u4Cy2phDWnPAg4nCenh4kPIb9TEoE5dfY9iZRSxzWFzdgElLlvrq6nnchIcG+1lwbXiYWQRh6D7WmXZvra3ACMNnUCCw7ZXLBa7CrAwJM/mmRnzop3UTY8OD8uGhXoQ3bBTJ255FBMS5jQaOEIlGdWFKmxgbTfd841YHpt5okTp7+pDWvfnWK3iu4UAk71T+7/++7e3hVlJeir0FVoKZ2XHePoLvrl/Zu+/AgKLt4rkvTpx+xtrJuv7eLXyXYG3wDEojZOBU9naO8FAbyysBPOzsXRigqkbH52am/dg46SVgg2YLlBmBbW5OAumzpbGWL2SIAIzt7uGGyhskZmnVmFzejWZFrnB1d2dMdev+/e+++urbmzfEgf6YwcDgkIj8epEsqEb37smjY2ZxHVLX2rqmt371G4IiQ4GEuEgmLoODymgnFyI4A1geGa1Wz74dqgy4LF6e7m3tLXQSVB7gsdC+8OlgyScYFMOw2ZX1YdWkq6vVvYfFsfEJYhdBR9fgiFrbN6SEh2yIpSQGU0t2183PD4C7bstMsu9sm9JPR8qky4sr8p4RWjE6bGNzW9iEwBtAxKGhIR9+9CkFUFJCFEGgogJYz24WGpeldXlVrTQivKdvYP/RE8ZmlhubxnJ5PxYlEREJdF1F5b1Ga3NBAe6b6ysS8cnsrD3Lyxutbe2sK4GEhR993s7d5AlFL5fLk7cJ75GvUkCHHRhgLgvddEo/CQWGG8DyFhgovGt0dGB9pEkW1IAKMsIAeSIR8hgSWCBhQcGi8QNWpesAAuVf+UUXBRZKO8XHMwvzoFT41UilEdDxerp7BJ4LsLDs+G4zOJfPQfQncd66ficxPnLPzhzm6G3NbG/T3rw9lJ0Zx+KLmppKlUr9xi9e+/dnX+IAzH2kxyJ504mKJRJuGTQiWi5qSPgEBqrExAToLkkdmJH8x/knd9FRMVowsjXC8oamkOVNpWVlBrdbOzvgR3pHsTgItBOHbpokSm3yBRtVeZtws/lFUocpwzf08/MXCNzWVuawXyetwjyAd0mt4O8fCOGFZqmmrokmm3E+QgDadIBQ4N9Lly4RhL09BTEyqZvAhVmJuckjgcDF0PZA5+GVLSyGhYdSZlFCcdF42J1cHEBN/fyFZHS1Rs2b5WWgY0EUADYGzRUWpNAv4ORTJ/mq4eER09/98gwMRgzgcVKHSAbgzQVpbmlj1yhGbZASefV8KqU6zXtQUBBXjSiDRpJyBk91BHc9HZ1VleW8jScOH0JtxbRg1769yKpB2x88eFBaUoIIIUgkgthNl//eH35Hqv7ss08f1zW+P/jhS8fP/MLN0XZCO1VcWPT3v/yVs4s0nv8xXU1MiAsKkExq2Vg0Svjm97i4eKihQUFiSVT0vVt38HyKj0usq2s02Pc5OrPcS6XUsGcrLTE6wM8T6sPDuzecbCzhN2akJDs5WhOCaSx0kxP4sKB9uXrlSlJSSl5ujlI1DOTFhYNJ8cX5813d3Uy/e3rkRIqfvf767PS8vKvnX//6COl6Q31TbHT8m2/8gpEV4GEBukBqGlMLqC4IEO/duEUWb2xoioyQwSQqKatghE4JDPQEH5Uu7f3/+2dhcYcruJiLa0lZDdOF8PBwdBfJidEnTxxTdHfSLqO4AMeHKEW/wjNDURkRIQHmTkoI37N3W/a2HB71hBhpelpMsMg7OMhdEiRMjItpbKgHxD5/4VNqsJL8/Js371SUdoeIvCSBQhYdJyXEt7e0GmD0xSUqOER4/sGS9Nys+HiDgxqjAlA4MvGwaoxVl0EBXo4OdpC+0PQwim9uaqTTcseUyc6GZVr+3j5529JTkxLv33tw+cp1sBtfX+ETTxyKSkxo7+mvrKlFa4XoQiqV0Y5zZiiHmZ3AYFYplRhT8QQ62DufOP6UJDh0dX3zYXFJakoql72jq6u5vdfY1DwpLRmaEgtR1SNK3cToEwf2BgeJTS2sHJzdP/z4bEunQjWu4eDS+/L8sHuNeSR1NMwdsGXiK0Q4zirjDeAXRn76ST0vnqeaERRvkFPNeaZ2WFiYGR4ZVKqGYBjoNQob0w0bs625KZWN5WZosHeIyD06AhdoV28ft+iYsMzM+IyMRD+h94EDediO3L5Z7+1lm3+/hH1hfv6+CoUcYiCDDBjqTO4b66upQHFCvHjpKlMeql2mgJCeINX7Cj1HNSOKHjl9IYT13/3ub3h319Y3zs1P7d2zq66hbsfuXcAJP/rJHx2cbZ9//tiHH3zA4UlK3wYDqq1DTg0OHYOq9uOPz7IVmU3ow+pxoC0GJ5TesEIiI8U2libWZisH9+eFif0ZPOO6SqRALOgj9I+JT2AXPOO9ssq6lvY27DRB5+gH3d09mJt6+/hSiRNcwHvcXV0gpMFWPXxoT1dH180b5S+99IxKPQauzsgHv0OYKbwpvU6/tDCzbVv6/OwsXS/MF94UjQ7IHKMfmJ9Dg4PQ+uEgdPeN526L9xViIzJIZETH2dDahZzU1sFePzPX0zNgzrItEzNGvLNoXFY3IXwBi03NzDE88vFwAiP39MSZZQW/Qzsbywf3K4MlQdGR0j58EJdWJ/VzyDEZqxOsBgdxxPZkxsUkCuJPSGgwmMqX5y/SM4FbnL94Y252ct+Tx+yc3a5/e528SG2Ev4xWN4Uok3VgRHDCTlZOXmND3b0HVVhhQHuvqW9PSIpVqtRSXO+dnIaVanBCHiWaNpxrwH7oyw1g57TBRB5EkXqdYVVpWXlmVtbY2Dh2nQxKKUSgU5D+OH7r8Igfr3ulZ+IB4XDizU4WJFITxEkeTL/4ND7A1QUlUGl56b37JVh64HYP35gWDmorbC53V1eGLKnJMRCyEHE1NlRSH7hAebc29fJCVu4CVFtf35iQlAoAqGVZkgUUUMMI8/tJpFKt5qfxQzkkYIbQtci+/JFP4NN4Jbw2Q542NSYWAQnQ6oFvqEdHcVZycUGmQmO3RZLAEgE+Gj+L+QJfCFyAJAwMmdfP5xBUmYYaEBpLBBhIIGiaSSU8tGZcM/T4RDlGhwA2BEyULSRc8Ju9e3ZTtQcGBICRMgbeWFmA67C2usRYjs4Yzgv4H6cOTAc5Mi2rHUwzB7tx7TiXGs0PDPYeeQ9WCVxAaAvcHz6gc+MraXAh8rBTfXJK34vVwvCQWUZebmJqMmNPYgS21IA/CQnJsCtbW1i2bnL37t29e/cSiBmkEZfh6EskkjkW2xYW0ETTsCO1Yr/d6aefzszO8fEPmPt4evu+vYrO7srKSowmOZRcVshhKLuhgT355FFJeJi8rSUjIx12OEMCFCCf/9975eVVaPi4cOtrENkdId3QT1AwGu7GkomlDWY5amrV9eWlm7fv7t+3hyeZ0a/Qmy3Y9nJ5n6+vP27alMZ9ikFm7wDoRpuBvDfqCJQJY9rxnl4588J//vMslgtPHN6dRfdmYXHu3Dm0ENKwICJo7rZsbLq4EyXFJRwCKjviJnbJ//u73xUVFt+/8xDqoEYz5uoiOHBq9/bcPCSx8JV5zb5e3liEEtY/+ODD7u4usVh89OjRrUfG33xzPSw8HDwdDJoWgb4JxRIYuq9/0LGTz/DchoTJfv/HPwCDoBvFa4NBMVYy3R0IOb1XwNmnpolKBCkkS3UNjdw/VJyeCLS3JvpHhs0sbSJk4R7O7iwUcHdigeTcxOhgkL/gpz/9WUNdTdGDAhYW4uYWHx9BZ+MlcNqZk3Xlwpd4AyYnJNTWN6lV48UlDVtWpm6sOnV244DiPLL/YJQLI/Tl1cqKKguLLRxtyisquHcw5QKEfjRJnAGOmSVn19hIq1E31taDE7zy0gs8xFSaWIB2XO9Rq8ZszE1wgqmpb3K0s2c7wSyHz9oWTZiHh6vS0gyTDx4khonNLc1zgfPcU9r6qdlZF3dvvA1TkmNbO9sDJIFYjodKAk8/c+Ta1a/CJCGYNMKp/9Nf/vHNjQIvH5+FFXyKVXbW9nALcQWiBeaVM4HADtPBnSGEUb9CgbkUqAO5kPqERaagNIwxxnUqahHaJpjnWKIXFjwANEtNfvXiZ/evj5U4OeHFsQEJi8UAPIUBftwIyM48Mw4cLZQ2sEppeR3tHP/0h1fZmUOMePnVF2G8M6nHzQfuPwoZdPTTujHqzcH+3nm2qCxr2WNHdNDpMH5boaFcXZkd6Ru0MFnvV3BLdWxN37EzOzomkhUrBw6fKC+toHk9fDg7JS31yuUbiPgzs/Pe+/1fjYwNNiLwuTc2Tc9feSARiVB73rp9V+Dhhfa5sxsHWqetDZ4Ko4zMeFGAS8HdsvZHa8Fcydl5M0s7gcC1pqlzamGZkQfqcmhuh588kZe7DVyCuE8hX1VV99Krr27bljepHSMuUNtxMrblZOzfs7OqrOI37/wwb3v2E0dPT8+u+AV6EJRhpiBMxltkcXXT1cW1s7MNDgRBTqmEnT0B6MCoBmExPQqTmfb2DkmQq3+AL8NvFgfYW1mR9tq61AI3R/Qoxibwg9Y6unrR3q3xR1PAbHNCM5ueydzcLzOjdVNTx/7BPiIPU8k79wpMzDdk4UGkNM6PTqkE1KMyoC6/f+/h/MIqmEddbRNLMkAp2eIFksFY19HVvaq+iaH4nfxymttPL3xqbe8cJA7rVQxa21m//MOjxDTEMs4OYrqXgYG+cZ1+dv4RdhY9CgVydk6gWt0cF896P7Z/eHCE4CDCV8SKr6dLDsDjjoWFu8DCxEylVs0vIjk3zcrO5nvyi3wPX1okCqBJIIYwFVtZ1hKagDo5wJbWrDqxMFk2WJ+Qcr7PPbQyJA9AC4GnJ0SbhuZ20qZWHwf/jq6dHsrf1xdPDFgRCTEypjldXS3DQwMgLnqdEv+Z5JQYHCLRJsbGxNU3tjU0NEqkMpgpS6oxmhAeap5lIiuJzQxfBmNTxNA0RiQwQh/Zl4MN5ZLXwB95VaQ0MhYkA2TnbPOjoEIVxgOFXBs6CW8HJAb+C+eBq8F3JrFJgkSMMaG/gc18b3LGp/E5+EcuLy2DDhJpKZVIn0VFVR4e3ZTacXF0YbFVlWX29nbT0xMfffgP2m4X5zPhUoleq6HzGxrop3LFtRBqKq22dnyUFyz0Fdo62g4M9Wkxo/H2gj7EO1rbWLGxswR0pViMjIqC50yZwgsjf3PZQTrhB8JGJDJA86GbNPW1J+muCgP83QUCUh+TUuWI2tvbb3FhEX4qL533BmDb0dHBCSbER0dHY3BOrcr59nAV+PkKJWKaQ9GQcrC8qlzg6bF7715GIDwKXBoKHBjhKFt4NYq+vqy8bS5wPe1sAgLgvC0w2vruu5sD/UPh4bKfvf6zMy88L5OF79yeK5WGQb1lASfVHOVIDy2uvJts39mJ4YuS3bYgMFAqRtUappJ00zGxcRWV1R0dPTQ3GLfjeS7w9p5fBmsA1bPmANU1t61sbGEbcfDQgaMH9tPv1dXWAk1STzk7ukCNBUlBq371ylf4heTk5I6OIiAZf/EHL0VFxXz44b/q61oRaIZLQ8lYhw4eLCsro7lmjE99wa55VH3o8el3AYozMjIYiHIfIF6npaVpx8f55vBjvb2Fm0YmvQqwl+mU1AwOTHlp2STcJ+wJBvrRqVAcFZcUocoSiYIgkaNxDAiA3o0bofPoGI6dveAGEpH07r2iXgXWaVo25jbUN6hGVE8+cZiOBzSPjrmivLqmqgruQFeXfNeeXT4+3nrtxLWvrodHSPme+HPi/JRksAhKYX7j6ef3oLhZp5ukHkIBVpBfhp/u4OCAq6sAI02gHtj8Bh66LNLdXeDj5R0aFoYDmb2tDd5RvMzU1LSYuHhKTWySUYZM6CYhAdlY0xCbMVwLlaBScrly6ZvQUEYsIf/8v3/ivUtpy0NHGuFE0QV3d3XDEGDBoVqlwe7dy1sQFBxka28DbSQxMfbrq5f27d4NCy4+KRn/s2vf3njvjx8zZ+P/lXV8Vag0XXgyGVPBR+XbQSCnaGDCj90ad4TaC/CNMS1YEygZnQUpkBcJpsNTja7Lir3HaytMAT09fErw0ukaYf63YWRubGqt6FcXl3X5BaKxU4yqJwoLG9dXN7u7FCrlRG2NYnh4wsfTVxQUtGm0fvazzzlIjc3NXDeVSqlDMhsSEhkR3q/oa+/ogh2NtSnPHjIWpk2RsmA0f1D83VyceOKy0pP27kqNjo2Bvdba2paWtUejmT7z0h/513ff+e+6uraCwgr2GplbOCiGVFMzOOPoUD8yaixr6Dl1/DDkaXaCcFvB/8Mjow4fOZCzLbWzsw8DWAuTFUwxvD3duE8ITKEvVdc1IiCxsnWIT0r50Wuvn3rhjMDLu76+vqSktLyisqy8glECAje0rb/57XucfJ1Wb2pisWtXXl1tHWMbtGgNTV33CirsHSwXllaxmEDAc+LEyZqaWqhY6SlxeGUgvwHnr6quY7gKFGmANOiO5fL4uBjihlDoPT+32D/QjzcQerr2zt6p6QV3T3d6C+BOamgQLEh5JDz6I4Iv2YJQS7lF6YFEanZGb2FqFBMbjxa2o0NuY0WCyaSgxNPa4NmDMF8gYM8J9zQlJRaAjihNiIBFkp9feWD/9gP793z8ybkAkchX6JNf1BIZFYSONSM7G5trFPGmeLCuL92+fT8+IQxPjEeP2JKB3Y1OGiGWRkg7u+REiaDg4LKyCqITuZlBIMZMSAbnZmZKiou4lWwdIi0w4wCZIICAmYF/AhV2dnUZVBCGdsoEwgizEv5IngNpJwORMGDHEJdpXwi2xDoD9RHlgIEIYs5cjYOxtrGKVBGZ1Z7deUKhDwlVqRxGDMAqI+p89qjcvPHtwuI0rydCGsZeXj30IrGEho0t2TATeBkra+ul5ZVcdhSwSqWG7pOpBBUtuRBapgEBNabpZAK+QcLjVfHyeEBIkwbswBpL93WKYDPqSMxtIa1A2DEy5tQR36g84LsS4fkqshEZjitPXucZBPTGGIKSiEKKlstAMUHj4ejAojf4MXw+tBfqnuDgYFIpgibuMptJIJTKIqRFhUVGm6bcYupPlqVAc6PAAtJjuCiLCB8ZGR5Vq2kpQWhJqH39CtgQnJa6uno6GcprDhsu+bRG2NIabDg3N2nZmcVSLfGm6Nepv6Nk0CMWJifR1LvyFswqq6sBp+MS4kiPRHa2HcJT7e7uy8vbTs8E/ksvSGLncgQGBnIPrl+/zm3zDfDHssT0kREeXQTx5tbGQY2qrbtz5579ljY27JfHV1M7riVxHjhwIDQ07A/vvXfwicPi0BDWLYOxjI2PduFs5Cv85S9zTYwtpqZ0jQ21314bpgfCDeHGjetMY3FcY2zb14deqMuwWX5tOSk18dSpZ0pKirGPhSisVKlornU6rUajgjzNmwQhZI4KJwWeZHBoBDeG5UrkM2KlVj938MgxqTjw4cMCmqrxUS2GcMmJkW2t7ZhuBAgDuIiTOizyEjip9+49/P3v/+Dm5vbXv/4NoSGKgimd7tEjspI/l4wnAZcBAF4BbAIn+yuXzn954WugGCy7H96/k52TIw2NBBlh9A/7ZoXcNT+/Y/vO727cogKiLIKhNDw0xKn581/+/NFHH0EglEhCgVFggVIw0mkAHYRFhFvYWIOoODg7cY/TMzOQY8NeTEhKvn2/kJARGuY/NqZCgWdmbLO0sLZ7915iEL4qz5x6bmQYjZRLYUmZvFe5NLscI/Vobu8+cPCgm4dvYXEJdTc0H6qwYFEAgCe7lhjOW1jTSpnw6PYODKDGRigAwxoOMbiNIwPSxw8DB4B0gnCX55m/od6fnpmi021vb0cHjax1ZQU/3BVxoE9UHK7oQx6xuLJ5T4wrJ8bVgYE+uGY4O9lWV1bZO9gE+rNt14dGc2VxLjjQb3lxjuVW2unlPbvSnn3mRE9n69LipL2dxeTs5MGjByC/IHdl4ZSvt+PYJAzEGUtrE6Gvz8L8Mht0iX0MnNhpS0UHmIN4iGebtpuP6QLJghCpZ6dBQ6fXRidZ67G8yNJmG94Bk347G6e56SlZRKyTe4Px8IQwKIIKtLyhxcvdhQW/qom18ckN/dikwM1L6BsxPlaLhM7E2Ob+/drQYJm51XJJRa2fv39uTg4lJMEeffHYhI5xOPul9x44EJecVlZdm5CCsZO5flILPEX2nZ2ftDC3dnf3gUQDHAv3dXhw5Lub3z1z6jRs9l+9+R5jsxMnnoKG0tU1gFJxbHR6aUUxPTPv7eNJagGogBpwKDcJe5CPPvo2NCQEKYufKHB8cuZhUWl/XzsrkHbmpAg9Iyh02AJ9/sIlKj8nNw+JNNIvSBKflIqDNg366TMva1TDb775Zq44hPkNvcDsLIOnBXgMv/r1u/Nz8wMD3cmJ8RUVZURSyj48Bjc2zckgI0oNo++TTz3Nyf+f3/2/jr6hzOgwTnJHa/ubb/0XDm1IC0y2KNXtoSkRxzfWtwzqF0vrwSFVYGAAjd30zOIjI9ZC8Sz50CUw7wMFMcCIswtCf39G1oRTNxckniYYOPBHHP1tLc2XWcc8swC9oLauxSB1oU2xZkjWMjm5aO1gBcBDaoGQ2draPj4xBusKhAzY9swLT/n4uuJniwY0OlpGJYfhxs682JMnjuNr+M03137/h99hLz4/r1Vrhg8cyhb6e88tzqpGVfZ2Drfu5oN6ePr4csLpzFB1+Pp60zHb2dlDpSXu8zjQPcMooTeF3sWoCTyZPSH0U/wNNQSOC8QfcryDoyX2hMzDwE7FYoPYnJSDAo+UQwLgWzG/IOvz98RofucxJAmRgVDsma8b4b4Xz14nf2GvvIdP4mGBkm5u4/zb3/0+KzPpjV++8eD+3bn5eSdXsnV7emZW79BwZ2ezRqXOyshC+uLt7VNZU08C7untI1QScslipG/0E4wRDFQdasQtg2M1I0n6P34uKZa6jYaJP5ImMXfloWfkxK0nclKycD1paQh9RC1eOW+BzMdrJnlzWbg+j9Bazq8xXoEzxQ3lxdMO4aFIt4fMWiQKHh8fpTmjIvnFL37K2SsuLmQ9lrzHgqXNVhZvvPfe391crImxgwN9BuaLG/MiF40G4qqKZOxsUCXS32wAkuF4U1ldB14KhMAd55VQplNVUVmRNizMrFgqj9PNBp6rpubwS0jhcPYYG+FHT0sGjYDXbJocxSJuvwhZRGVVJTMwxldl5XVaxmUTWvis+NtSswNM8x4IdlwTbkNxacnG1ibj2fm5aWpwDy9PwMaZxZnF9eWnT52e1s++886v8++XMiXeu5dCXvn5p58GSSQRsdHQ3kmrmGqRaxMSkljJ9tl/vrx7915+/r3e3k4oxRwOpobh0ghTI1MgMg4b8u2wiDAeuce2MhIgzoHBfmBS2vyykhJMN2C4kPyZ/VpYmXMnXF1dwRVNTI00anVPVxeOn7k5Ge+8/TbtCQKICYx1VarEhGSxOJjzxjpp9H+7du+5cP6SUqkC0kFZ2NTa+vbbb9PsQg5GkgiDLj09GYsBMqJh7afI39nJ/s3/egv8AVWGvLud2Q8Vj7eXAOojXQ4VDRJ1oh5BBIsjLIJ++MqrEATy8/PB8nfu3MlIYKiv99TTT3V3dRUXF8UnJPDwt7R34GnLzrwB3E+sbBobG+luua+I4aiqiODsHjMxN2JpTHpWOtt/QJUxkQkSib083WBmI0t8POB95rOz53yEAX0DGOOM8DhSFL/0yg9tHZzZGxyfmOjk7ErnyvN8+cptOwdrpil0dRtrBjd3hhycb6ISilQbKwMOs77BwGyFYIQEb3hkgp20HH38AYY1qoFhJQ+r0J+YqNJPYwOI4N5YKHB/7ZXnjh7cnZkab21uPDsziZva8JAiLjZy156dlsyorEDzNnGDS0xMQCTL9SR64rZAq8QOrPqW/qy0GLaCry3PTY6pTj77TFtbmywyil1UZYUlFy9/Q1EP3ZEu08beUCVYmrN4BYbngl6nTU9LIaEigaAGHxgYoFIFeCCqACIR36EqQMtibRLh6dHaI9TffIDJnJmJhXpEk56erRofl/f1QX729PItr2+NDAv28vKBKTc7s6TXLgEYNjXDq57dsXMPw8Wnn30Sgvj45OSZl1/dlreDwgski+KfDaXMJQf6B+VyBbgcLTK6RsalnTguWptPaSeW2KwGb8TYpLSoVBQQ6ObsMjs1U1FZxTyJ2cxnZy92dGp+/vrpnfv3cW7v3M/nskNcvPegaJ4VMEyMrK1gXXgIXF849QzQQU5WhreHoKgwv7un5+atO3WN7cCOnBxyWU5mBvvXWEeFVUpEdLynj39yRhb7nxklKvoG5H39RA3s0xhTtbS0PnjwcGhohHurUqonp2bxpKUqd3F1R2pDHE/PSMvNy0P0Sb7x9vYF7bK0suFxu3H9Nld+a+NRTFSku7Ndr7wbpwhU7frpharOkd/88vUJ7Tg8OIoGoAi5fIDSWT89Q8Pq4iIgljK5XyM5b2I2ZDC0Yz7Nj4VbgA4P43tEovQ97CDkqdHrFmD9udHkW1gmJidX1LaTobOzMmAD8Iywd5qkA75iZ2NLoUk056aHhYUAtwwPKfkOaenJXDRmgXv37aQ4vnqzJilRImWk5+jwj//7vEM+8IOXzxQWFNN5b8vJRj6/MLvo7OhGwkbRsX3XTpokZvlsZxP6+o6PG3RsRFvAPKRZ7sC4DvbADHS6dGbUhaQNEh66Sm4WtEbuKfV3WBgkDgFLYPr7+8guPPv0QMgM6KVgzTB3QEFBNjK0gxZsqTRo5Mm436dAKwtjZwcbCJP889LivCw8JC4mKkQixlFWNzkeJhUHiPxw7yJ/AqoNDgzCDYZROTAMKu6OOsjBHndlc+ZhcDJZb9TZ0/N4N4MF+1s2Ng0ANDo8Xi0sGMMPhZy6tkYnx8dkbvIfL4YPGCXAkiUF8IIpLvkE+N4WFlaGc0zvguXmImQTbONMwAvJnYy3oP05OdgidAHnJKmTlvhXGkTeKd9wZgY4UEE1AFpGcqWM4Gft2LGDCD/QJ1fIe44fPxIXE4auDRQWqYxWOx4VGbFptMk0gcaVa/tYcOgqEovRXHEkEpJTmLIbRHqhUhI8/gwAmbw37ldDfSNpmL6QQTV9MOMMXgYCtqbGBl4mCsKoqCg0Wqbv/79fRMdGAbMautnVVcDGkSEd9QFNvWpkiMbccHz1et4Z5QnvnNvDXBDuKrEMDggMJBZ5dPXImzrkYmkAKN/1b26Rqxkgvfraj4A02ZKVkZ7B3geEyXjSDxvm4UahETL2G/z5j38FgmOEjrFZakrM9u15TxxC3iQjjiBx8/bw6ZUrpuf0RGEwFYkkGFjuypXLy8sLqWmpIyODqDOZfgOZMifnf9A5zZgGUhbqkJBA/8gwybbMtB252VMTuo7mJlYItTc1jAwO+LM0j12x/qL66trc7dujY+I///wLnkngB7I+i3BffOklEiS7fsLCwurqm4aHVQcO7KZ+oQcKEgewxvmrr6/GJ0a/9tpPkFie/fRjaMp5eVkSiZiaSKHoz0hP6ejoACSXhYb2yXEQVsnCcePtHBoekkhC+vuGgMKD8J0SuP3jH3/fs2/Pzl27q2pr4ZRHxsZBu3VkUbS19cOH+SR16Lg3b9wAC5X3KpaX55NSoqZmJy1tLKCG37x5n47h9OnjarUSTm9icjqOAb9+978fux+Z3C+oYixsbWfwIsIvu7q24UG+gcWK2onQBrq0uQ4VSoUrDQV7kCjQxtaO6Q4uDLTLj0n9Vng42fDG2D/F0Se2m5rAuWAO98jwfQ1GiC5uznAXqDl8hcJf/Pwnv3rjp9nxcbKQ4M7W5lH1iJthS6uVNFwSHxdtoOAODZVVlFAwRUaGgmY01Ney6xxHzauXr0FjI2yhqPmf37zOibp541pcZPjy/BR2iu6+wvXVJUS2Z//zWW1dj0jsw1oCDo/hdht6BSKIQSpERQ4KhC4e2gWQCFNemjm67e8jrOGbs3N8RDW3hAIeDGeNEEbJwoBwc31zTDORlJS0vDYrl7eRHcNC/ayM18LDJAQ4/eQEN+vHP/qJwMOzoKQoIlI2MTmeuyNPHBK8uLJ4+NixTTKoeoxCH2XhIHNxU4u+/v4IGQDALJtgm1vbOWbHjh2NjYkMgC/kJRhVDcv7Bppb5eHhYc8+9bSHwKOrs50RA07u9+5xN80PH9n56k9/dPY/HwO9yGShuAkiAMBhR6uf5b0EBQbiWBTkHxAajN7R4eH9wqb6mkU4wFh7LK3BFKStpGoElcnOyKJydPPxDgmXIbGAW1tQVPnNdzdwKevo6oavJEBJsgn0xKKfXmlo2O1b94eGBihtC4rL/332wp27+TU11ewBzM3bVllZUVZRjnZlfn7Z2ga1qCWsELmiH5887FL1U7PPPXtidX7GXeACrkAThgApKTosJETy9/f/ThA4fvyERgUvyQ7WiVqt5Qjh6gD3hPA7qhrHPpMcQNw0HDYbg98KvSOmiTHRYaGhYoHAOTU1iTaUDVahIOQWFiFh4SjuIV8+dfI4hvvVtfVuLDID1MMvx8aWnksSEowLM7HSEdzZwb6pucHHx4dFYzC0ybX5D8t27czISkseG1VDmYmNkX1y9qv+nqHTp57G0CouNh6ndAx0FmZXWGw1opkSBQWw9YJAiTUX8ZT9GPxChgR9gyxF5GGKQftK1Q7qznukXfb08CZGq9RqczyPVleJk/wTsam3t5cBHpwRSMX0ixBfwDr5EjKfiTlZBAUOtCk3Ii3oKCecGEuVRnM7rR9n2g1fb/+eXSzI+eiD/yOj034h5XRycRQHB/ElMTGxeJ1zAt0EHrduFnoL3WWRYR4CL9WwaggF94iKlMf9Y7LIJjfiPD+dSsGWLR9IEg1jAgAJ1vYa071ZWSDnXX6c3kx4tL+fBcISpIl8tLGJ0JVcS4wEHDLALUabVEtzDAWxA3Rw4JMJXIYEv7Hu4miPdRpYMTwD/oleEtyeshVYFVQYVIDOLCYmGnuBmpqq3t7uoeFB3kt4SEhNdTVGU+B/OG9AHWfM4QNK5iFAsEEu510DSrNYtLa2/u6dEh43ltgDPhGpoqNjxWIx9Up7e4darUGpbuD9DQ2Jg4NJgZi9UChwJIDZ2OSF2VBwUCD1TVFRUVt7m+n7776KKtkO11TD9TA1NzF74YVnc7JygiXiMJmUWUVEZDgSXCafoWESnJBw5CAbRUbKcAdGd5KakRoVExmXlpSYEHXi6ZOgZjBE0HkcPryfD/QTEx68DxeHxtpKQKfw6OjCe3fxpEcCI4uNmp6acHGwPPPis3t3pD3zzHEwMabx2LXU19dROMD/XFxewCWpobaWAh9dAX6AKIfcXJwDL1JY8wAAQABJREFUAv3QfAC8HD95Evw2UCSmsMFTgEeBPbpm1IZLcz29PQzGvzh3/tvv8tcfmWAy+cm/v+jrG2KRxaaJGdQBWnJPH7+vrn3X1d0zodOjHeGqnT71fGJi0lu/ehvbs3FQPPWIn58XOk5A6vPnz+OFcuTEk+3NjWwNlYYEtzTWAWGziXdMp4evV1XXaGHpyPfB2+nEk09jx1daWRMui5HK4Kl3Iio3t7S+e/chRy0zK31scgJeclx8AhuZ2TDCJcXfSIWVXJ+CbhJELy0lCfgbj/Puzg4WOsOGYqMAU1eUkY62NrgW0V3R41LD/vJXbxw9fuKL8+camxrztm9fxfhA4IzO7N13funn5ynv6YBesLzMaoJ5MldQoD9ZmYuJ7A9aGSIQ6rLlJfpAzDMteRgEApdQ1oN4egUH+Pu4CexIikZbtqbG9uYW3m6uCfGhmWmxzvZWq0sLp5566s2f/+z40cN4xlMrFBcXs5E4PTu7jXZGq2eLXU/vQKd8sKunl9EdbwRPV1D+spIy7bhubXlVGhIagD2OK0AX+tF4WztHptwGh1WogWamZRVVtrZOUWmZtC03rt+URYEgsdsWox6MJMzpGKyszLkmPt4CSbAIthjTQMhu+PQzJKbXol0jjhgqVWPQG7vR8QkeTZ5P2p3H/DQbHj9TE3ZM62VRYXztnRvFzO9zstIxteJLvr52bUI3Y29vs8iowMIEBII0QMkJx+/X77xz9NgxgCI8pR7TxeFUbiwsLinVGhg90bEJBWVVTV2q3n5lU1MVE5HlhRkHG4voyHDIQdLgkOSYqAN7dlmamHKqOzs7YUWOasDuAqNjYCQduHb1W9oFuOBwm8vLy/pBINdXoQk8cXAftmfsI6RwRhD/2bmL5/MbbMw2QiJCWPpIbAoW+/l4Cbw9XHdt35aRkcbLxmCP+WVFdR0Tzdv5TWzchMWNM6oskh+VaGaC7niGTTi//e93GdGxA4TK4IkDu9ISZEyEFmfxSJ6xtjSChRjgJ6TpYe5iILUhf/H3p/WBIWFhZjI/PZOdmWK0Mrs8PyOTycrLy5lNQAsHoQkQenNuLSztDh46DHktv6DYP8DP0hqe0QZvimDEf9wfJpS49zA1YhNkd49COToG4MGxVI/q6faCxWJT3NHsbGB/6CZ0jPcg8TIo2bd/b3klHrkjgHJT+vkVhN+gFw6O4wykgXMRTi8t4pPpJ/RhGwiGUxRhDbWNZ04fO/7EHktj43u3b3W2d8VFR9uaG13+tjgmwufYsQOsQiNcgIKwPDVAFGRriaHaSFuLnGr473//14OCquu3CuZwPw6PYKwEKxJ1TZA4eH5paUKnc3F1A6wiBJEG+gcGxicmyPkcV/gyADaUa0QzmAckDo4iix4Jx2RHej1GCVwIrV5nZU0epzjQ0Z3DjjGQRrD3WF3G0OAnr/2EDHvr9o2+/m4YyGMTSqQvnj7uOCqPTyAO3mCfe1J6alFxIerC7NzM6emF7q4+UXBI7o5dAUHBSKZ8/P3weoXcjs0I6memS3RkvFlq+mUDc4ev47MMv+YWDNmdFEjrxh95O5BnaBmtbe2RMgMG4LLGRBCdH2QT/MINj6GFJSmU0TpZm2wNk5zJ39S0HiDVzoHdfp50+bRi3ydCvp+5la1qVIsBdWlpFXbeeHOxc41JxfSk3tXVJiklFjMHOj86ZisWcVlY4mrU29Pn6Oja09lTXFg+PKiEiMT3cXRyoNjF9bsfL90BOQilVjuJ0WFwcAiVMe/RwCt99IhlCTb2jhgO86bw4HZ1Y+GaqRdjjjFdQXExdR4uSKbxgaCurlBse7q74YVy3HE8wfaNq+Ts6UFDyu5ByC9wLviNJAGyxCuDHsJYNZOVCK6u3FEuogwqvyG+mIsCA50dneBQgQqbbhnbO9ovLcxSpDNAEjg5d8Na6ekmHebm5Ww7dCAqGONsy2hp6KOV1Y721pGhIaBILm5jUxOPE5xpH4FXqDiYSA38jPw5IiYG6Bp8mQa8qLSUpIJlWnNLB+AwnBPsgiYnJ768cLm7t4dibf+hIzi11DV0vvWrN+8/KFqk2l9YAsJKSknjxcO0ufD/WToL8LjOq1uLmVmaEQyJRswMFtiyLTPbcZgTB9qmaZJC2rRp0j9pG+Y0ZDuGmC3Jki1mGjHzjJiZdd9xrtvHjyM8c+Z8G9Zea+2fzrZ3duLfxEG0MLdMTkxKTU15+913WPpz8uRJYCuEgNRZzkKn2KhweHJz09MBfj470nbA9mHCRGWAczQ8X8L9tZvZQyPsSThlYW4/OT6bEJfY2NY2MT136PAxfm9NXQN2HNl380DVaTtcxa74e6GwpDDMzMigevKTy3mAEHXD73WXShvq68lhPT3d1LyUS5QtbNsBwwSepMxnpC52czY20GP6/cijDzLO+f77b2kpwkODWpubBpX92hob0REhlVRYrfVeXm4REUEiNyGxDAm4GhvU02VEDKItlUo83L2MjFkCBVLCUsr5za1VhuqLExNsSUcOCAeVdR4RoUgnfLESmh5natLaqKhmT/G+9F1wsj/77Os/vvHW95cy7hZVov2nWrpzL9dVLL6VkfNLZnljQzdVm7+/79BAn62dg5uLqKKshqMdEhgMgRBvF+ghxsgR1jcptwuLSkeHx+samnBzJaYUF5VZWdh6+/p999U3sHto4aj3wEb4adDmoa6wzYdTiY+Gq4sTg1geMEi8FP9M+cAzOEI0OjT1lNVaaumEFpGIwQY1MMZaNCjLK4vkyrmFKVtbC9C8e3fzDPW3OPZU8RxyNjtHRUe+9vprN29ca2xqBC5iDv/iiy+d/emcg70jBklwwejWCVIkWmbspFhsV03MLJFUYixqYm6ETWNkeAhe5PDZOltbCvLz5uZn5RKZp5vbl598KnRyBL0AdIGZBeFo9+50cOyMjIyPPvqJEQQwIBUJRbpQIOTmhAT49nS3K2prGHVjMM1ac2zznB1oxO2IEogpOQ79Pe2Yv8TGhCUnJ7S2tZSWl46NTlnjdt2nLCpRHNyb8thjj/T3D9KYMs9DxsqCKggF8HW3pyRXV1cCuvrIpcb6GnZmhqD+O3ckHTm0u7Ojta2thRkh5S8uQmyAA/TjkPn7+oK/TY4PsxmGFKjqaUHt7uHlzYyZ9+s/H34eER4kdnWuq1NU1dQBIDzxxGOUVljt0He6ugl4RTTKsJYAMJnN6Bvq8a6FhIVCnYXyhgp7bGJqYGgClSMOgqwwvd9mGdUqWtzdaXpGpmcWDxzcf+7idczSKNyEjoLnnnpU0VA/vQA8OEkVj0EXDk3wU3iAMfyEx1heUf+nN17C8fyT//4XD66LF+66S1yaGpsio0IkLuasX/D1ZfxCadjnLfdE6MwTODOxUFqqePzJh0rKa1vau3yD/PYePtitUsr9AmBLsqmR56qnj8bLlsaOJhF6PtuRYD+A7zkJhc7swmQR2sQ43hFQHzlc9Bx4gxBMEH7czwesE1DvJwL/xHeCbyHt4SajfkK5WbCMaKoMDGxsLCsq6j/+9EvY3SEhgSHhIV5e7kOjg/jag8wxxKHJO3/+Z9CdPel7Wtt6MjLzscyJjo6/k1Nw4VKmpo6GqZXaoAXgBKe0malFtY5IRwdgk8k0DwAsFYaB3GHyMdfG/eSS+BtQl7TNiaPSRK5BFoToAzUBqcmvqZFWj8yHm6u6NzFV74K+n0o1qZkYn03OTFMoqBGX5UVSPpsVsFTs6enii+2dnGgK7e2tAwLk3t7uO1KT0nYkB/v7s8TG2IprQWfiOTU1OT8/S4tJQOe30EbjX89+Lltrfrgl5DhTExMMsGKRFVgZO7mqDQVVg8PQKkHX59hTRqDYXEezOT47C+6iGhwBlObnuEBAENo3Nyp++eVOYVnrwvy8kbFBdHS09t9fPcl+k/nFWTZcsO/B2taKszozN1lTU82qI1ZVoeJUDbBnuX1oeCI8MlYk8TAztxXLPEHMBlUjsD3KKqqYT44MjsDS7lcNl1VWM3MZ6B8aHR2rqKy5ek0dRBQKRXhEJIAsADTIr5tYdC87u+hOVkNjo421NY5u2BF1dvZgXTM3v9zfr2rv6Pbw9CJG+Hh6w+EBVqYkhHQuFImoMibGxvEfUjRwRJEBiQqKysrKFLzHI6OTbKsgYgcHBcNIr62ps7Cw2LtnJ/wlIB2I2iQVHz+/48dPGpoYlZSWUrLRojKN58kMDQ584cXnpmYm6upqWdnDx8rLYY1agXTNz0wZ6WpDsggPD4PxL3BzIdcCd0CvaO9sBz5lJRN/62ob1CkaIiPCvDzcEWs3tzRj3s+MpLyigmyq7in7lXFxCadOnQBNupOZ7e3tg/K9qKgkKCgUhsvFixdZvba8vMlQ5XZmFgtmCStv//P9lNRUOwdHChkeRQg7aFyQAre19YyNjz/x5OMYXVI6pKYkpSQmMAOgdAHaoAbH14FOEW9hG3sHISfMScCJwuAbZZ4N3DtYJA2km0aGB3Nzs4ANff29nb1DM1MLo2Mzq+uzE3OTeANX1zU1dTaOYqM+M6tjqBMezdKn6ISERLyZkQlX11SxKwJc2lMmeuuPL+5LT/3+u+8qKhphsjzy0DGhvZlqoPPxRx+gASqvrGCNZFV1DbM4yFq8TJgREpmUR1MgdBqemO3pHzI0sZxdQBO9Qg8RERWOvQvU6pLc3Hf/+b1cTsBqm5iACGNIz9rZM0AVDcOQ54GxFaCHEDsJjJSWoKWp1+qCLEErAKQi1nBiEfBSD62hWNI3APZBxKmePm5t0iXQY4EK29jQkcwCHnADYcO2tTVRaD/55CPK/m5wWphpioaO3730HPjHxx99gk8YwxsgSY4GuYc2jqcHIszQ6ASayvrmVh5+lsD4yz1C/H3sMLeTSXHTxjSWQFNYUAAGm5KaQkianZtV1NcTQxO2JQIDZGRmANaFhnrv2JEKSxYNcmlpxcDAIH5dBQV4sgtOnz4Nb7C0rNQSsjibsHDQlYrpKtLT0xrwpdPQfPbZp3n5t27fwt0RhPbazTvEL+D0uNhIRydhc3MzpXdmVnadom50ZByLcHp3zCLUFiRry0nxTLsD4XwtqD1z5yH1EN/BuEC98M6pb2js6OiiMQHyzbxTVl1fB3huamJEFvSUiZneMfESST0s7Ry+//HnospWRCl796WrdzvMzUNk+PLrb50ETn/+y+sQrEqLS9bWlnzk6vkIqjOiIY+fSOSCYBlChLW1JSGeoYOjtSlCMYbHo6MTfIJ/YytK8zE5hXTBIDom7tr1a7xHbCoRuwl3pW0rKC5hCATNgTqeORw4ChNtfjjwY2dXzwsvPMNH/vG3v1FbVFer3TwgENy4mc+xJYy6S93o70k7GJ2XlZTV1zWwHi911w4PX/eOns47ubmOLrZefp6amPAh2ZaKJ0YH1UTVTXWubWrCE7CRXECEwTp4eXGJrs7VxZVkj7AEawIyHnIdUg4jBq6fMEHvRVAiwcCH4BvJPUZGat9tjjZpj7KYMpcujbqK5IJLFwmJFdn4ggLu0mbiObAtMdlIz3RqfNba0p6dDU729LjVDE/pqfx9Anx8fGBXkOhAmOsUCtYFk3QZCioHhxbn6UfVA3L+5veSFeiNOCmgspgVEGy5MFIg2Z2/qe3oCOlWqR05RHwlV0vNQoYmNarnlRjQa2JQRblpABTJ3eBHcX4dHBy4fl4LVQgd233BxTqZno6W++AqdDA21FIpuxbmJ5YXp5Gu4SejqbM+MT3EjB/6EDJo7iTavrl5PBJmnd0E8IQmp5l2IXexBK+cmh6vrm1sbOo+evTw19+e+/7Hu6ursy7OYkM1qU9bLBb19/eMT4yYmEKDmqMMmZliA4YmvxoMjLoZRojQyc5d7HTy+IHnnnkS+Z0OB5jMXFRc5OAksDK3ZlBJtKWUpnu1tdYHWpXi+uflS+3LwKyopJrAif0hJQ4DTlcXIe0abcKZM2cyMzPGpxYvXP0pLT11abnhpx/Po6VjOhMTE753705/fx9nsYhlSHYCpwbU74oaMHFrB7sDSBTm5vtVI0Oq4RnmDYZmcHy3NHQiI6IxvO7t7uFdaW5upA21so7n/r7z5pveXl5yf18WEWxp6MXEx1+4fFNLx+ixJ5/iTRoY6C+tUGBogqMBhSrtDtgvKsD//Oe/3FDKkfjEuFde+yM7J+GjStylLAv/9pv/of0MDArQM9DOz88UCJxfevkMJpnv/v2ftzKyad1Ya4cGEc01ojqe6bLy0m5VzxO/eXk4M+O/H3364vNPU/vdysg3MDSZmp31ifThl2qsr9XWVkfERNEv3rp9u6GhfnvaTrDsiMgoSpjc3Nzqmtr6+qZ9+w4aGpqcPv0wXIC33343+16JTGSfebcKXFIk9WRLjpvUfWFV86PPv8MngBrK3EQP8RPbJxYW+o8fP0boh9Ls4xvgInRROwqaWpiYmltbWHvI3JmEQShP19SycXRY3lirRgxYWZWcnJKUsI3AB1BAII7bFkdPbGFhPTgyDjNCLvdgbD48Mra6umRgpNnbC+Cw7h/gbW1u9vlnX7P8+djR3WJ3EX7Q8DuGR0fBOtRrwe1sXnjpyeiYmIH+vpycDIrFM88dCQkK+fGHH06cPCFxtZucGOpomUcpjw5COTi8sa5XUdOIbIAxJ+X52DCAxNyGln7f4Ji+Me++kb2TsL2tkbGTd6SUZn/DweHA7ihHFxZ3eM7Mr8Ynbfv22+9dXcVM0pta27EX4BrY8gCGBsyJFhBWChN3jiiPjVAoZNxCOuToUkXhyc+p5jATHebmmemsYlfBDkuEREql0sjQZGVZCTdPTc9BGJOSQqf57j8/src2YmvzAyeO7Duw9w+v/mlqco6pSXNjY4CPL8uYMCtZXlmbZBE755JRG2eJundhxVvmHBTgAwoqFbvNTY5hbAhzFaIygRLeHRvh2CyQX1BENQA0wtCekxwa6mdqaohNgsBZ+M233/LT6AAqq6tdXB0CAvySkpIodD744DMcArDChxnkJhSwcaKptY25HRYWhw8f5rXfvZdLbIhkhhYVoxwe7+zuwWydUiArOxe/lfBwf08PKXGNDmBldYNtTXAvWb0ZEuTf1NjiI2fYJb5w/oqOrno3J50NTQkRB44MLDtwyIbGHg9P57BwPwMTM8Zp+BSSyXjatQ2MVMNjYabmb733SU5RnaONYUP7wAeffJ2+f2/XBx+wAITqqlbRRiJ/9rnHqUfZpBYcHPTAqUeb21Usv7W0NKWK2lrWhBbe3IovhLeLwAkYkGlQd2fXtoSYhVlH5m7EUDSDnR1Kdy85RDZaJnNTss4svx+pJXkbvAqjA+yhwNVTWcjl7VVTVcE5f+L556Kjw6/9/DNHj7fe1MzQWy5u7ejH+rVY0WdkkP35dx9ilH8nJzMoOMjLU15c8CVH6X/fff/K71+ywCytrHZmZio/t4hJEULYYdXA4b27XIRO8/MLaB5ogEzcZaAKADmUREjrGZIxwWFOKBK5kSe4jfjL0BpCJeWN4FWQGxiz8RzyiM7NzQG9MiIdHR1Vp0OqNDAMDE94XNE8LK9xKyYmRsMh1i0vXLp4lQEKJWzeveL46LhAv5Dy8vLVJY6IzTRY4vg0Q+LKymo8ez08vMHtST8cisCAYETehDtCMQgHbSf//zWl/Xo9XBK1HL+al0AO4zJ+zX/8zb+p8vgHRDmyHVdLciLMcv1qoNLQcAN65erqwH1mvh0ZxsoKE5y2tlZuNTENVAajsgW4oSyzhYGtiZzROSTQ/6vPPhDYWqoFicj9NjVKy4ubmnuZSqxsajs4Wvh4uzXUNXFwbGxsqYbJgshPba2cMYrLzCoqr2hSa3S3NMIjAqenF1HTLa7gj6jd2NCJXYC9rTkvhMajobHWw9t7raJ6anzc1NyEkhEHUV3oc1oaLI4WuYlpKOnRayvLIJ1oR8oFELWHRyajYxNZDgY/1tbW0cvbPyIiViaW+vj4kRUoEbBsgPI2NjHLaJF1qXhkB4WEFBSWiKXu7773HuwjynyWNRuZGhw/eSLnXt701OzpBx95+Y+vP/7oIyi1Abv1zUymx8dp/rDSga372ONPph46lHs768ovV/mN/God3AOM8JLYoKfEYpg+jFvPTjUbG2tKeMSe+QUFSpUKSE19IJtao+JT+tUq7wKWH2BOSKVgZWPDAlZ3d09LM0seJoY6+/YdyMm5S9xhjEEpSntXWlmdmX0n4/btc+cvW7Lbml1aGKubmTCYjI0Jf+ON13hQEtPScFPNzSmi1UfV7iUTYyotkUgggHz6+Re3bheFhfqGbtteUVbS3NhEIxIUHNbV2bt9e3JYaJjaBZHssbYSExdH51dZWclox1vuRdSje8tiT/e5c/BSAUt2795NmQEpC7ZtVbWipr03PEguENgRS8HH2FfLwL9nZE5fR709C97E0YMHoqNj6xsaKM/pD3iErl2/XoAjcmlFbn4Z9kJ3ctB5lRSXVWCxiM8L2oaV9dWywjwktKDEFJINdXUzszM8tjS4TP7Ae9vbWjh6PLIeMhFW5gKBLbvseYbSd6UdP3LAHtqbicne3TuPH9nn7+OrUvbfvHHLTSSiW2ptU/UqJ48d3xcWHvDww4+9/fYPCzP9sBbxuY4KD15cmLmbk71re4qWxjo9Sn1zJ5TXvr7BzKIma3M97IaFLq4wNeobmj09Pe2cnIvLa2mj79ebugBKKE2ZO7KwFNe93//hd8sr61AhIAHm5hU2N7dggD4yDpoEgG+H4wQPHnx3U2MzDEkFTk6MMYB0+JvKmkKY48ch5xhTd6uLJl142+qVm8y2VOzZWVqIjoras2tvQV4RvmAtTW1qrtymJh48n37yNZuPGIpFhGLcc6ykmFUKBWOj0+m7t9va2CoHBlAqVVRUOrCz3Mo64042fMvh0fHphdVDe7GmjV5bnPeQuNrbWLCmICIijHiE6BOIhvJRJBFxG8urGl944VkrGyv2D9OouXtIuCr6Wjgmf/jr/5zsjA8fPUCzonOfWLG2usGnUlOTjx7Zh41DSHDooGqA/RxffHWWY/La668AFhWXlGLWjCyM+cfKysbE9IxAwJTBjF0fpAq83eGl3w++MDB0wfYJWcA9qNl6u3tzckq6OtvJT0QcJoQcZPoY9Z2Au6+pxYANNO+hB09ERseCmnC30ZsOD6owkenv6eJoOwpc57l7HR3jbGmaWXYW2rCXNTw8RFdPS6GoFQod+TiJ18NbdubZp7HZ+Otf3lTLciSuPIoojpA8QU2Hw2JuqscYD+9vNlLRo8Dq5DThdAUAC3ABjl3T1B8eGoTD3/Ubt62tTIaHZthuKXZzyL6TY2xs5u/vPdCjxAoK2Dk3F8pB+Vvv/E3i6fX848+Y4Tepp9fR3s6bZcDgzsyUXY+//81zL778XHlxaR2EamdXLEbUKx7x/9xah8/S09nMkpCXzjzuKnDobO3X09SeAO+cnEiMi6DFnJqagP5GC0tJRbdNj0KGYNpDOiTtWVnbAAYw62WFAG5WPHsE9P+f2OhmMDC6n124deq2b+PXrYEawGYkGFBTOjQd8oOGhtxbzsgWDrOHuzsqF8aNdbUN3LqpSdwMChlkODs7UdQ5scavoZbuZ8/+9MbmNrBHeBI9PcMAG/EJiVZWNpRoxFWEDaCU5Dmuh3NB28cMhSshAaPu55hQL/IQkiD5IF9DKcmXAVbzovgsWZkP8jdPEUgpp2B+bg6Z768JFSwU0pOtnTWKRug/RFFCB1kQUp2DnT2/E7QPE/BR5UBeTsH6Km5TNlB4QGF92MDi49HaNojZN5KzkWHAG4yXWYIBy0Lc2NCMeJN7gsYxPiFa5u4GsZMpAx0FhS/Ys6mpLYN5LYzyGBKYGGpubcA9Cwj0WV1dFjgKOXFqXNeAXU6j3KtAf9+tzbWmhvqSQiQ/eaxYcRY4aj9z4pC1ncBHHmxirMada2qbWlpoRgf7ewdra6qIrNdu3MjOyYUMFhYR5eAgUCoH6THBVcH0g4OCfvP7V0Dkbl2/duny5arKajrihG1xUon74489AUuH5hnHk6qqSgN9HeigG5oaQkdHmgbGiQT6O1evoxNI2Jbk4OCkrWtQV98AgI7GhTxPiwMegpmcs0BA2YrVAqxRcDBuBJ+KTkpqbW6D6N/V3UutdB8514BBxMHs6+thLzDDSbaSHjhwgBoExbe7u8fJkye2JSR89Mln12/eJv/Pz866CB0BWfB6sLI06+5oT0lO9PSSNrEnu7/H0sQkJDLqsaceMzRS+4Q52VlDcKLiwbce/FBbj+0ea+kHjjo6WF06f7moUOHoZP3SSy9iwU5k9JF7E0ZkEsnE1AQIOG8ACZicjo64rrEeREvkJnrk0cf27dtHgAb8Uee/qirau/XlRWYuCFTgC8ASJI7LZLKHHjialpZ64OAhGFPtba1Xr12n1aMAYzQNSAUOxgNqaGrnGxyVk1dE+JmiQZ+ahfnUPzhaVFoudLSbmx7HPB0XB1R0DFmBlSAaMPEdJ4yNDOJAVlFadPH8xfauZi2t+3jO5MSIUnn14uX/e/t9qiQ/L3lJQREW9EyDrM0tEZyhkafDfuSx088+93CgvxxShUgi2bMr2cvTAzaKnp6xmm/rLCTYM62Ue3lGRkWz9wdqdVtbf6Bc+uqrv3MUOPf2Dbz376/i4mKdnOzw/6SbhDAsEAjITIx5CXxyL69h1eCb73wdFBoQm5J87ocfb93OwvOe9SYY1cA0ptjHUge2GP/Q1dEmwBE3qT05pRxRSuxfaczkfqpdog/YBg4XXCGRlMglEDguzM9xZvgCT5lPXV1LX4/Ky0PuLHDz9pAPK8fuZed5u7tIRQ7wD+HyFBUW4cYkFgko27n5jMnqFbXUIpVVlTu2p3IWeNd85fJDe3a5CWxKC3Pl7pK0lMTrVy6hcBWLJeTarq6urMws+GmVVVUky4cePmVuaV5WXk4hsqWtSfZiz0lIWDj8TBZYy72l8CywtmIV1LETp2AglJVVJKWkfvjhxywOq69XQIP6+VJubFx4UlI84QZKF4afFJ0gWv/3/r8vX82OT4hFmwEnEEqC0FkQEOgXrzaXt1eDUa6ulJy4lzHmZ1KkZPI2MR0a6sMMZmpmmg0AcB/0DI2h7uvo6IM0oMrYWFcv/gQgLS4rVSjq2PZMBtXV1pCJRQEBgWipvX18vvjqeyh5ODRS0VtamdO6vfTi01ev3WLKsO/Ano+++lgkdv3u629u37hBn419bnffUHRUsFzuDV1wYnwcdJoMMoPDAoO1OUbtk/YOKCUYfBNjcYzRQ83WqRpPiAyjN83OznUW2GCNizmymZEudqAmZkYH9+0pKS5lrRj8u7HRwb/8/U1XkeD4vmMKBQMdZGkzEJuJ++BrC8urL/7ud15y7z/87pWfL16anllyxerC1ZX8Q6Ty8fEOC/SCC9dQU6Ps7d+ZlHTsQJqXRJyaGIFgBjNSCKC0fxKJmMkOQ77unl5aIr6dJDPQP0Bzz/iZ9gI6jHrYqW9AbEb5SF4hqfB8IhzkMngSQF/JlCCRfJY7jPEY1gf0jvyfZ5gley5Coa+PLxVneVkpaAE/JyI8bGFxg7bh2NE9UENBPVDlDIGmjKj8A+S4PcTEJLZ3dPb391HHABWKJdLm5lasAYmTNKDUgqRA8hxtHGoEcBEyN3nXAH98tYu3mg7K3eYrSX78m39AX+Dr+QfXzxfzb84pyRJCEykNveOvUopN/ObV24OnKT2lUukqjTyUtHW4C4Z415EpCQj8RqxIOtv6q6qbB4enbW1JjYZNzV3g9iD/Wxr6ttYCbOftbZ28PXytrRwwcbp+LVNTQ5tIOEKamZjmmIBmw/+YnV+Egczka0A5CKqP5QDRhiCjobEG19XFBSkOxf3mnt3pgX5+1MqzU9P9fT3k64211cyM2wDQHFvQAl6i9qNH0jfWNSorakZGxlrbuoqLK3pY/Ty/VN/QpBpSsl6OuxcVHcPIkdxDxyQUChDJsaE0PjEe2jQczmtXLgGJY1q3J33X8RNHIQVBELpy+fKtq9fGR4YVNVUseuVB31oHzDWgnMTsv6a2ViSRIloHgvvss69v3MxCLMljBGO1paWFxSg01KBGKtUAGhN1wa5SicQSNdlBH0XqOI/wwZMPXL5wka8UYONoZQFnEoSKPlfk5sz+OrjUqBTCwkIvXry0a1c6hX9bawfUYY445cPG6vroyBBvCaAUDgsG2tohLGLwk7N/XCqVORCV7e1L8/Jp4HbuO3Dk2EF23RUV3jNlu3pvV1l5+969ifAGbc1NXEXS+uqqzo7+xKREuJ0AIKRt6mJ2A4GnCZwFdG88z1gElZRU7NyZ5uvvx8vnATI1Nxc6C8fHRnli8gvyL164gO1JeGgggQlPXnhWqSkpR44ePnniBBmLTEX/UVZSmnPnTlt777FjR8YQoiwsAi1C4WGsmJlTOT6Bk84qjQIHDCrW3MI8Zu3p6bunJ4ZUfV2oO7BZKSoupGIFuuHgUayipkAAmE4HdOzQU888iM0NiY3BNQ29jaWls8AJzSXNOBUFRRxzrB+/+x6FRg/iqp9/hvpx+OChs2cvvfjy6whXoBeCCwFsEl5tbC3YLQ4mwn6hmuoahishoWG4U3pIPWAj+/l7V1Qorly5VVRUxGGGpvjN1z/Ct9TQxpOJggeOid7U5Bi5BB5NU1urSqWsrKyChct5CgsNTEmOu3UzY2qWXZcDMokbSKOluakprr4b6xwM8h8xgirVw8OD+8BZ5YTznxQZHHhKb2pJhhk6WjocdQLewsIswhIOs4+nf3FxCUNRlG0wThkw3rh2fXFuNnlbbESoH80i78vtWxm4okBlBEG9X2XDzp+ivURENDw08tgjD1iZGnrL3Pq72j75/DzLGX/78vOlBbnsV7C3tbqXfYeYWFtXuyM1zdPDE9zpwMF9WC+RFB2cHMEtWM4FsRkHZKTr5y5c2LkjnpAGMxJZLG4GB4+fOv/zL4y6cUjIz6f2lxFYoekfOrhHJnOjk2ANPTaBBobG21K2//Pdf1XU9yUmRFHvn//5gqIOqXQfJ58bAlwrcnMLCApaWFxhMyqewI1NnWKxW+K2WKIVRvml5RXkIpmHZ0dXT0PzEPQoBmzLGLZuaPDTBpT9MOhYfUBDwBGH5etoZ43fARNK2KfMC6/dLsBxcGdaKkIKa/bDtHasba4EBwc++vAju/bt+e7Lrz/8v/fZ96IcUGXdqy2pbV1bmDUxNczMyOEXjYyMg5SsrdGRTG+pfSZ1YAijwUVtxttHqbG8soqoDmeEwEBfMhmMUBtLI8aQnjI3/gZYYkYV4O8HESaztN3Fzvj8rRsghIfSTxJhpDIndKKwqXGfaW0dELgJXvvr36A4fP7ppw7ofDY1qhTtJUUl4AoymfSrr77B52RYOTIzNTM6Mt+gaGI+yuBgcWHax9uTtcnsmYEexeFFH0km5MnHlYK00dnRCZQJqEORRB1PvUXrQ3dOg0j64KaR/0BEGZXxTI6o1yKywlONTIBgUyHyQdIMDypFMwkSQZ621padLYZotjTByIshc1A4lpVWX7laePRoCtk3r6Dg8pXbBkb6x04cI0RfvnIlK/sOIr2DBw8uLS+SBvYf2FdeUZmXVwDCz0f4XWQ1kitHg1zIJZHn1FlZUxNeFWUiZ4F8xgWQPPhK/qhJrkCya2y0YGWOKWUlquKgoCDwLRiibA/S1NZEwcyLsrW1ARGlJQWDBRMmofJvYCFOHL8O2f/4+BggjYWFjZmV+YFDB2l2MGBhhp2SnBYZEefiLGlo7AaCgCguk8h6uvrGR8c9Ze6tTW02VjaQqhjsgW2oNX9auqXl5bQKHEPS55bmGg0oNgJEPE3Nddp9XHmhNdFsYJXFznFkcuGhIfyfx4niDOcaBuQCJyG9L1EoLy9P+4H9SV1dnaSl5ja1wVhQSPCevelpO3fIPGVWdjaOQme5j9p4hcPv6uxMkIKySNRBFNnT1d7b01laXADXImlb/NEjh3195ZgXsGp5SW2rvYmRB3IhuAC21pYecg+AODAUOBRffv7DjRt3oKGCXaiUQ7T5ODHCK6Fbml+YNzE2fO7FF6BHQo1l3xh3UyqTQjdhhNLfP4CkgWLwy8+/BKM79cAJiiOU0URAxpxYKdGnHDq4F/o4V/vss08ToXbtTreztc/KvPPhh5+MDI8ze4NNGxWBN1VaoK8vvvis4Qjw892/e9fY+KiNnbrFHB2bcBO53bh5o6qy/OaNXwjc2/fu9g/0b2tv537heQgs4ObsyhCbf/gHBNjZmD786GP37uVBzeIxAlxiVBAdFQFZHpYX4EBmZmZrx8DiImuBdeDtIBCE1EB6BoMlLaFuUaqGMPdhdrVtWyJzKRZvMlaCT3j1yhUgHWi69XUKSFHc0nDWGoWFM69VD7TXN5DTxcbG/faFp9O3p+3dtT0i2H97UsLpk0d2p247fCB9+84UodCesA4m6GDn4O/nR+3DNdMRovHfsTtNKhPj1QK/cpzdhA1195DJ5ORkZ2Xn5BewK0ckk8K2j8bF0t//G/aydvbgWTM7P4Oz+3sffXTh/IXX//wfLFraO1T5xbU3C6quZRWXFxQ11DdevXJTLveEHcfNgKs2NzdPN4yJMGFoZGiksKgIOSoSNzMzkw8/+IZi+f6zWBscTBNpUlNZheVbZEiYcnh0ZUtbJHWDpD6kGnjq5Rf++96HaOzoRpmTpSRvY0coFrzenurdUozrbK0skUyBhHPbqUY5w5xY/sXf3C6OPbJRTS0tFrVjT0V84elCp8h4HIzBy1PKUHBxWW1jbW9nfvbceVjPr/3+aYG9ze2b14hICBWUqgHiCGQu2IzEBVofmdSd6sTTQ7axuix2FU6PjV44+6OnxHlzY+VPb7w6OzFaU1ERHhZUW10FzY9mkQJuZ9ou+kW0AZB7re1sQ8NCiUmFxcXjoyN4zXj5BmRkZcM/7Bsc7htQkQ7tnQSRsXFK1ciZN97bnrzNP8Cvq7uPNWxaWjpkLApKdVSdmoKo0tXdc+DwIVrBL7+9JJYIWd2UmXVvaHiS4Qrsbh5CX18fH4xOVle//+HspWsZo+x6mF0kwSytEGo1qf+Q/y+uLAHM0pEYm5rt2JFC5c7uBkMj2kEiuO79OznOPF5No9han2f54uqyt4c7AYh90dU1NUOjsz7eMoHAKftesZ7WOrxQZuEBgQHNrW2/e+Gllsam1eUVd6n7ow89amKsz+MBCwazoemZKfoGjgYgirW1DRvNXAQOWAaGBPnBD2pqbgKN7lcye56FzrexMusl9wTxLi5VONpSAumFBPizAJpTBxkzNCSIXY8eYvtvzn83pho6ffgYYidjEz0MiuFCExNojHz8A976z7v/+/a7d955Z25xg2bXw8tzz+7tvn6+uG1h5re2DoVY88KlnPT96dFx8fomhjl5FTV1iid+8xQa5evXf8EVGmAdMgnJAaAQgLG1HQefWVIYXBWmrLQr9xtXNbWS95dUw0SG/4NG8FgC0fOu8Q/+kG9mYcCq/dLYeEW2wYAFiJJ3aY1Uqqu9ZWpiSIl/8dL1xMRo9gSAaQEUP/nEKUYDX359bmp6Hs7gwpImIDxTqqiYhOiY+MbGeoIzGADBvKam9ur1DK4BKIIfD/5B8Ud+Jftyz8mCpEDyE0Auby6XRxomB3NhfOp+elZfEqNKPkg1ydeQFHlR/AT+Xl+Fp2OD1gWmFa/I39+Pj/NCeTxIe8RtFH5EZph3NJ66OjpAF0A7WBC++c93VCODiUlxfv6+ZeUVwF2IIti6s317HHuqx8eGqhCbKZWQ7OReHnDWaqtrVciuyhWMDOcXZsE7JTLZ5ta6RCLa0FzFdpW+XCCwBz2nxeVp59/o9wCIggICkYRCbmIr4b2cnPk5wDloXOo2bHZ2gddOxRMdFa396vPHOzrbzCxMoIpsS06kdFpeW0KTC2fSxsGJh5L/0R/wzk1MjGLSMz01DujMlJvrMzM1pgOj8ZqZgQc7jspkcX4O0B8eFEjzkEqFWlDi5szRRYydm5+nZ2hANwsQdPL0A6AB62sb/gGMoD1dxK5RMZGgc7CVMOOAu1inqAa54A4y7CFqs7aplfXHqkEqr5s3bsJezb2bj/vD008/ycvjsQgJDgaw2r1rO1qxO9kZYRFhMi+PqoqKy5d++de7/2aA5OkhX2C/Wt8AYwmGmQ72uJnariwueclkO3emVRQXYHQSER1z9twFHONAUGH3uIqgGjoxDGc7ztrm2q4DB1hSrKYUIeSPiFxbWv74vx8/+OADMG1b2zvgfFNXKWqb+3t71sDyFuYAe6lbi4oKCTRHjx2gcvz2f0wBVTzbxGiAKTQVDY11J08eg6ayI2072BGIEI/vL79cqa9vcXNzbGpsJMLWVLNJS61FHVCpoHtBeWW61t/fT2XEYIajOD06VpSTtbE0X16cPzTQHRni19ZYm51x7cblKx0tjVRqNlbY6/nQuXr7+0ucXdnfzLiI9ZDWzgLszzRWF01MDJycXTzlvlgteHj7InP87vzd3MLKBx85FhgW+vvXXnMQCrz9fLT0dPlpb7333pWz5yigWFPJRDMxMS48OHB2dMhDBIfZlvoVrqOtNQt0tOhgg4OCgXmtrK2mJyfgPdEA0Y3Z2lrznra3d6ZsSzh+ZM/xE4dBktc3lkERGmprDHV166qqWzq7B8YmIL7b2Vs3NDRAToFg8tc//fXBB4+w9KC6WqGlgQ+hIdcwPTlOpcVoigkNGwZoiKlJAZmpP3jKiSy0y4hboP8RnvR1oRusUcMaGxuC4UBjc3Z24vs0tXBHXJ+aHMLaKSU54snHjqqU3V98/rGLQBAREU7PRGsIUeWhhx858+IL83NzWL86CYSwQuoUHdzfIWWP3BNETm92cvS5px+mtxvo7Qn0k9dUV16+dA2aib+/P0slsc9G6kPrgCMMB6q7t4eKB5976G1FFe1BYf7wWaDRo2JGM4PvyYOPPmZubfvbV17dWF+luyIb3bmTnXOvkK3dqTvTPv7o47bWTlBga+SbGEqam//m1bc4mKdOHC0pK2U9EyUplw1glbRtG0IORBdXfrmB6g76G6X9m2/+MTllW9qOFNxKbt66jZkkOQ+989j42Fv/eDs4JPjrb85SAxHocRFhUMdYhVtKGYAUhPU+1BxyT3fUHYOqQUiPqN2NDXV4pcyiydAvn3nqld/+FoTwq6++/fHHX4wN1QIPP2+fSxdv9fb07t2dlr53DzwDdrwQwlRDnPQNSOo092NjY51tnfx83q+urj7mI3g2eXp5FJbXe0qdwepFIhEHECIm8YHdkJ5SCULS8ckx9orPTE8ePZz+xptv1FZUvfXnNwj6LijinIQ2ljZVVQo2DDz++MPJ2+Mfe+Q5Romb2no1jQOIVlWqHgb5ODAw3EGJ5Oxsb2BskJWb39k36uBi7yxxsxea/f4vryytL587+53UU4aohs6O80ivhKeYhjrdMTpEG8USC8REJDtSAAs6DPgHOkjm+jS1MId5gUQ2PgJeQmtLNgJbRlGqJvWo0yRfrv5DsiHBmBibYKPm6uIIzWR5aY4jQ+zdvj0V8QYw/uUrmb5+wfYOzpieV1U1w6XPyCoDVLOzd8SMUM37v5LJddEMAVdBBoH0TpaC/kmWwkqCiESeI4vNz6stdciCdPrqnu9+hibt8Y/716Klfme1tTw9Pakj+SBpkmvmh/BieZH0f1SQJLmhoUGuitJW3fTCYiP3q5cAY0YPtsNkEfRxNe9ebkpKspaxTrmiDNAbQj4+X7TBCQmx3DDmcw6Olna2ZgAbsdFh0RGBdnZW1ZVlcm+Pzq6OsYk5nF8MDHXQdLDjl4/YOTirF1VGhaE5JETj+Yl2HAIA1dWWxjrrlrilHW1tfj7IVQv7+lRW7Jbb2qSFs7Kizd0YHpnIzS9Ars1Z03721M6m5kYwMaTuefm5TMLALphj0XnoqmVU69Bm9QEsTE0dhUKphzupw9FZALq6srTU3t7W19cLhxRq2crKMg6BSDJNja3YGMJnsYvjbSM/YSljZmJKBqLmiE9IFglctiUmUfNOjg3aWpnZ2prDaQR/8/L02n1gP9jR2R9/tLSxgLsEMxtfAPwfF1aWouNi9Y0M2BuCP4mWjiakNXNzQ2sLk5SkRNwTSMCK2moGe7raWr4+/kNDE59+9Hl9fWNnZzddZmgoGyPC7R1syyvKsDdjrfbtrJL8grzcvBImMUitn3/hdTMro70nDl26cKW/bzQxIenbr3/iez1k0iD2wiyuNFQ1/vjVd9uwgYmPQ8I/NTlua2eJ5SBkBEo3HgWI4BQsFAFHjsAQiaAoxglhYGCYTS5DY5N9yhG8GReWV3QBFEyQbxsEB4Xo6YHgsWxzmLASGRk5oOzNuZtjaGR6926hu4eYMo0Cn1GQclBFUSbz9KQn4LvhUu7cuRN5E9lUIBBSwQEnm5mbhIaH48hFpXb3bj6U2vHRKa0tg+TUFDx8WcnS2dqJgbJqYBiewrXrtxS1Db2dPW31jZm3c/Jyy6qr2Bw9oqtjaGtlGxQcjGxxdXMyMtKPFdW//80fwHz0tDX9ffxw/IF1/c7f/pGZmSORiOGvu8vYwmsDacbVzdHHR4awfXZ2HiN0YwN9P/+Q0JCIsvKasopybBP4Gx4pPiEiVzeZyK2yuNDcQBcaSH5pJYicp4eI77KxMDt0YK+zk7pH9JCLreyNlucZb7Lfa6OoOPePf/2Dvpn+xV+uIqeGTkkLK/OQIiZD32RoYtw3qIRqWF9XzyQY4gCccuQ6hG86bAgw9PdUp3isQJJioA/Gi0pybHQIYGR5flbiaGWopeFkYxkRGhybEKPs7b525TrWGZERoQlxMbhyjI2NsnSN8dToUH9leRGzdF2ttbAgmbKvzUNiz5I5H2/J9OTYnvSdQQEBXe0tZQXZG0tz1eXFOpqbcm+2H0pgXWqsr7IUk3DJxKGzuxcPTEDGi1eyobQtrm6ACoDpNje2WFtYOQuE7BOmDj994vi/3n6vqKhGJrH8y59ez7h1s6igQCb1fv6ZZ7/49OvKqrao2AjWflVU1AQEBn3x5dfYfpx57gmqzJ+vZO9MiU3bmQKC7S33Jtf+8OPZpuYO3CDoQUEdT5w49tDpB1jGduXq1YbGJigGtB2MOXiMA/yCnnj08ff//d+buPgDNmpr4TIH3xIjZ47SJk2zu7uXFKWHrlgkmZtdHJmba+oZQCZGa8DCMmrzzz56Hzpbbl7+7cxMUr6/XIZF3NLsNGJW9Pu4FHX24SpcvbUFxeZYTHQY+NXQ4Ojg+MLc8gZ+MTRh7GTmwW5v70OIpZbHWdsqmlpp0Y0M9SwtrBnkm5vqwvlkCbCltTmGw9DUieaHDh04fPTI/z77tKGq0hzvgrFhoT3wgD3mGCKxx1t/f617QFXP6nBTo4bWQcafIic2f1lYmJhpbq431DYo+wcCAwIK84qtrZxYYPbL9cILt8sUFSWPPfFUU2NXY10rWwO7e1QGWlSzdHLr2E4S/bl1ZBAzrEu11SwStfxpeATcmKw4NjpKWc/1Y/2IswB2lyQD9dR/fZVC7ddWjKXc0whkAcTMmVJrcHuhZHOzjQ0NNtYW03enDqr6KbANcAPECVdja3puBiYqdnewt+DdgOshDkEUBMuDCcuFCzy5eSPDPGCDDU3tAEuQLa5fvw5yALdJnat1YaKa8W96L8oOci0ACSlNS00WVZt0/wqE8kHiD58FyEERSJ6ArQacQ0HJi73fpBpgeYJqGc8XXhGGcz093SRv/NZ4VHD5IPfdd6tmmyNiJH1+MWFq/8FDTO9KiivtbOxNjUzIxHBHEKA7ONnXKCqR9PEzCwsKgKlMMCNl/l1azDWm7dhBeUevxa55Xiz+DyCL6MvraqsXZmd2pWMpuFMoQMK+MDs3xXCUXlZt++zqhpSWnjc5ZTvAFk2Ut28gQu3xyXmEnTjq0dsxSAKw1T6UGlpcXCz39Uk7fLgkPx+WxPYdOyxtmOZYekhEwBqwp7T0oGqq+dwAkhS2vKmGujqgwl2dnVCTkTFhAaqnuYVMi+EiU3SqfrFE4mhvh6Md1Kkff/wRq00U+9BEu9o6OTYoXgewsRE6rq/MNTfVLeJFCSVga6sW5kxZKbeYIgigCRJmaloaddWd7GwKB6K/upb0942Jid67J43K9JfLl69fu4Z7NT2lMxSMpeWa6lrchOvqmyAW2tnY7UlPpwSj3oc8TQFFk3r48MFTp09iwWDn4ODrJyf0YPoqEbuHRfhZ25jXVlXj3+gl88nKyKIUhSeJGZWlqcXIEJbfTeZGBgw/3KTSG9evUHEcO3m4pLiipLi8rk7BZIvaHMoO7AMALncPTxbrsGGcoj6vsNRb7hMcFjE4MrqlrefiKgYEhpjLWIUpy/vvf8DjlZAYzywkKzMTednzzz/Lboe7ubmQaJjcg1yza0IkFbd3dYQEBQPPn/3hB/WdNzenwOzu6bKysYaMsLiyig1ga3uXq5jtekakAFgqgO+whBikX/7lKgLHvLziu/cJtAyTO7r6MrOLikuhZsyyb2B4eIz6/ecLl+7dzbV3smVGGBoY2N3Zoahp0NPW+c1vX/R0d2fxBe6LSLNpYRFdwPS8k00lVYu4hwEeLm4MdczNDCGjtbZ2R0VGcFU/X7gM58LX3xPXWls7RyTkVIs8f75eHlobKwXFRZWK+pKSBm9PobK/J/P2LfY2w36k9mR/rLOLfViAPCkhbntKgq+vl4aObtL27T2dPUxHPNm+o8YmjOvrqtHFY2ZGXQQLt6ejY3piQioRYTYIvsf5oWVZxMZwY11HE7TcmDMDcDo9McYMeGV5bt+eXft2bXexMWMncHN9HcPV3q4OfBsQ7crl3vA44A5gitjb1+Po5IgynSMA6qAaHGNdYmJsBLLjxISEbdvimaYjPoS1v7S8Dp8iyN+P0Qi8IUxZYQtzXMAwEPifv3AdyyqUqWw5YIsNtoJNbUr2fCG7Sk2M7Wpp3lxbAf+iEViYmfztS2fYW3M340ZomCceTYy362qqgwMCf/vSi+fPXSgtKaWBE4oEVTW1EAhVw1i1rT7/3FPYzH70wWfhIX5PP/0E4Dml/dVrV/PyKojOYomIUXq/chgrkrf+9qevvvm6rq4O6IK+nHaZ9WnjY1Nj4/OPP/oQHIqPP/54ZnzMzMwYJ0xuLMMdKBWUzxI3F19vL0bURL3RYRWNUHBU+BdnM1cWZuJio48eOQKD47vvz73zzr+he0BbgPhXU1MfIJeCFaPuaG1rJXCvrC5paG3093XW11UxVDm4d9e2bXFkKxfqWqQh+loW5iYcZ4Dxhx861dXRDpVxYmgoJjqiML+cj68uz13PLPT3Fvv6eIFzwREGnn31jVdPPvro/z776p1/fHHwwA5Vv9LKzJx6enhkyj8wOCU58n8/Xjh74SIrQI8ePxYdEw4bGWDWmezh7DK3sNQ3MBwXG1tb16QahA20ERMb/fDpQ+uLyy+/eEahaP37396vV7SvrVMI+s5OTsEhos8Df6aRImeTrckWHR0dWKa1trfxdrNanJEh3TDNN7ITLo8pKcR42FiMTqmY6QUBKmDVqIZHmAWS/Mg6EBrIL/AJAJ5MjY0hHLmD+G1uQCknN0MgunrtBl2ng6OQ4phzZGpuzN3g7aN1NjY1JiBY8y1SKbkZLjEoHx02sxW4CHS35DlyA90bSJs67a2q1zUACXLl5DBmgXSldE4kZj7L88CPJf8xywTIhfIDaMEX8DgxUOdQMDdUCxyZNdyXcMhkKEO0MAsjxRJawV2xjeGw8AfmOd0VA1GoHhFRkSPDU0sLq4tzS1Cg4P6QemGBwtVhjoj2Nzo6FoH41avXaVu5KsgTZEgGQBraWtD5GMkTzOk7ieqcCEhJyv7+8vIyUFM1D391BQOXgYF+LsnRUUD3j5tYaSNS1BEAAEAASURBVGlZdAw/Nbq0rAIGCQ030nMmtTzr8OBQYBsam2i/8sxxPz9/FkQ4OLsAd/JIkJyp96CWLLHrWUODCTmaWRQe+ffutTU1gFbpamw21dXC2oLAwPEAkqd6Yb0QO1FNLSwxB0LTQwxqbWu+dfMapNhotvO4uZCHFQ119HbotY2Mje9lZxFS3T28tNUcDcu56dlPPv6ouqLS1dkFajJcA8oEdBi06A11ja7OrrR+2CqilKfVBtlTKQcH+vpMjE2x26aRmptVe3198833RUX0eXjTMIZFnrfCII16RCIWUcniOob21tLSnBcPdwg2IJ+FT4h1VYOianZ2HDv5Lz/9hgqFx+j8ufOxUSH+/nITY5z0WPds8vDDD9JHUK8V5hU4OuBxoM16QgcHIU8zE2DegG1JyczwcnPv3b59m0V0VBXlFeXUVlRq+D8RIpWqYUh6oOTULwz1hEIXvE/B66meiDVGxgYIpdlLt3v3bkVtHUzUzo5eLhtEm2f3h+9/Zu/BM089MTUxUVJUFBcTExkVCel5ZGyEZ66tA7s8JMaiB04/wMW8+ebbWLvx29s62EozZWlt5+3nh8oCEqmujj5Tb+7/uqbOyMQUlk2UcA889NDU7MI4y77XN1s7uubnpuBdIX4nHu3fu+uJJx/X0tL801/+QjNhYmEq9ZC2dw/AlWedKeJ98tyFS1ncR6gwbFrGdufE8eMVlTXYqxkY6t3OuOnjywKUgtTtu1zcpGXl1bDAqcwDMPz1kHHGgJUfe/gwGRTSE5AgrpUFhRVYrLHOdlI5VpxfceXyzdnpBV1t/bKCYkcrakA7EPjYiODIsGDmRjinRIT4E18hjgLIB/niteIjchVaWhoDMFiYGljhJqe3NTmiXF6cxeyGZdt0Y1Jmuc72kWGBxvpal87/YGtpijxmk33xE2M8+SiV8/LuVVVWQlpu7+4bhyg5Oz8yMd3Y2jGzsGpjJ9zU0oyOiivMr756u+zCpYzGhjbsGaHCSiTukBFwLWhu7VENTZVWNApcxMtrGhl3ChCjF5XWi2Veh4/sZ8UPguU72RXU+7DQxW6Co4fS+9ob15dmxK4CXS3y4OKZZx+Te0kh1wDvtbR0CRxsTQ2NY6NjqIe+/PIrCkUvb8+bGVmFmPJIBKxgra5pOnBwD9L1//vXf7y8ZE8/8yQOWNSdd+/eA7yCKIjNY0hwUH+fqndo7PVXzvj4+lIjEjox5YIqhY8maYm+GWXxX978c0Vl1a1bt4Bb4B4TtSlJaQZItG4uQm5+a2uHSqmSyyWZd0odHS3i4yKXZoZio8KiIyMvXbxWX1fH/IVfSguOs4K9nVlUeNCpk8ejIiLARXfvSS+tqL1b3GZlssWO4eW5ubaW5pbGlrXllYcfPLU7bWdwkM8jp4/x5vJGREeFAhheuZntK5cuLmOMrjE5Mebn4w782NHW7iy0A+/q6mghjv/rX2+HBYf87syLKO6x+CDqNbV0l1e3OgiEkZHxKPO+/f5HLT1NGGpwVuvq6/MKS4jp/oEhje09JVUNgJn7D+3jRFy5ke0qVe9izLp5DUXIH155iW1ZT//mTU9XO2DeqoqauOgwVvfRalCbsq0C9hfpQTU8XFhYjH1zWHgYycPK2hoQCLzB2tqWIEg9x7yAOMCnYLFhxkuO5Nv5KXSQZF8KCxoy0EfiAPmPs4bfG18MFGJr7YBZ8UD/cE/PKKkaDaaurnFX12Bvn9LP34vkBJ0FXhse8QAybe2t9AzecHaIlTras7NzkHK3ttaUKrYLGZLAIJKQJgkmZDLeHfI3bl9kKcgd/Cj1b1dL3Zluqj1i+DKSDZeKfwFUI5pCekT6SLBNvpdecH1lDVosv5qGkm9Bu8J3qdS/i7kCa+q0jI2MAKUImLyJVGBOTgIYSXl5RTjO0vIymqQI0NbScXUDAXIYG52gey6vqoOpuiMttbdfdfHSbYGzI+MD5mCmVlYlpRXllZXqhb3MW9fW2JHCIBbpDroOZsYsaJOIJDBU8aBgbweDZUI9XRyciffee5+gwKwRHgYgsA3dn62NGBNKvo2wbmqi/YfnT7OjAHOeiqLCwaEhdKzQItjPR0pjVRRvBTprJ2chPTOrzpOTtxFSNlaXrC3M2LqAhdLivJrFPIQJ7iiShBF7VxcTwHtLC0yBQWxpAdXfYmFKidnc1AheD16KESb0JC6daIgngkgksTQxr1cosF5DVb0AP2J4jJtCuWRqYopRDZ4m9MVsdW+ob8jKymppagZ2ANjF1QnXNgZFefmF7HNQe15Mz5ERueMDA90OdjYgv3SicNdonKurKifGhnnMvOXy3Nz81//5mZ7G8p3se8NDKgwyvvjiEqzd4w+eaqxVwCBC3gfhG04HNh9QFahHEAM0NTVaWlvBI4CMExefwK9+6YW/TU6PNjU1nD79AD9WUacwMzcbGxt3Egh4dHoHevGhGB0fk7q7Y09SUlIOkM1jRyNlbWHxxOOP1NU1VlZWkEr37dsDfAQnlteVEL8t+84d6hoMh/z8fCi1GOdALFpcmMUcNTw4mPYcCMjfz5eyjgqW3MN+j3m1EdEEjwvNN4//gQP7tjSgq7FvbL2yuj4nF/vZYvRhKtUowwtsHoGdUf1T9/DEd3V17t23F5ETh8Gb9sdddvrogfrayrPfn8NQdP+RI9z8zz77nFiZkBCjbagnQZ7R2fHL1YLiqtagQC+e4MWVBbAFSwsqE+uqyhqmCGoKhrkxdQZOSJ2dvVo6JgFBwSMTEw0tPRnFTSKhJceKwmpbbJyhjk5/bwe2jlYsimIUv6UpkbkLXcWDSgxDpp2c3PzQ/ruKyDHsbuzu7j/50GuOFhpXL13Iycry8fEGM2BhCM0etLBJqoYhFU5pU1N8r7KloaaiKH9qVKm5tuhIy2hqODqsBKvFTyQk0FcmEvDY5t+9s333dk9PifYmipc2unl2jLAijqH2oUP7fAICWzv72LMyxnrWhZXJmUXsDSuqGlAABgaG/fjjxfqGTjMzfVytATYpCAhj+UX5N27fKyytzi9q2n9oF/ScV9/4Z3Nr55Hjx5h/6xnoffL5V8trMCYmveUi7nlggMeJY/sdbK2b62sCA3wSEuI4PAnxUZxSpOKtrc3UyEIHJyGLua2sQAtgLLV3sl3Wqrm1Re6P6jnI09O9qrqRFj99z86bt26FhIS+8srvgCLO/3y+oqKS8DQ8PE7/J5FIq2vrOXSffvjvffv2lpdXXLt2vbm5dXiIGY+Giakx/RCoFMM8+sJ3//UftszQRvD1pFLqUIwcNTY1AboJzpOTI6EhfguLs739QxhPb6wtjKj6mSPl3Mnu6RlgRtDZpZxfxBB5jSqTaSW+rCJXpIHjCoXC20deWdPoIZMgMIiPiX3g2JHDBw6AN2B5A/yAd8y5n34Y6O1GhrS0OLu5viJzF3d1tS3MTxoYgiKu0YPCnmf5DuOx48f2l5UUQVFEw04X8vbf3jp7seTIoR3m5iY1dR3FpfVHjh3ylPvlFRShlrW2tZF5yGjlm5pImZAVFnD9QjsLs+b4iSOwxMEzcnIKbWzU8bqhsdlIa83Zwfrc2SvB/j47EyO7O9sNdLV+89JTRBXQPwZ7A6pBbMM4a+xqQs9MyQvkWFlRQYCmFyS+UxwT4mEt0jKCDZI/YLwgLiDZrGysz0zP8r3MzYAZ+Zt8Q2sFKLcBPwJFOetNJiejo6JhMDHvoI8ErFYoGk3N7ePjYlGIQNkdGVGa0SWYmrCEz97elryWc7cc9iF9YXt7O7cF0BIwxt/f28bGpq213ZQTaWbO2eRK6O34eoTFVA+cehIkc0gugE+QKclnZCz+k5bxPoapD5+LT/ERUiApjUwJ2YEXowZn7ydOvgsEiK/nszRCcNqZtfNv2kp+ONVGfX09t4XXrlYc9LDxFPP2SSbwc3MLyNbd3CSgUFq6+jNz8/dyq0i+p049AO08O+cuF4bGgxkQZH5ulEgsgQ0H94JNEWRiuF7qpb+amsCe7M2GqUSXOjSETQ/EewcSLWAM61A4CC7OrsnJyeRv9dJTUxNEXlAiSO0cEO1Hj++gqrqbe6+trW3f4YPYQU1OjqvzKoyflUVoF9093Ww3ra6q8vL1IYXOjY7oaG7hDSF2c8X5F1SKnMQPcmdMaGvT0tTY2w0415Wfn0fUiYmO4sHFpYa3IX7HdnDI5ubm/fv3A70yiOPGEUBx8S8vLYGKR40wMKDkMeAAd3R0YLpBSWRsZCJwcl6cXyBZwqfA2xA6u6+PnK4LfTEEGbxiEuIT73tgqSmXDz30MHoPfW0N1tiCq1sjoDXhsZ6sKCuHfrJtWyIk+6zsbFM9TaodbX2z1MTomKhQBweK2QiBnQ29CIm8paXp1q3bvBNkQR5KGgvV0HB5eTn0yH/94x26PdYtETgYhe7ctZ3UHxQM0RydSt25c+c93AHMvLq6ujOzs4ZGhiOiolCVkPZI/hBr+S6y4ItnnmCYev36TW7LzZtZcCMtLbHyUouW6Ev9/fyoBK9duwY+Rt6lciQwMdqdGB0PCfADHaayqq6sxOXybu5dEIPRiXG0KyhfQTygAPCWI3zhUAGh0O3ZCxwjIkJcRSIdbV1CJyEV3AbQCfV6b1eLiaEu6BPrVYvysjHl/sdbf3FzdiovzGXutXPXzoT4+O+++XpANeAX4JeRkZ1XUgOOom9IJ4+xtS/Of88+89T7732AWBNBChs/fH18mNhvbSFRYAuTAWazTU0KjtWLL7z8+ZffQi2GOAcx28/TlVSblXGrq63Vx0Pq6ixATymWikCEEETm5FVjgRaA8MbWaWJmpra5CXtiVH1HTx1HYllUXBAdG4YTwtLqxv5Dh5ub29jctLaxRcXN99bWVkyM47Q+1VyvYPIUGuQX5CdH+MmywpW1xezsrNbmZmVfb11tVWOdYkg5duxYurWF8czYKNIrhmQ8CryVjFRj4xOYfH3z3UXlyAS4WXPbQK9yEB9/oKa5JU2BUABC7urs+PgTJxgZYtr6wm+eWd9cqaot19DGN3FF6Oz42hsvMsZ+5rk3oJT9490/e3p5Zt/L/urrb5B1+/j6ABOBemEdt39fOsAEusbQyHATC2tmFeXV1UMjEzhOlFVWvvbnb2GvODtYFhaWUL8TSvBV4l1mSPvCS2d8/Nz19Qx5nOij0nZuz87Jpqh96eWXqqpqvv7mq+6eHqa/MzPzUlS6Mgk86pMnTr777ttecvnFS5def+NPcIKoo9lFhVGtsYkxUxPwjMaWdqgxKEeZHoWGhOrzC/T17WxtensGcAaGV4l/NgQLNDzV1VX+fmLERAPd3cYGhuQ5siyLQcRiSXBIoIOjXVAg24BNCOgamzpWlgbsLCguLUNu36caeOCBoz4eso62FkVNTVtLE+9+U0Pj3Wx1IasaGGtuaA8N9eIBunHz6uLS3HPPPm5ubhwWFoQtlBFrf02N5hcQ9Tqgh8nLzxMKKA4sr17+xVjf4MiB7byE0tLaisr6HTuTpucWPvzkW22i9OZmMwaSS3PonRWNSnpiRL7ohvz8xAf3bFf2dt7Lzl+cnRELzW0tDbU3N4R2ls8/dWppYbK7q6Ovt31nWpJIhDOjoL+/E8kc5CDWLzMSIl73KwfbOjrIUahHGGnzEXU7p8HWBciDE6RDSrrR0TGSH6RK+C5WNrac09HRca6Tb6GDBJJh9xCBi6SyvrEGdoVZFf9JekhKjIOMmXUnRyITJifHTE4N38iqZA7t4SFM25kodHGih8d1Ey4OznPMQCCVREYFQbGm+yf3zM1NE0AwDpVJxZR0tGikKFIgf9S4tpqAynYgdfbluSLTUA2TS/hDw0dHyAd55PhKPkVGpOvjZ/LF5HVypDopkj5hipBzNDT4XrIFoI5Q6KTOkezVYQ3p/T/8XpA3chUmCaQovrW9vYsPwlLGVIThKS2WnJUmVKBdXSCI1rasf9KFnuPuQTEsI+0qhwYxQGdpFxB6a1sbQ0tgPL6d5xaQleeE9Esy5uWwxJhxZ0iQD84Pqyvr4KvQ19FrEvqA5fHYIxdwbwEDgKa7u7ubmprm5ue1U2P8+tFIDw4iq2KkT/O7LSEOoN9W7ahmZmNrR7+PlVR0wjY8RDIvX2qsq4ccwcMBs185qOQ6WjvaK6qqWOgKyhelVhCKyHMM806dOkWNcOvmzXIoBIVFugaGyel7zU2MwSclEnF4eNjePXsTU1Nlnt5G6iWuZsT6oaERHg6kiEwNsQbAOpk91AMDSqVSJZWx4U9NVWLyNzg40NnZhVO7XC7n/iLypcpQt6Ejk1DmUNMinvOUy2E9NLe2ikRuNDd+/jjkB/C+UrJFhEempCbHxsXGRwbJ8Gd1FnR3NPX39oq93AeHRzU3tiD7MctFTU/4Rgcmdfdk5TpK/4LcfDpnRCZkOz//QArw1c2VkLBghLvW9nZ0YBKJzMDYCP8zLCPwoEU2jmbI1NwCM1LKz9FRSsyJuJjoP77xh/y8PNKkuh5bWXrwwdOFRQVYs/r6+iCtxasCPh5B+dzZs24idxdnB9xpBY4OUaFBeCAtzMxevHCeDA2sNLcwExwaRGNKl0LltTSPgHIQLi6yYooY7hUVPbtJeDTnZghqetMT42Dds5OTMJXkMtdAb1lqYlx8bISPh9jPzzs2OqJVUXXl0jl2H+KelZyaCu5ERQmxlv88dHh/S2sXOJq3l6i/t4+WKyIkoKez90JGsYOZEUmU/dJdHV3Q+dZXFzfXlkyNDcJDg+9kZmzblnz1WgZTymPHj2lpb63OjUDoR8fKlmMATDznqc1BdBG9UiuwlxP8TSgUMqkYn5uRI1gJDPjf99/h1tg/PGJla370xEFGA+i19Y1MraztutiCpMYW1mBX4V9F84fNN9xFPFE5doZ6yA+G8T/BiBXND1BMQmKCVCxFQ9Hc3MJ7KxELc+/eAZXiLW5sbsXBZ2JqwdzKgnfZzs6RqXPqjp1sK4LcwR6cgeF5mrbkpNjRseHz5y6zSMrP39PKyiQ+IaqjvZHsGx8fiUpndm7xqScfRHT4v29/2n8g6YUzD25urv7nP/9FOLBnzw7KhY6OtuCQoNjoaGtra9XQIGu/2Br4zU83CivKbmXd7ewbeebMmRvMactquQlJ22NlbtLwsHBjU3M8aAiwL/72t1gXnj17sbGpja1VhYVFRAQ6e04EJQ4l8+VLl2nHwQBQWMHeArGCqnvmzJn9+/bxePzj7bc/+OgjsgKGIERPin+4l6Nj07iUMXKhSoNjTIwjdQF+3Lp9FwkGlU1xUTnAMiSjOQxBjEjZWjGxUbt3p+OX1NnOqkVL+DgMq2h6kFa7ILnZkQoPnK09jzx06vQDB5mtqPGGnp7ImPjaurrPvjh/8fz1zY1ZVL8c9siICLxzYd6m7EjanZ6yqTGfX1SA/h39SXdvt1zuDSOazg+UKCEuAXo9jf62xHjajnt3y9h6rRZ73TfT4PUC7OKYvHt3EtU5+hP2Qh8+tPfgwfSE2BB7e0uZ1C0xLpgHODEhNjkhytHGdLi/fXqk/8Fjuw+lx+/dmbQ/LTkxOnh7YpSO9kpbRxNUL/AJSIKHD+3JyLwFtsSkcnF5y8rKljTFuYOBDEef3a0oqYDNWZUH6QM8mbnXGvd9lTw3T2f3K8y4Afa4AfaoLjaGx8ZAQRnIweuGO8pRJetAoSTCkWyoNvBSSUqKxbO9p6fjwMGdtnaIVSYkruaMwFdWkbDOEfeCgoJpIcE5qZvBt5ydHZUDI+AH/CyC3r3cWjNT3ZTkBCaCc3Pz94UNajkgv4h5jY6a2at+n0l4ZEPCEL+X7EgKBL38VRpxPyGyX4yEp3aQp0DnI1wqUYv/hCKwvobEnrVmRmADJA7IQTw2BEyoZ3QOdJB8ip/GN7rSJru60mqqpfa6emKxmN4JqMzUVJ0I6RkoFO7cu8eVkCyZVnI8SVFcH1dE4uwf6OfZRovy008ZALEIf9HhsFCBugERmvpi9PQRSnIBdH4EPVpeHmpuzv3ppjkIBFc4MjLEJAs/S39/P3pTNOnUo4QC7R9++EgeGBQeGMDrXCM5iUX0sJR+1FbmVpaAeG4iKf4SNo6CSQj9egZQe6GEQDSAo29lbUMtg0O8k9A1ITkVz0Z0SyB7vj5+NEONjU1IFuXePigW3N09zE3MVxdXGbfSZXLRsHXHxscoxxD/uTgLIPXl5uZxTdvT0ubmcPewsndwMjQ0gYeGLAntDijN0MiIo9CBl3svH6rIPOtncVeh3eQGoeoDbTA1sz5y9FBoaJCiQUH/evzECbbbMM8A9iUiUM4A+wAtkqJu3Mi6e6+I9WC9PS2+Xp43rl41UU/jTJjP+fsH1Chq1e7JtrbIiqPi4iFSAhtvbACIG/F8k6opf8Qe7sYYQutqss6aNA9q4eUfgHTy1q0MJq44EllY27qJJTA86d/5gYODo1RVz595KiYmCoS8srwCwRM4AG0TvNn6hjp4zz4+cnV/trg4qFIyOk7fuzfzRnZeYSUtIDWsBdOdikreufjYaMINA7P5hWkPb09i38ryOns5WARtpI8E0A5QEeI+e6YY/AJu4xNNB8yoBnZSZGgIHBAWZ3t5iG9cuUQ0CQkLGhzod5WKGJJl3rze2Fi3/+BeR6FjdmYGz2JaWlpsbExXeydvZVIMDMnwjZV1d4lY4uJ2/OgxNkragzDqaU7iKTIx42gHXj2NBau+7tbhg/vtrK2QLeOTAAeEdBIXFw01hurh8sXbGbdyHe3N2aU1NjRMsTY4rPZh5z1KSk7hBbaDdHT3jM+Mol8KjwiuqCinlfGQejs5EPPBMOyI+AQXnhaQHBAIYjEvGfDBzto0MT7eygq522p5Wc31mzkFxWVk7tHJWTNLKwwfcu4WllUoEEfxVPzh9VcIYX9/+0tvX08w4b6BwVuZeRcvZfA1Z89lFKt3OHb3dsEonj95/Iif3H1/eorYzQXn69HRIWpPWNZsdNvcWBno607ZkcwrzbmT+dBDpx975KSxkT67FfbvTZGIHJlplRTek3uJTx3HcM7e0hzmN0C4+djYGOu9GLR09/ZBRnDCoMvSXlHX+Pobf8Qj7e69fIxVA4MDxsYmb9+8TWK7m58v9fBkvzz22e+//0ltbf+TTx4bVI3S9HO4yHlYOnBPYOTC6YVJPzuPW2M7Z5C48PxzZ0hCb/7t7x9++AGVEyxZTgHNB3QMsBaKJ3XBtLGxvIYVLraQ6zQIxA4vD1l3Vw+mAqHBvrg9oDhmwhQbG5GUGA+NsrG5x9bWqow8vbZVVV3XN8CujIEr1+6trLJTSQKES1dK211ZUU6zQvzj9LGM2t7RqatP6eIm8JZL6EDKaru8PFnRMMSYp7S88urNXEMT/ZGpCX4UjDykO/woQryvt/zyxYsQfbu6ehi3MHwJCQ2kRtx7YKers9MkC0yUA4DguGogco2JDg3wDxC5CCQiJxehbcata8XFuVKpy/BQ7+LClMbGMpTd+WnczxfHVP1Y+exMTfB2lwBrzU+N1VdXBPn7TIwNQT0jeI+NTmjrGDKfRsnu6uqyY+d2UoWWthHwKXUDhjI8h+S/yenpkbFRojkphKZcT9cAlBWKJbmNoMH/yXkkBv4idOA0QAhh/AeqCAqK0AX8U73AyASdsRZHlSkae1T47OiIcnx8MCIyGOZdfYOCukMqlbq5ufDTRkcnGxvbiotKwMwkYinGDryP9nYOBQXl7LNiz5CVlU1n58CZM0/8P5reAzzO6tr+Vu+9azSj3nvvXZZly7KNC8ZUQ+gEQghw03NvILkJJKEkQJJLNWCDO66yZav33rs00hRpJM2oTFFv32+c7y94/Mhjaeadd845e++111obnQkbhFqK/3GfoGIjIPEMVGiELf4kSukf3Ngg+nEs8z3JCguAfyIoGhsZky3xr/zT/YBkRApCIcjPeLp74JqkD9iwQCFeGRkSV/hFfJqoAjk6+BV2Jb/FF6gsK4qrgD1EPUDBQ+LLEQ2TDkjWwwMHTavt3U1cMJnjBrfWFoGJqfGyTsttI556e2N1thKPBnR3w93NCZY7CB8OheBhvMHhkdFR4HIctXTLVC9CkQ9VBzcZBJaAbWVF5Wc8MNjP20Y+QagODgpmG/IGye/5MpYNtd66fAVNOj+9u72NJ/X5c9/R+aNvIZma7hsYVC1ohAEB0/IpiXjC28c7Li19c2UZIcgKljvbO05u7qm5BRHxSSSYcsWMn39gTFQMwfnevXuopNF16ve8GwYjHqxSyPrcNaBRVOG2tlwf05N3UVCiOgcF4IcFIhwQ5LgDU0W1tnPgtzPzCQUb+eC5C1elMgngMyO1GC8SFhbKU9XV1vBLcUAudnbI+d/8+WvsT3jY1NEEnvrG5u7eXs5WKMikaRcuXaabollcrG+sx5tjdX0zPCwABxBWMlNSg4JD5tU6Qi84R3tnB3pwetoxcUkExclJ+V/+8vfvv7/gy8zo5ZVBtP9rK6Sl8C11K5q75XdZXyivff0CjA0QQkxXV9eQBJx65lnkupxNFRUVN8s7kmJDfvXrn9nYWqHcWFQpz5+/0NU1AFEoMzPjnXc/ADhCvwdgEOQXiCccefeH770Pt+PHr7/iaGMh9HQPCfTfYUyxjw9HalNjI4KYF156JoBDahKgWqKf1bWFHR+kcZRJBnjK2lhaI2k4cfJkXFwsPIiI0NAF5ez6ipadP9jXAyINwtbZ23vwgcNUORd/uAptmZUEX+7gkSPz6vnLVy6RvQKIQaj850cfX79yTT4h7uvuV88vtjY0sZXDg4LEI8N4QNtb7Ab7CrIzU2Jjgt1dHVKSYhnpqJDLuDv07teWVxLiYrWrmvJ7d2BmxcXEhIUEouIP9vd0d3ZaVmspa3yB1H198Ui7d6/cy0u4t7AQbx1fH/89+ZnFxQVB3iLMrZ569FEXW8vF2fmJ4RHGr9tZmTNGzhAH1/k5NCoWJsY8ItKPypq5L7alobw+Pjkjm1lhnJ6lnYuhuS1iHgdH9HMuAQEhg0Njvn5BBUePY25devt2/p58/qmipn5Jt2INARqIxd0Dr4rVVc2sTMKpgxj0/PdnZhTYTo26OtslJ0U/evJgRkpSoH8A2tvhwWF3Fw86K7bWDnl5RZe/P9/d3uorFJXeuHHmq29bm5oF7h5hwSEMV7pdetvYEAsus/q6etAqjrkFtaa7tx+gB3nM6MBQQlwMNrYjvX0+QgGfqKu9g2RyAhRIt7Zu62DP7BVgMUIUwKaFpSH384svv0azxWRaUmBQGdoB9PrR2TU2k2kw593jRz96Giu+urr6N974FSoFLAVQmJBKosPhXGOAGU0qvoHcCFjHdl7T28/vUh1yHKNPJ5GiJoSfifoK8VJubgYUAzKAO2W1Hd3jRXuz8M1nSF9oRHgb5v2D8qjIwL1796DK+PbMpbWVxftqwhWaQ2rNIiomaOUGxqbt3X1TCiVy2CXtSv/wyKOPHFtZW4d63z0w5OrhzAxUmVKFNl/DMKHlFfAAcIqrl39wc3Lz9w98483fYHa8vKJuamjA2GNmWiYUeMLtyMrJTsnOgjTPXyECM6BqoKfz8oXv1nRLmD/APmVWT0lxgZuLPekHzh+4MHu4OScnR4lEgnvl5Qjwx0ZHQcLgs1B+MdoFG9qOzpH6+gGZbM7DQ4TJAOm1l9AHmRMis5HRcUZWQqGgziN7Qz3J/aTyg2cCI5cLR+0HmsWZi88A9xfzM9gu9wOJ2cYWjhm04kAXudOI5xgTv0nzjwgBekEVCKmSU5u8BDeJvr6BkuJD6+ub+JgzQejGjSpILuqlZdxJc3PziWo8P1FQ6OVD84hqj/PN28cDcJJG0oPHi69dK4P0C4+GDxnMEP85YC0y7PtF3i5tR16UmMeHzVKkQOQbogBf/3mQnwQkQBdI0cml8qC+Crz/HXGOmgxOJhGUWKLvJjJ38D5kSqeNIgqaIUgoDWxaOfSeiHlgUeiS9u3fD3AIcwfyC2P1CCg8OT9A8zIgyJ+CXkMWMK8ErIZHCa0GInRvTw8lAWg585AparlKzkCMDgApIdlSt9g5ONLV6u3tg6xeWVXV0dE5BjjPP6AUtrLW6bToGkBuCbi8BTIrGJdW5lZgHXbWtmh7ICNIeDoYmDScoH4EBvgnJcRyu+wQi67hljsXmZhC4UWOEBwajo/l9toatDdLG5uY2AR48IbQdVzd6yphXDQVFu31EvlWVTWUl5dVlNfCssNKf2N9DU0eo/6uXL45Kp4UeLll5aTAgaYKHC6vaGpqsTBHO2LAco+OiYdGjGQC/dzi5CS7QrO6EqufiTUB48AvQGRnT01lS8pKhZSbk33vzu2Ozs7nn3/+8OHDTEc1wJe2d+CTjz6SSKdoWNNuVSjULq7WD504BjGs7PYdWN1UL4V79vAk6BPwWUFmNzMlZfbC7evX2rp7AsKjnns+8PylKzDhVEtq7JvDIqOwnH7v/X/29I5bWaKdwgDTl8k7oPb0CwFClzRLaEgAQRDrJGXkwJN0cXOlAwcE8NLLb25vrx898gCx/4VTD/7md2/CHjr95efHjh21MMH2gvFpOgZItbS0iGfUbu6rsIiGh4ZyeZJdciiqYpvXXvkJppFvv/U/sGk+ePcdjvzFRRVEXJKspsaG1c01oMJjR48kJ6X3dA2DG4AEMzJidnomKS7B3tePbYAVrFQu1++lnr69+VmQ+In2d27clIrFTzz37Ou/+u35c+e6e7oPHz5kZO0gcnZzEfrCXG9vqz587CijuUYHBtnNSQmJKXEJ5LbA0Wu6lQePHuGwgCGMEV3lvbt0PleXta0tjfhVA6pgRPvAweLDB/bDFUM9MDejMLZIRrqAwIDhhcxJrvy/cqiHJOrRUZGMXaRNyzkyNzlZ39hI+9DL083Jzu6xhx+WTY1jfYAgaY5e8dCQLjruxtXrmkUstWxMzLbz92SlpaWDt+vmp3ZXlwK93RuqbhcU7GG+Cn5DOoeNXSNTgbdob/Gh7Gy9lzo4gWSyF22WqbnB8JjExMImKze/4sZtuMOgqmBZqxtbmL9vbdPYs3dywUXAPSEpFYeD1soypBWcXjRi4QQuqRfEo31BIcH5uXuYFbiyijGN8OUf5/T2DkgmFIcPH7t6/saMXAUrp92uIy8z/+C+g0BCI8NoMMWdTR0qBT41y3KFYtvADKELKIK5pfXhB47SEGqqbvVwcvrlz9/o7+4w3lmvqqienV1cX19hSqpfYBBMc6IR7DGpXJmdWwB+ickR1AVoeCwnyqyye+WA0KxwBsU5OTpHRke+9jOkNRFdXb1v/f4PVIqqpbXHTj7g5eX1w7WbHFusMc5BzjiyeN4FDQb9mWZiukkyZcAJiM+qPjjSacOaB89lksWxkf4zZ7vBqnOzU1XKpeLCFFr1GA9hUl9W1ZqTlQ4JDk8vMqrGhnoYh/S5wVo5cnHtuXrtFg4vL7z0/Af/+Bf2HIPDsqb2TkqmZ555cJoQurriHxL0w6172vUNSxs7DWARNt+zi+lJMS4uHv39wzZWdrtbBowRfuqJR9DjqpQzFRXlJx489t2ZbxVyaVRkeFtzc2hUJKe1n7d+tiH0sfTkuBB/xiyo0vLypdNTdAIc7ZkKvgnjrKej5V55NZor1Oxgs16egkOHDuOSAZvRwsbh0pVrGZnZBmYTX31dk5kRSwZM0ys8IpxJeHLZ4tIi6hFop4u07Gi/meqt2DU0SyDIEOqIBDrdMkgjhy+GhWB6VH8c/RxuWF4A1nFXsQS7H0yoxjY4oPlh4sp/SiUEdwQqZiqAMyMmUS+Z9CtG7W2dkQmtr4DhMf5we215GzT63b++IxKJvj3zLWA+BLSdHao3brgdiVRHR3deXmZUVIRUOuWt/xICXwNfGRnru318smxSKnsub3VlnU+c/ygY9FGQaAdLjdW+s8PC+E9EZHlwwf+BT+GpEhFZORRIVvfd3Sh1WDX8vDWTP81M4OLCyeQLkBYx0v2XM8DlY2ZmISBgDl4VNwQ5H0k5OHkZpv4V1bxfjUZf+Eomx1rbG2kek8SEBAehYQPcJm6FBAZQjEF8hf/f19PpiZ8Jx4dWDRhLMUq15+opQsSZmpFBjkufiTfCVQGBkNaAbaCNIMOgp5iakkJow5N1Tu8mtq1ZmG9tbiZvgMhp/MV7rx8oKQwJ8zfaXRf6eJpZmaxvrdu42BvTmrR1i0jLZn4GNH/Wh1g8zpQGRCMXL19YXln08vVzchO0dnQ72jkLRL45uTkcgVev3Dpz4aZat8Z4wV2jXYINOWxIeGQSE0izsnPzC1zdPcYnJBhFqtUr+46d8PYLcXZyYV4gELlmUU0nWK4f/LbKDueLvjeSpHnlAiNymdhO3YCxJwLquKhIRh9VVTba2DgwSpG8rLys/NbN20Tc2Ni4gry8nIyUg/v3vvDs4wf3F4UFBtlaWMLnzkxJMTE1n5yb53wEgIeVRwsTLR323+NSmV4Zo1stKMgn/2UNEoCzsgvGJ6Z++/t3+oYncBoGJgBoioiKxBYPlSRTMeGbXb16HcaXr0+gcm7RU+gL3QO+uMjf9/vz59p6xD997mkHO4fjx46dfPjh0hu3vvzsi7kpBT4A7QP9tc29WdlpRftLfvGr3zvbWqyuLefm5TU3NXuCOTu7QdfC7wMJMyDMPz76LCIm5vFTp6anZBPSyej4mIycTKFIyBs32DJYUXNnLPRS2WWMmCeYIWxkYgqOdPtehUqzTCcc4TaA1eFDxXuL9pBjoiX3D/I7eKhE6Cu8eOncd9+fef1nP+EQGRkh2ukHa4EnGxqbgeX24345Ne3q7Eo1iVCEc8lLILRFJenqHBIRvqhR2zg4atY3BsfFsrlF3do2VoA4UaLqvXjxvEqlYDhqR1eTQOgcFB0xK1NgXgXjSTYxUVRYyDbo6e+9XXa3vKJqa0vH4J+kpEQG3rh6epBy/nDtMuXL3z/6Z0NDW/W96u21HX+RX3BAsIWpBUsW3Ilimf0wNDDEVnZxcW1orGPsamCgHxn9pJyJTLNIkSQTUrJjPgvENnHR0bQHkbXrSKS16t2t1b35mUtz0CB6gn29rMyN4uKjVqHQYLU3PY15XnZGFh2P8jtV4tFRJjCS/iL8aMPV1jdgTslwjCeys/agb1lQqxmG7OopgLzzyb8/f/TJZ1q7+z/4+F8Cb1/CyBB4n2Kmpa2rtb0fxpKIYCIUhCZEGplsHTl+tPhIcWxkOLBWBD2rAP+42KgjDx04dvKwi7szFoMIYnEmYiKYj4/Q0tpyfdtUrV4lcAq9fZ9/8fnElJTugQF7F2fUXlbWtvirMQoOKIiGJT2RB48fff21V48fP7ZjbPr+B3//4MN/I2rCBAf6DmIbDPCQNVLo8knd7zxRnGzDPdYz3Xf001NJjc2IY3QKbaGhCUg94cMA9DW3dstnFxnJDoMdPr+jvXVgoI+Tvc1A3xATEyDZwVmemWFo+xpkRRNz84Bgn6CwsI1d8/ml9U0DkxmVblA887OfvXr3bjVAtLO9hZOtMTa70VERqWkpsKa/OXvpxZef3n9gnxD1vLMretjMjJQXf/z87TJkzfegNVI3gBvl7smpq2/AqYS6CugAml9MVJybi0dYSMjpz8589Bkdkora+oa+gYGR0RGwUFPjbaGvYGySTjyCP3np7UqSS6jFYGUUCXuy9yREJ+dk5puZWpffq6uubTn9zaX+EcXy+jadncAgTyazp6QkZGal+voJ6DGPjgxoddpplVLo4wuzoW8Qb4l+6lqhyDc8IoqJJTQliXlIEjhkCSc0UzmmSSko12xsHVm6a+vgXmwUPPXWyRLIQgg5pIC7NGCJNaCFxugeTBzsLBElP/7wcV+RO0Os4MZgiUDkZG04OdgWFhY8+OBR7BGoB81NLcZAbg7m0TLA8w8w6UdPPZmfhxlQgLmFvaOT29zsPCQdK1srPm86f4ZGzHUCcTVnfoW+ZqWLiOrelEqUCzOAyUI8o3jle76hnal/IxxG/CgkVxJ8wiEFIz3LnV2+oe8IHQ/VALi6UOhlbWG1s4HF0gLyOCIufH4CIpkUiTvYA+xiekxQt85+++3G6gYiGd7ajIIEfU6hmCT7cnZzd3SGHepL5KNFxCwlLs/JzYPg6mBnlJOTSvnEdbh6uJ2/fIFBcu5eXihgBkYmOrt6dCurubk5jPcWCgSO9vbBgf4eAjczGzMDE8SJOyg3lhE1GhnLJFP48JGV7mxvklACGkAHM/7XX16nqkX8y+QI0pWevj7yP0R9t67f8vYNwQap7t492D4EBhSd+EKU3r575co1N1f7qpr6Re3y08+94CYQErH62tsqy0rLyu7K5AqooTubOjxkkuLjnjz12J59e7dWV27duEkTOC0tDd0CudWd22XT0qncwqKg2Fh3Wy46aGtTbygXHhm1tDiPZgnIRTEzRXnKVmTOGa0y6muSSgBH4nlNTf3ouBTncbrKJDV4cUEIVKkWECAzwrChCQ0AON+weELCTA3qQvQAVdUN5y9dkykUyFc72ttHR0eYEMvRCVmG07ihccjCZCe/II/6cn5pAVKPoZEZTtD4yATAoBd60Wa3pGNguNPW2vL6m/+FzG5OtUC4/PzTL6g4ZbKp4OAQWoClpbdc3VzxFH3xsZNJCUksGCYJf/zJJxMML6GZamoeER76f6e/trZx+uKLTz94/++1Te2x0eEa9SJdWBYcsDgLC7iccwffbWdnlyW6eiODvP39Rx+gAYmAtrK6sr6hDtwDwx0pChq9paSUwgUggqYFtQXjVOA1IOEgaUpLiRsbGwkJDmblAkyRipKeDwwNbG9vcCyDCMHUampqQKfIq9OVrK+ra2/voAnE4IWIiAgyqSn59OL8ooU5tFVnbNKwP9KgR1lbgwEQFhGJuAl9GYUpneXwsFD2A1T4uPg4KFpTCpnIW2BnacmQIx7Hml0uk9PYSMtII+NEWAIuivsCEtpRsRgKQGpmDvL51dUVROWxsYmATrJJ6ZHDRzGUcbB3YHnUNjbgNghvCNSGZsyt25W8SsmhQzDUBwaHqOwLig/0dPdQ9ERFxyQnJaLg7uvrwc9vd2cDHHheNefn4wUS293R6uTAhZjguUHPYnhkwNzYmCTp4oWKhfkZiKywzYUCj1NPPIqVBu0Q+LRQ0Tg6UdcCgqGaYDKRmYU5N4TBjzT0o6Jj4T2NTUxgQXvj1p3IqOCMrCziilg8AeHt6MmjwaFBWEvbudCi0CmVKu3CElRnrMu4IR+8997I4CD0SCC7Lz/77E5ZVUdnGx89PMGSkuKo6Ogz318cF4sxRafPNCoeYyjYkWNH7B0de/r78X4LCQ0FeIRD/+yzz73++ht0Eyi+sTx452/v1dS1Q4h2c3OWTE4/eepxHC1ul5aC13HWcvLiiwQ5aHJSTMqvP+E4Kra2wYWAsJgWRD5BKcM/cQ7y7PBkWGD0DueVWmcn6/uyhBXaxthCCUSerMBp+QygGMgV+SsQurWt1RiSvYEx6hu8kLDSEE/MFORnQzC5dbPaxcHczgKVoVdYaDBYGT1DfJw6uka4+Tj9o/19/NFH4VncvHWTpC07Kz0yMpQRF9iI0Dnr6+1BHwVrOioiEgbghFj+t/c+X1teSIiLKt6b7+iM+8w6wriNtRUc/Pt6unD1GB4bn5yUwH6Lj41DGACdGCtgygiGRC8tqMfHxwGQ+weGmeTsKRC1dk02dI3UVtb6+LnC6JmfVza1NHI88mmiV6GrvQzzY8cApCcsPAJdIA0n9hqNVei4VG+IuDgN2GXgMcBL1ENQUdAjAJDqQx1QINyT1TXQPOKNvkm2a4CVO+kLmxdMjn2EfxGfgE678ODxBwx2NjBcpKTr6emyMDNGtg9IdurUccJSZ3vr+PjYiROHfX29Ll7+wdvb68UXn6N5DJQyKZH965MvPvvifHl5Hc/GDCpaXLDMkEaDd1LJ8bqgspR9lBkA4HxD5UTMg7ryn9KNR/SBkI4gWdH2Lt8jOyIxIlJw/UR3QEF+EviWcMgcPN6RPthTPmp1CGxMzIy2d7c4ykhoODN5ZHxsXOBF884NIrRcIr1TWvbllxcmxKNML3ni8UcSEqM8BW4sY7bDxMT4hHgS6QsGeEBQmCRrOI2FwLzT166XN7V0Hjr8gE63IZUqaF6sre909wwgOhoeHsIDb2JCSi+JUcOgpoMjIz0DPeP08ldXcRiA5w/JdmJCjBIBczv+hzLj7Ozq6OBkbLamqq6ua6xrDo+IDQ2F6b4A89tb6Lev6EBwZFR9ZUVfXy+3DCDL3z8QlPiPf/wTr52Zk3Po4NG8kkPIP2B47myt8WnxhFr1fGiAT1SY/9NPnnzy0YfCg/yHejrHoDx3dCQmJ0GaOvPN13BNqU4SkxKY4TOK6UJvj5GRsU6txkBZKpUFREZSdlRVVfn7B5BigAskJMTzDcsf/AGnHIiXEPaYTz2nWqRUgh0LsEDhxhbFcBt+BPID9eqyUq1t6+pjnufg+GRHz1BX/0h3/zir982fvZyZno5zHT32sBBIFgH4WXgLvSASlhzan5GRATOlvbMzPT3rgw/+QZzLycmws4dKg2BZZ2Fm5OnhdvLECTCiV155nfbP4UMlf/vbe+AjJBSor8AdwASoadCZbG9sX7hwkf4WQwpohrJuGhs6crJScHFs7ej/7//+JbN8//DWWzYW8ElNQK05aJ595kc8D4oulheUGQ5psCx3NxcqpNOnv60sv5uelZmdnbVEmd/bFx4VFRDE9AxHfXayoAKdCA8PG9ZzcS2xHmZywksvvODvJ2qor+3o7EDnfv36jZGhIezHmMiMThDw4fBDJ6XjYhx2IsMjgPLpGBGHgOIhUxw79kBSfGxXe1tVTfXt2xW3SuskUklVbX1FdfWMYo4kCVJaR1sbtTiU2u01tGuoRh2Au3MLC3j7QaEhnh7uEOthZ/kHBc/PKSn8QOGCAgJQs8zDYF3SEJA0SyqYYyrV0v1pPIYMBQSaZicwnQDvIhhVAjcPShNWNdl3VW0NhLqWts6IqNCTjz7k4uGetye3rrHp2vXS1c3teTyMF5fT09Ojo2OsrGxu3LgBT5jOOBb2ff09Wt0iDQoYXjwbNxaaH/12Pz9fNjmb2cPdGfGMwfauvZ3elCslOY7gxCEBwyg2NoZPZH5hMTomBsKCt7dIPjXFxobxPzKiN+jp6e1FnSkUer39h7dUCzMIEvcWZvNanN0AThkZidFRwQvz8z1dXeNjo1VVtThsYVdLkW1hYTs1NWtpaZeYmArAbmpuFhOPq+8s0UWlnIc/zNelizcLDxSj6Z6dkfFst+r6zQ1WrpQ2bW9ooQbwKQDLNzQ08ZMffvwJTCJA9W/PnKW5hTMZvQBfH4GtjQ3NdUzbX3/ttQ8++ICNdp/0R1ZvoNNoCwv34OhGyFzFdI45drDht/TkQJjJgOcccD7eIiIEIBvviB4P7upJSbEIbdl17W09GrU6NDSQ9z6vUq9oVrRqJVkyKxl8FwsCPUNKqZXPLm1o5/BQUWg3rbaXjpTs3V6fP1KyLz0liVKeMIYJMnWMv69AJMC9XVRWesfPx3sM+k95Oc4V5HDLOvWMXAq1iuMWCHdCPM58GBcXhC7OH3/0L2qVRx85winMR+jt7Q5zJyk52cHW5uSJY9F01CMjsPIR+QQdPHDIS+BdXl7B4AhSQM50P1960H6V1dUff3JmbZOWRCoolaOTC45Mro7We4syx8bFDCaDr6hcWJiUykbGxd6+/higAXgSLci6wIflcvRsWD04GxmbUlVQ4iDzo4UBLxH6HukvBxe3DlMeaH1savr0JB8cBdR/QHZcBo+uw0La0gckoiDWZRTh+j3KO3dxnJJOnv3+LCEwKDhQpVICdbIaFdNSKMQFBQUYW1LOjI6OUTC98carjMu4dPliT3ff0uISHpDQb4RekMdcqO8pg3gdEG42JBdPZkOdB/TNkiZl4Up4kC8e0Wq1fMOV6FMiaiXSLtoD/48Iyl/1DFIozvcVFPfxc1NIlS4uznK5jJ8H6cHDBUk7I5y4FRxWsC4oKTMz0yAqsPU4n42NzdAIsTEZrzk7N81wOyBGvwD/zLQ0X5GQImNFy1pawFZa6OlRtCc/KDCgq7O/7E7NnFKnUjGkyfHYAyc/++zr2TmsQTfwJeAeUoosLuqI/VCyG5t79fIwAOfdHUbGAw2mJCWx32kuCoUY9FiTTwcHhaGXwFMFubaxl72Jn3+QG4COwHtpSdPS3CHwFBbuLTbYMSq9fg2NvchbyNPywTMvycjYzNcn4Fe//W1iZi5HPD3kMeL76AgWtLbW5lrtYnpqclJ8jKODNal0b3fXtFyqVWsC/Pw5JJBK+vr7HTpU0t3Z8X///hesVpoE+Olw5o4NjxLkh4f1ml/xyEhLawvoE+cXRTHHEG6qoNWEPTAEQh3m7iNYo8umAgNDQX4gv8KFwzwakQ1JMQBPWkb60y88k5SSfOTokdS0DAAK1YJ2bk7F72qW15mSmxAbQ+3d2daGPc2iat5wZ5vEJDMz9eHHHqGVzZ6nyEFxiOiHiKMvcYzxcs0AtuLtZGdksFT/8u7fdncMHRxdsjLTNRrgNd1Pf/oKtxjkvaKy4u23/oydI0cMQWxOpeJMGaBvMDTk7+8VFREMj1c8OfbmG68vKuc+//Q04nFycOp32rl7iwoxvCgru805hf0HxFy6uxcvXsUyKyUtlfbyV19+wczbZ159NS4x4eqlq9+cvW5lY5aTnePiaL+s0aytQsbzGx0bhVHGscvkQlJImEBBgYEkaPTVSo4cztyzBytqdgUcS+3CwtmzZ6MYSObmzkfpLRIVFxcHBgTaWFqQVuEKHZaSaovqzcwiiLosPDI5NY3jQ7uyzG7kGIqJisL0CVOR+JgorKLJtoDg8dHm/pAj03bv7+vv7u4FRE1OSklITNzd3KCyR/Lx8T8+AY7AA3daMQ3l+t69yms32uG8lRw7hFvNjWvXo6Lj6PO3trRiReTj7UMyyIfCaeVDLzcowMnNqae/76uvv6utb8W/y8nFY3oW9rwCQjIs4rWVFYQHD518CN0bwY+EIygEETo27kuAB1rtklxGQZARFRHOhqSfj6y4palez8qjnW9IRNxmqBCHGr6O//zkYw4mjl08B6AVSyQSCmuSaGp01bzehpt+Q3xiQl5B3tmz3/jjKhIbUbgvv7BwL2GY+ga5GLZwxEjqbJJugdDz6zPl5fXS5IRgoZfv2TPfY4SB5Dw0JBx6fUpWZk1NDXeMvnJ//wBxxc/Pb0zMFGKThx578ML5C5wXmckhKSmMnorEbgJ619jI+JWrV0E4vvjmtJuH4J0/vfPd9+da29rAu7hI6JREaN6SVKZ8+/e/w7P+n//8lKSKnJLyjgwGre3Y6MTJh465ODuTNdNr5LcgMWampzE9rndgGIBUdF+yCTDFhzu/qO4bFGNcCQ2BQ5Mpmzy5UjXvTZ7h6vj73/86wNef454kfmZ6bmpm2dvD6aHjJanxYTGRwSAb+7NjA30FxjtbIYF+I4O92F1RyVGSEJP4iLcwYNNoDpUcTNO7UhjDJqUNo5pXEvAUU1LqAERysAqIH9DOSESQCHMycAzQ/46IjMSKU3+a681ja1EwyySTHLhQoznKJ6Vzk5LZpuYuMq3Y2HhoVgGBgTAl/v73jwi08YnxkJuhbaKURmOKLjwrJyshPo4pvsxcBDvlQJfKp5Avu3p4Tkhk65s7YHQ0S9HMMIADHwm8oTc29ZZ+5EncXXAsSlWKKoQHBAwWD6cW7TWY5NSdPEI44VJZV7wXQiDERaBGREE8Dk+KIEjdlZObyQSriLAgwsDExLhCIUelCl8MN2Z7O0s2OJlxdnYmiqdxlIuSydT0RArfsbHRjo4+Mg9XZ2eQlYHJBRuzbdI+ujb0wwAzSHApPfVl6H2dO8GMSMY10MIkNHJJ/MknS3T8T6lHaQFnh/+5jVw/Vr5AAABAAElEQVQeP8D186/3u4l6Qgyxm9OMHUciQt7s4uJEnsR/WztrVJtcHkdiTEx0T083gjROM34YhgFitrj4hL1795YcPBAdHR0YFMREeHICc2MjPyE8XgZ2+gcH+jIsHTyTBgV8SYGXn7OrAIcj9gXZc0hIGMBCZWUF95CalEIa7SdR297exsHeKSaW2iCIZQkPiFGpJB2YNSqVs3fu3ELlRevRC1H81i78gKGhQaVSafzsI4f1FbqBEanK5jrmPVZp2Tkzc6pL35+jUIVlvbgwT5rLx+zi4m5v7+jhKRwbk1TcrRjD5GVleXpaNjw8wEVERIXduP4Dlpg+/v6evv6MbQYeScvMNmeokKmFRD713ofv9fV2ZWRn+4eHQrwlAYTfODkxgZJfq9UhXQTip10sEArJJkAUqdkpzLe39ExikKicnDyc4sCywbtALbB+ZmmCyFHUbu3skjW5Ud144AjgAF7KaEx7a4bJkEeaYJN/9GDJnryc/Xv3PP/0EzERoQJ3shYXRjilpSQX7yui7ciuSEpJqq4qB0SdmJAU7SsGoujrHy27WwlN0kHvsmWKJw4uJDmZGczB4LKp7dZWN/GHZGrM6Ngwq6i+rjYlK+PLzz7nvbz209fUC4s3b90lNcNzHAawTrckwt3LxRkEEvXMU88+29zUUH73lpfAA7QNUaNGq4mPj4ft/dXXZ3E1E/kIa2rrSGVAwPMLCuDf9vYPAtx3dnfJxGgiA5588QWaNiBR5ObODvZhYaEwrAKDAnp6ezizUDvA2g0M9CeJCY+KZMxF8d5CP3+/DZ0Ol0u4JKxCR2xgQ8mGfFkxyRmZiUQpcCg9t6qXJU9uJ2HUHKKl3V3IykuMdF7dYOPl7imwtrBgVeEECOqC6yZqCrhTuGMwn4V9wC/COFUq51nfKNK41YgIoSpgmvXZZ58DC9taW/78F/+VnJLGI/j0HTz0wBOnjgUgfwsKY33DeCQFuXnj5pxitqmhDe0gS7m6pmZMPLa6sU5r6l5F1ZxyMSMzpb2zXwlmrVbLFVobWycy4ju3S2Ga8Q2aJAxZMPKWT0vBObkPdJT7e3vgoHHWU2mxE+BKsOOprhwRWzk4TIyJUX8SuUdGRtO5PwmxTFRPz8jkZKERFREZxXEmk8vQmUA/aW0ZpI6l6ZyVnV1dXZmYGL/3wH5zGwvJ+BjJAY5ftbV1m5ur5y9XgYxFRYcC1+CtyNAFD1d7fvjc9xetbRwfPvko3c3W9i7YbaB8v/nlb4A0KHlJvADQPD3dPD1crl299sgTJ2mUi7xcH374hEajC/D3H+wfAvDv6e0j1fju/Pfkka+98grMMgJYeEQkJyxwCwNpwabUS2q0jycePH76yy8hUnHiAQHhHASHnhMPbk5fb39ySgJKJ85CGxtWUTi6JnYBtnJ6gIusalkvKUPrTUzFnGxzcwPq58DAEG7XcNP1bXtbu6+++kGnXuCF4uOi4GaGBPtHhvo++siDYAWOdtakiZFhgczwMtjeGOjrSUyImZLJ3n3nk9TUBCxpQL2Gh4ZdnXmznkrcFqamuAkQlJD/0p6HgE3RWQK7ytoSb4rq6uorlyt6e/tDQgKo9RndBVdcpVwg8rV1deIPB+SVk5MNLYKjgzZBe3uvoYnNpHyuq2cSOydOSTojMJ9Jl/cWFwv9/Ik83oz7GR4FzHR1d0M7D+hVXlkHjpebl0LPC4YRDEb0Keieoe+ibQfpwbyeOlrk49PU1kYVgOBPKpNjYkUKzmFFNq9UqjiI+J/IR3eQNXn//HQmxrC/7vMn9UCiHmdGDk+v736zjdOKcgvyFV0DwFb14gye/nn5ucBg1CFCoSfMxs6uDiBiJLakjxMTYiBYECAApN6+wT17SKA9qW6tLPV0p4hgfseLnB4kgDBM+QWWSzAjyBECCWmsZwRzBDZ99OGt3v/icS6SX+c6OW1BdKkd6RTyOOGTK2dNEXiIQJzSnLAcnkRM1gmRyAQAd2cb4cG2wYZGu8TTksQ4QeBYW6U9FByiz/452NFuwtDhvQ8NjXLDAXiQBlDMYEa2jAmkRk1U5o1QwnOFvCLFmcg/AEvFoJBAZovSZ7G2tkhKjpXLUchM8Yu0ujHdLN6/Py8n99DhQyRJnah0m5uZ4EVqy92FOsS95VLj42Nk0gkOT41uaXRsiCk0+QU5xnmpEXAriCVkE/R+gJIYdtpUXYsduqeXq5+vj/5sDQxgb8IVYgb0rdKySdn0jokZT4QWB/nGE6ceJVuEB0v2rV1eEwTgJmwE2QRmuf5PN3dS67bOLs6yo0cOMB1ySiLx9/XVqtVldypqq+sY4spBQM6bl5cvEHixGJAuwSUExNDp4HowDWs8MTm5ohLN1vWhUVilshnlot5aDyPz5RVXd3fQrMampuZWLMD6mSysmptZmJMAtP1w6dJAb5dkbAxH05GhvpamOmYcziuVFL84eJFLri7rkM+nJCe7ODs1NzdIZJMwA8njAkPCr1y+Wl1bx8rwC/AFsjt/rryzrRMvK3AeSBaff/EDxWt6erKbC3SJnX//80JMnJ9/gK+Hl6C3s4t+A5UT1qrPPftsVk5GUkoqWjYo3lbocnb0lRD4Ve7e/P/55a8xlhWJIDEbj4yOkdqwOmnVQvAlcOIDwu7CUQmMhSKSIy84OJRil8yMLs5335xhtT3z3DOhUQmXvz/7xaf/JxAyidcO7gAJO0kRGR39T+q/jIx0sidW7bdfn/7kww/SklNYZNAiWto7yqvqR8bGe/oGyYHAfNraO09/febO3XJ24ZGjx+7dq4DxT+3o6Sn49NOvLv1QMzU1wgTe7c115Jj8jzgEDDY/Lxc6A3sJIjtbvb+/j1birVtlLHe+6ekdqayouF1657vvvsNm4fiJh8PCwkTevsr5xYhwmj4RicmptvaO61vbiIzpQ/kFh9I5/8Mf/8yMjiWVliFhR48e0Pfezc3gaY6I9V2dtXWGkFjCPUYkipM48lBQBqCegKBAQKS6ui5oQSCf165dYxajv78/0AIe6xDmqX0nJ8RwT6Bto1djm1GmYznNDQfMQduQW1DAHYaONDI2Bu2MrgcVPH3ijs5hJPDAEqxSHiGT9fZ29RJ54Z8i8PLiFoEhn/7yK2YaYyKxoNL937+/xaBrcFgSGe5dcqhYKPSFPoPTX3xCPNeJVJ+Smo44Z/GN0oqvvr2Un5dBTgqUl5iYxBqQy+WUETDgSV2R+vj6C4FWoFjfvHkHJBMAtramfnNjC1svWweHsjt3Tn/5Nep+0kcaGyQ0jvYOyO+m9R7W2wvqteeeeZI8+a8f/HN9dZXEiDwd3D4KEwbZdEJCNHUDIoeAAH+Uozj+48TItF5+fmNNP0Ncf9zcN9QA2mNJk6hNSqQEaTdXh9nZhczM9M72Pnea9BbGtyvae7ubFAoJ3S7OIAopnW6VKoov6v7r12+dO3dFoVAx9JgcgjatTCqm6VBaWkoBSl1Gd0mr1UjlsoSExIbGpnMXb7W0DeCkSCiSSGZSk+IZuoNDBnEIE0TcmoJDQ/oGhyYkU8Fw0mLjA0PDjc3gFmoA0olPOu1yQFAI83Qcnd1NLe1mVIsuro5AbZB+abzhvPXvT69Ip8QuLm6AJWkZWQ5OTnfK7tLppJrBKQOJvXx6kpVMXIQE0NM30NrRzksTPVgqnKqsOmpBKyvr2Lh4AiQb00skIuuiC0gLX7e8DMnEwEC/eKiSKcjozZOXEFc43PmT+gksUafT8VcqbyMGBLBj4WhsAugZBAf4kpr848tbNsY6H28BEwJu3bo3PIwN4mhQkN+BAwc4Fj797HOOqfz8fEYoQ2zhcO7tGwFO1NOMza1grPJhRkSEkuaTB9+PiPrCDiyN4EcNR7Dj8GSlAXsCFfAN/8oXjxOZ/hMFOTG4KGIzVSCP8yDXTFT7z5VzMBL/cN/G5QpogR3K5F6QR0pByGgcUOaW5lqNtqK8mu4mB3tVVTXqT5J1nXYFrLGOzltdG6GRwMxunZyclJFdSqUsY4gtdLvR9UKyRbRDw1Ug8l5eXxkXU+9iK2PgFyC0d4RcaoXWNiE+uuRACRLkfYUFCIrIk2TSSZRyHR0dk5OIX3fxwBIwp9fOBpUFVkcE2djYWCLotsEmmbHQW2BsamhckBlqZMwUY0V2TlZcXAzT1/gFUHwCSXZ2BjC0al4Fiufp6eXp4xcZFZeXX5hdWJSUno675qWL54jD6gXVtFQq8vcHNHbzEi0vr9ZUljNYgH3lKXAHN4ZrB+sEqhFN866O9rrqKmdXVyYKff/t94Aw+/fvI5KRaPBhEAJpbNwtr7K2ccjISOWOo47k5uTk5l++co0sz8rW/r7rkAmeWHrYytiYqoO5tWjYgWrpXmg02KQZMs+aJ4SvvL6+3dWFb690SiEHBGMHcVpRTrV1tnLL2aIEcjS2NTXVf33vLxbWZrjo2ljbvf/+RwiQ03FOS0qQTkkPlpQ8/sgxwPnsjNTJ8XH6SSSwsXHRnp4ujFnPykxraqkUCl1ASu0cHDbXNpRzC4MDw8uaZYQfdBOZKkbeQ/bR2z1MMoL5Lymqr9CrtqqC1n10dOT27nbJgUMcQE2NLefPXySHZfDFwZLDYK300jDK4Y24u3tamVv39/ePjowxOc/HR3Tr+vXayur0rJyE5CSqfuiRA8MjHd3dIGkmegt2E3oyIHVASQDO03BLZhSMI+HUvnbtKvxmQxPLOxXVoOG4oihmlZlZuecuXOro6jY2tXzjzZ8TGlGGAyXQNEK3i1G9r8gFlLuoqIDCgOWBpTjBlUrB2MIcsuLVa9eZEQ8cxG2vqKgmuwX9b2/vrNZb+3sV7dsfn5DEcHO8Wgh4yWkZpMYoIwOCQv/4zl/OfHfu2rWb8LB8CGKh4V99frqtvaeosGBzbfmXP39N6OWF609p2W0tu3N9VU5rAZeNjV2OOZgg+Xl5fn7+oMQd3e1fn77m6mJNONnc2iT808UZHR5jX4tEvnrz2IRYyIZgSkRBBFjzKiXZHngvz8NZNsgHNjIOyJ6emZWclg6Bvaq6ZmBwgOyECsjRGXwBkjoar3WwhqDgYPxUIFgStBqbm+bmVBKJHFss/4AQqrTeniG4o5iKOTi7UX4JvHwQ10II3DGA+a2g00nuxdsHr6uorAQb+/P//g6nDNr+aGfFYjGhZQIXRakkNTX9+eefEgm97t29FxUbd+P6HV9vPyL0vXuVqAAFnl4cMXer60gfiYX9AyNkIaqFhbr6Dq1uiYrc2o5cTQFq+ODxI39+568hIYF52dnDI8MIE7Fk46iSSeWcvSTuhH+4law6KEVTs/P6WSi+XtFRIc7OTpx3+mPaSD8qhnpoXDzJg4xeAx0DEthbuKetrcXc1IyHTAz1lihAYQAVWO+e/voSN3AYy3WAvl3D8IgQuhV4P6H8A7OZnVOlpaZz3g0OD0XFxBACo6JiQMM2Nrbhc6p1KxygQCVI6LhRELAx/uYy8FeTyqazctJ97x81d+5W4maztmUwNjltammLe87q2jYqKTpxDz38aFf3YHN7V2lFY2vPoMjPWzo1U15Vs7axnUsjYGDYBOM3K9sVPq3lFalcgeHqj370ZFx8LOKvoZGBtTXmOvkQqCiUq+u7lrXzwSFBCPMJNgDywPLED+pI1gYsSZ6B+65Ro8fRAiHogcOdHfAV7gNBBRok0R3PB9JKPh9+kXDC/WSbsEp5EIiRlyEEGm7tMNcC1A5KzCs/fsbLiQkEGzRxIaaBB7BEGQAgk0Fi9GK4DfzGqKhY9teVH27okx4nV0o07h5nBSAi0NHAYB9XMj0txxMK6A7uAiYkkA54aS6AK6QGJcahB6Q0JLxxqfzJIzzOtf3nr/yYngWj5xua8wjhkz/54mf4k/SXIo3Tgawdiivf0AjkueVTclAoWEIAwlw8oZp0jb7++fM/cJhQC1IpmZhZcDLTpca9gSszNDLh5kzP4tW+qZhVLWp0M3PzHEq9A0NQzxY0WmfmrkSEoZOYmpJWV5eLxSNwLb2F7uBQrGSMqCbEIwyyRfcZGOBbWJh3oLiI6c2ursDjKCxN8c5WouPR+7XaITpA8A3WSIRHjw8RyfjNV0/y3g8eOpCYGMezIGnD2yIowJfZBRg30yLCUWZiUgqutW1o0tjUXllR896HH/3pL3+XT43/4lf/deTgfgpYbL0A4XzCI8HE6m/fGOjuYh6GKeNprEwk4sGNVXVrUxXNQjSJ3DB/P3/WC0LNwwdL6AcAWHKzyJ44HUA1gRqw6o6MipjlmFHOiSfEIIQhoeGDwyPiySnkOFZ2jptbu3q5Cjy/zQ3mznCDyJoB3GPiYoOZIWds4uomWN3anVGp42gt8OSaJdpE4bExcK1YlOHhQeQjUOwef/wxzOIWl+Y5dKqq20UiV+Tt5y9cAQUlseIVEQ/wMlVVDfNzi3RoA3x9ET9xjJJOYccjkUl6OrsOHzrAFlpZXkpNTwG0Afi6efM2a5EOx8jIMNOCIqIjP/jwc6ZBkpWAvKWlJewvKsL5raurg8YOPQ/AcR9vv4qKmpb2Xo16jcH0AoEoLT1dKpWj6ye/12qW21r7ZqcVkPaww+Bz3dpYj2Qq3vz89ISYHl5OURFHDD//xJNPopLp6OxCW4mHLhtsQaUcGR0hM+Ds2r9vXycJUkcH00ZKy2sm5EoDPAgsbfALZjkSp/uGZt548zUOqT/++T0I1jTAkIrCgIXFChpCFctsW82iEk4mTWyaG+NSyddnziwtLz//8stHDpYkxsezV0mkioryO9q7YFzvK8rn4GMaRWhYBN0QEYr0kPCOrp5LV25evV0Hsd43IJBpU7THq2s6ULmROf32f942NbWkH4CgBTIqiaqdjZ0XYWN7SyyRJKclY/xJn5VCkGOPPFS3rIU8idkxpku9PX3obTimiU80jq/ebpGIp1JTEyVSeVnpLSaDPPbYIxxPVLcZaalsfobIc6AwsU+t0eblF+A019DUVFFVCTOwuOSAjY1dd2d3YmKCUOTe3duLwQp682s3brB5gGU2N9fGyEfEcAWtTYzNkEiYmCK32jI3YaKWy549e8JCgyhaLZhMRhvDU2Rj5xgRHk7blYOVtiJVPonFaz99mXTnwsULjJsY6B+EeQjMASe5aN8eezszqudr16/V1jTHJyWXHDxYdvN2RWUNxFQaoFhsw93401/fFXr70DAeHh5nG5EFMgRtaUmrmFUA8AKmPf/cM/eQntS1uthaAWInJCSM02CUSIKC/KHPLSzOk2p4CTxxiPbXV9K2QoEXE+e3tzenCdaqOTpEjNvgNANcgYDt6UW/wZ2zj0IQWv++ogKcMC3N9fZgOC1gagNojxfE6PgEcBlVkbmNNeNpJqXy/oFxJFLKRV1mVhb2xAyqDULdb2VBSYVgH0X3+tYmQxW+O3euq3d0WDwlnZ4n/qEApitJ8IZb2N7RjssPNQGtX3NrG+3KBq74kqkZJpwMjUhKazpqmnv6BycYr/G73/2aAvRuRc3cglZB62d9FUs2R2fH6VnlqadOVVQ2tbR2AlEqZhcHJKqTx46Dwt0pK5PJJn18BJHRYcQj8fgwcevhEyeiIkNOPnQ4MzODlbyGOo+GMXGPYtDMTCAQ4tTKwdiHaF2tgakHK5LAAM5MthoaFs4IIAgABAduBQUfSSchhHqLMMM3RHQyOV5Fj4FCMkQOYcjMYQvVzOyJ4w9Q9RYV5jHPEu8tuC1tbe3MseLk7OqauHOnIjjQ+76WdOXbb7+XT6v37c3f2TXWaFenp1RbOzsH9xVzSji7OHd2tVHbsB8d7ByhvELHsbWzpXrjtbkGqkLiMXEacjU4Fo8THYl5/y9GUi1zcUYUgJD+9GUit0lfFur7l2TFHNT8BatYF2dHygDeBquCfhYVC88Mb4P29swMWiAhJQplJFxQmUza09tP1xNuEdRFWjDJKSncQ6jUPBvoghQVsWoRm1xEKcoFDeNZdGubIxOy9s7umpraCbE4LDSiYE8BRh84nwFBsTo2VleV0zLNkpLhNhr1vD6I4/2xqjXa3cI3lXOAC0BlSO8ASylkSbAUKTOw6sZbdGxUsra67eTkbvzmyw/BHMHQaGJCDG0GIBhDig54Wp1dgBgymYxsjsO0oLCovq7u3Xf/zViWoDD/d//2v6+++uMFpWJWLlXOzgSHh0ckJKqk0601leH+QgaNmhnvWJsba5fmZROjsTFhQb5eVFdsJCi2HOvc3+HhUc59hu3oQx2jkWztggKDcLvhzvLZAEPTiALkhR5ChIBWrZxVYbFAZCJHYdIen9l9/wF4R+vk6WTQPb0Dnd2DU3Ip1QZqjdEx6QiomWwKqy0sFFMy0hxdXVc31hgzFBsXR+dvT2ERke/9Dz/AX6ZgT76fn1tObi6aRXAwobc/Xn8iXx/IBQdKiifE0q8v38tLjhG400BEiSgnTHLcyOUSeHHMbUDCPCmbOHq0BNKBlZXdrdJ7yARDQ8NIb4Xeoti4hIs3y5JiwizMDbkVSYmJgf7+H77/cU1tY0iIr1g8kZSceqesvKamcW5hNTzEm63BZ/zAA0drqmvwOqFRBCzMcqSPyOLDLBS2J876aMvZYIh1uF8MGLN2oi1oT7MNIg/uX+xTViQyL/BnT0/PiLBwbLXpTkP/o3NOSLBxdImKS6SeQDQSFx+/srba1Nz7zLOnsE599dX/YpQmbJHO9jbGJf76178COdzd3Mb14vadW2rdMkU8EhTMKOydnGeV88cefIiypPTqNVYq2z4kJLSro5tuAZYQlGKZmZn0eb/44iuSFXt7J3sHXLWayaLRgRBHCwsLXZxdyTyPHjuSmJQEHnu3/F5sQiyLmfF49LLQipCsMDWrpZ3x2MPQUV1dPEr27795405vbw/C9plZRVtbc3tLY3ZO5rM/etrPz49mJOhSfX0jVqXw4lgYOdnZVuYG5feqVnRqHNSIOhgRgDCHhYaXlVf9cOMOMBNujy/+9NXLV35obh3KyctqaWsDqKTXxHmB/QT4xCIS7+u3gLkgQUC5+uiTj2nveXh6dXb1apgcq1wAnDcwYEFud3T3Vdc1oBr85usLHd2DmMrAp2VyDVYAFy5emZ2dQQKsYjDkT16iTMfz6NLly4oZdVhoKDTpEw8dQ8mL1OnqtRucI7Y2dsFhYTPTyrSUzJq6BoppylYaKgTRPYV7l1ZWfvbGrweHpSIvJ/YUrT6GwLF3qADGxDLkBET6r776ys6CyQPz4CukQU+eepTp6hPjY3ANvIUCvPcWlxbwntbDm24CBubp1URD49jM+vkArgv57BBbyqfnXV0dADC3NlZVStJzMWOqPDycOzs6LSxtaRO6uDoZGnNuoh0zxo4QO8BJ5SoSXgx3WAlrG4ZY2/RLl9ISY5DtQx1irMSVHy7z0hxqB0oO4cpEI8HOzgbfZHCIuPhIqM78FY8O2C+ITcFy5pTLuTkZUbHRSFNQXlEogPkrZjUce94i94y0hKdPnXj6qaeobu9V1pAwj4jlS2s0sXZKSgqrqhuAWFFk/fW9Twi9illKAu3U4vKhvbkSqayhsU2rU9++CzbuuLm9juOjt5dXQ0PDhYs/gN6jeIFoX1FRQecVzg71H9ZoxBgOK7Iixm7xiRgbmxBEuBLkAuwvoGYUEURE8i264xRYc7NKICsqMDJ1Qul/CikwUoIKhis7W3qDbPBQWqfhoQGQ6dpb22jQcNpgOkI/iF0cFxdXtC/r0OFiqpGzZ78jw85Iz+DQHugfz9+TC0LCvD1UT5AqKfThKOYX5BNfZ2dVnAZkRdjb43sMVoTS2gxwydQMOioEmft9SCPSQQIcsZkr5LIBXLhCPX+YtXR/TC7HMtdPjOTghdvFz1jbWDHKgx8neNIhhl7BO4P8SLOO6gpQgbDHUA3uEnLC6elZzhySZjY+qRuOwWNjE1VVtcRmYyyujYwzMtOplQnh5G04R7LLeBUeATYHFNVpVsbHpbfLympra4noBw8fTEpKpnRmKt/YUL9CIePuEYO5nTot8vwduk7cVJaHyX2dCZpp0g22PNSEqIgoVw+BNUNg7RxxTCRnNX78SN73Z75f1q5i6e7gADwuGJ2QNrZ2LK9tmhibT80qRb6BL/74lW++OXf6mwuR0YFv//FXjz32kGR89Pe//c21y5en5LIXf/xScHxcT3MTJqM0XAcHutGuUYB7Cr3d/AMMd/BKh6Jqur5l0tM/UVFV39nN1CFXTs/RcTGWsdukQNuGMom8t6eXfqsLek5nFx8vYYCvT09Hh4mBkZebJ5gI3AQWBMRoHaCDRr2qg0uhpWYl2+WDokVH6ITUvr6uJ5uYmhjL5VJq2ZLDB15jxsmLz6SlJtD2B+xlW1ta2XR1DX5++vuOnn6ZfEro44WZDBl3fGwCO5AGFXgjUX9ONd8/NLa2sfvqS8+4mW8V5GYw0xqkgBtnjhm2NV6R6oHBmZi4kPz8hGXNQkiwX1dXj19A6A+XS1dXDDUbnIEbv/3t29ji1Ld1Rfv7Mww0NjosLYVZaCv/+uSfMDazs/MkUsXoqKS2rlExo3G0M8duW61dovFbUlyEvfjQyDgeSiq11toeObMhUxrWVnSemONZWXJIQb4i1AGrUn32d3VERIQzNPLdP3/u6WmHzIPyyA7iipkJirTdrXWM2WCv+AcEeAcG/P6P/8YHzs7Wmq0O3sLOaW/pOXni4AvPPv3jl17ydLPNSI7yE7gnRkccO3SIpdbQQFtvrKya1o9YpqAEnLGxdfXxCfT0EM1MzVz47tz87IKPX2hnx8CSetnZ2a26thpxJB/N4FAfDVfoDZCsYVoCIoHvM+6EPAawzsXVA+SHdj10TYTOkdERsAMmpZMAEkzivVdRl5OTCblKqZTjcdXQ3r64st41NFle3cHizsjOpHTg6KFfRR1jamR4+8b1oYHegoLsopL93GESUsZLMSB3Zm5poG8Eog5UptiYhAvnLg8NjgWHRO4aW88srgmDwrFMFgUEjUxKQqJiLOiHNTfho6Vb2+Ckq69vN7U0dXB2Vuu0UpkMUjRMhKysrJu37pBYp6bnTU4q1cs7C9p1xs45uDoKfEUqyvbt3eV1dJMqzkc3N8e8rLSs9GTx8GB75xAFQVRokIeT/U9efp6SycrMJDoijCzqsUdOxMRGYro0OT376VffEoQkU4ur6yYFew+CN924W5Gama1ZWe/uHSBLI8th1undCqS5je5uTsYGW54eHmir0TYgwiNxB7Jb3diBANXV0dHe2uXm6ohhNDrI4cH+BZXsYFGGi52ZyMVaKZPQmbExN4aFxFGmWVrp7R2E9uTpbHP4YL65mYlCPicRzzJyGKVgdlo8Y7G72rtXtRp25dOnHuzq7GNirZWjo25jc2h8FPFYcEhYVEQEpBZyspz0pNjoaHAnDA6xRwYrC/UT4po9NzNH/1I6M6mXJ+4YLCwgqtoYHRpWTs8dOXDkxIkjx4/tOVacU1KYenhf9vFDe4uKchJS4zJzMh88uq8gKwVeMWRyFlJ1RfPczHJGQuipkw8996OHD+zPhuXU3NL6w7VSzfKGckk3uwABfM3cyEgxKXd1cHzx+ef/+3/+iNgct09QKyaTqzUbqWlxY5Oyzr4hM2urobG52uaOoLDouYX10rv1y6s7eDV0dA2VlZUD2DDR0NLMjGBsZYtAxBrqGUQ2OAQIsUFHoIax0UxMDbhppDiwGOG4cUZouLMa/tACX+kjCr6gGIOCMgHmswcMKJ4owvh+28gATYKxvZ1VQX4WszhIIqvLK5NjQxn76+Ph9OiJ4+EhIey43v6hls4+dyeX0ms30cAdP3qYWT5Y/efmQnALRebO2kjLyKyqqRH5+Dk7u0tlJOVWAJ1mDBs0NuQt4G8MEddSP+YXX1B4c4AjZiC6dOaAQCnyiHOcohjNkM8ARG8RtWGmEh5Iw01NqEPo7JBnAZgz04ruEvCqlRX7bxe0gAEUDMcAGKeNvbaxxgRQV0/XogP7z1641t4tM7dhUCIVqueuoQn9V8JtX1/3xOR4e1s/JjMJ0RFMrRF5uvt6CfyEAiv9BRvBNvZwcVnUrtGFwGZOPqW8VdrAZG8Ot7CIUMBzPgCqaHAv3ilyC+T0KHN0GgD4jR0DEy5UrdYSWeHT2tjjOL2ya7ybkBSHKi82JjIlJRFQzeQP//s3StGXX3ljeGQEoonINygxMY1JFHyoDmhj1xklbH7mm2/RKv7xrd/pdbOGu+3NTRKZ3M7GUr1g+tSzz1lRCoyLx0eG6VlFRoZ4ePlUlJfD+JBPY4dtTPk8PDRsZ2eXk1uYX1CE3KKvr48mLWk1SYdsegoOkKfAe0o5hyDPcmQI5hN1w63SW/fuwZQxx9wSlofAS0Q7oa2jGzdF2q0/efnZ+KSUsrK7ly9dX6fLv7qMAtrQwBhABtYSrtwInpjTFBodZWZtIx3tbW5swq+EJlBDXX1KfAJToWHWODnjSOWwpOasXFsyX6DwGhdLC4v23a2oqGuoR6M9o5yHEt3f1/fZp5//7OVnp2RS8KUAfyxClB70LEfgsk2FhnvBVHZ03ANuKZ+cGh4eS0orjI6M7OjGoloz19N3584dOk9QstCE4oEOk4IJBvBpARaysjKZceju6kkuAhPEwd6Soc98WrATyRJpFtAglyo0qD2wpiOuW5Dcw9ndhFq9BeWMZJLNhJ8CZXSuXfroyIiTs+vzL7wA3r0E4WlRbWKID8XWlFyemZZiuAMyYDk6Pnrl6o1nXnrx/Q9/9+OX36LhhDkJ7xEubnZm8jNPPfn+X99xd7azszR0trNBlxTg59fS3CKVz2AxceVmg6OrU0ZWNj0SvRDe0wP14c62BPl/bXUjk5Ial9sEPr6hwf4QLnCY6+7tCQ0JSs/KaGpsvXr1O0b+pWVk03CraW5gIkFtY2t0TExMZARdDczkUtPT9cze7W3IBXyC//unv64vr6MZDo+I7enpw7DmkSdOSf/yiXKBuVGBU1LF1TvVfcNDON6sLasNd7fCQ8O7OloR/HR2MO7Rq7G+0dnV43d/eWdOKq8qrwJK+vSLCwrlclqG6LMvzrBQSZCXVrZ6+npNrewxe+TgCAyN43+Ndis8POFHz700MjKKDtXG3oNpFOQfDDhzdLT38PIGcyaBRhHf29sPf7W7s4vF4shB6OIa6O3R3tSRmhRjauDcVFVhZWFqaGoUGOYbiTpiYrCttgyC4EOH90Ih5l9G+/tjwwLKykqHRse3dgwR3mjXDIfH5RJQBFtztWZrSbft7mL/5uuv0x38+LPvwuFbgEl8+Pde8FhXD6SWP/nJK3UNjXgFMNMBNez65jaUXWjSpNjQ8YFwt3c0nFndPb02toxts6Ax3FDXD++JOXzrq4shgQE+As8TQTgtrMOIKa9ptQ+y7RoYgSmQEhWHxIB+Nvmci7Mnt4ceDCm/k5MTDuasOm4FU5PoSioUZZolzYSslrYY2RUKGSAnbx/h2vLS06ceyczKfvLUT7ClPXr04OdffXvwwMHM9MTOzvZzZ8+g7AgJjMTEYKBvYHl5oKwUqw1HmNt//ttbHgJ3Bycrkjx7/LJnptGWWaC0cHKBZy7Ec5xJ69a0EuIUM4vHjx0Ba4kODxZRqjJEbWa6rqGlprbB0MQC1xO0iZFhftpl3Rx0m5CII0eP3rpZOquYi4vOYn+VVbSsyXUCBytTg425qUlbM+NgX9G+/Ezoe6c/P/3Ky8+Z7MRhTgQusrcwzUsA8XUNKpBWsxGfkGpgZoj1fHd3F+03zkba20CgAQGBpJJW1nol7H3mCIAh3tDcbT03DWSI7gyIKLQTFjn7l1qK7I2KmdqLFJOtTqlEn477f/7CebRxAf6ifc89MauQ06wlxYe95eElMrG0++ijr1wFrjvu2ysbBlX1ranZ+ZsGZj/9xV+DAmgJu0EaMNo1BiYF00aPRJuQ5coLwWkCIQAXBchkcjgl0db2JmRvIhnnJxCLqQVUVf2wJPoL1Bb6izM2A2TCtcaUwE4pDXAKmLupt5Dlt3gQoJsuI3p7DkAGbwOoknjpranGJ5HgFRTkn790wcXNiZiIPOFP77z9xBOvaHRahA5qjY4l1NbegQEFpHEwG+oz0NTurl6KfoBhzMfZaFSi3Pb+/l7yBJxfYAvjqY2EiaySPPLWjdKhgZ4jDxQnxkek5GTlFRbU1tTxlls7mplwTYns4uZpZGJNQF5dx//PgNMYyxHyEN4aTuW2LGgyA+ivBM2fvfri08+/bGBsvrikhfMCIMlHQqedqt3UaIcYK5NIBR4eZFgd7W1wZCbHJyF8Y3IP+/bPf3mXHL+9vo6XpMl06cIl7NK5HeQQmZl5ru4C8aSckS5o2CntlhZ06JAga9D6Dg+LhMnt4uQGzsOvKAmwOo2hibGLhxuzuZmMExwesrrJMbgxMjwZGOyTlZszNTN34dItS1tzMqklBmSYmuYX5KalJ87MTrN0GHmXk5v1wgvP//yXP3v62WeDgkLF4onLl394+7e/+eLzT5sam65evV5X206z9OGTD1OGAz/A5QO3VM4q6QEU7yvU+wU40DH0LC29I5tSkKuBaOs14MvLdMJYxzIaUzMKZ2dXBMCUd43N7Vj1MDyspaUvJycDjAMcALhD6OG9uW0AVAWVhfXt6e4ppbc5PmljZbGyqjl+7DBKjWtXrzODlwQQ9grNBS+Rd4Gei+jc1NIBrxorFjrlh0oOMTqjs3+4IDcXudvYmJiYRL8dp3w3Nxc9lL+1BfwLukjvjScHeaisrEQieuypJ5fn571w95ZIFuZVJC24rTvY2QaFBIGDuXkKfvnrP+UVZNGuO3OhbJ1e//yCZl79r08/rL5XRprACCQyIyhRMFOJ1+BScsX8qETh6OroATNFpaeto9rf3FwHXmhqakqjvk6I5vLWtja6urq0yxp4yZgJgF4ygY9O3q6xYUhMCB+xh4/PT958Y29J8ZahwRwMHeXstet1PkJn5Twg9xzV+cjoMAc9LrlJSYlTMtXKoub4A4dKb9y2sLTOOXj07OlzExIF/sO0gvwDRVaA9rgqbW6Q0tJFJjEAdYmJjgFPq6mp7+rsbqishoTJ2xcIPN5845XUjIyP//nZ7eqe2OjAR594gqFM1vaOoJ0AapNiKTaeOi1g8DrTXci1E+KTGT/M7LbMnKyIqDjohb6+/rjuwDn28/PnDgAq2tpYtre3WJobb+JbNa/yEdi72Fvbmm2LXGxcbUz352WeOnm8ICMl2EcYExGWGBdrDwplAnC7ifX23Kx0dnq2q6cH9HpwdGx6dulOVd+YSmtqZMCZwvaJjw3941u/qq+u/fiL73yFrn/+wy/Qlpz+4svAwGAoA8zbSUlNr22gbdnAqbSxQVFhSDuByhtSFZCjQOAJ3EcVGxIaEhDgT8tcgvHzvMbSUp99T8/NT0qn5ubmofmwIuISksEqeVPIJDNzM2grUOwPDDAbz9LfP3BqSmprZ+Hn7x0SFkLipSeBW1pAz0fPwD8hLAFPoypIiA5jYsj6imZ7fTUrPQ1j9yuXLmFXC0eM3kxx8R6DnbVvvvm2p7vNxtKMQrCnfVQhn9WqQarX8Rh5+LHjaKMqau85u9mPT4xivesldI+IDHV2safKJ9kz0W8w5ERbVAAdXQOzKgWMRDtbC8qIgf4u1ezM5NhYX88gJHqD7VUGmDA2cmNNNzEmefhE8UMPHvrww3/IZFPBAZ4LC2pbWwsmfu/dkxMV5GFvYYSTCcVWiL8PII2vQMh05YaqajQ/Bw/sHejtuX23C9sRgB9f/6Dl1S3SIgsbtNHe4JkEAyBKaC3csftslA1KD5aiLaiMFbpYQEUaF6jgGUjLhHQtiDrpI7/FycvX/99gY2qpXoe+DReG2AiuA0q0OK+CUku5RtrKNufTxZmSgQRffn1+RrkUEOitW9td1K7m7S0OCA5njPPAYD81y8a2KcwvrRo7LU+eHMsn5BN6hHNnm7KB843OHlUHQ7NhJPCcgIAEAGIZNQRXyuVR/xEyCdXEIS6bJ+FBFg/1K78CXslfuXL+JLcmulPncQ4vMlx0Ue9SAj8DORPa8Y0NBDMiyGJoZ6FSAoskJaftL96rmJ6TSaeQIPHrUEAS4xN9ffA19A3wh+60BTcKOiguJ5yzCN4Gh0fhe+DbTtHMq4Peg3WFBONv7iT0ci0uLuC91NZUc3jIpVLoICgIUtOSE5JiN7dWWzs62aEzU7OtzR0QZZfw3sS7j2hPy2ptDXB4AKLHyLgaMd7snMnJU887ODnCEHJx8dzeZPS2AmBC4OEFb9bMZBNLVGav93Z3NrW0yGWK3Lwczfy80N3t+COPJGVlz0mlZTdusDE4LPCa31NUXFh0EFEzjlozcxpuGdN7UtPpmatITyYkjEaTsV8ZqEYe1N3djX4ObJpqIAfTxtwcCiMu7kCJEX0TCKzBISHicbF6XkWmQA3b2t5m72gLdWV9DhOOWdh6XZ0tJx955L333gWvWF9eoW/Z2dlx49owreML56+PTamAhABm6StAifbyFLLTnnj80fU1dG/9dEEh8tPdAfmcnVHRzbWxd8zMzqMBQNscey1afbNKFVfLCZKYmvL3D94HUvvFz1+DFI0pIp/o6ISMk0g5q56b042MTI2P9SCNQhcB8k7rhy7xLI7uUFitLMEnlcyMUM0KBMhTzCEQegq8EC3ga84002/OXrC0cczNy0xKSbe2d/7m6+9AdNcxHFpaog6MDfZzd3G7V1XD8lQtqJlWCz5OiYi2xNTUhMbykmYZFqtMPIzIJCQ4eHxsbKi5hQzmi6++joyMhPS/vrJMQxeqN9yZ1tYOTFVeeOHR9977x+OPP/32r3/673/9Wy6ZOf35e7cunsc39pGHH6IhQSYol8truuora5u1q1sKpXJqVk09tDuzwIhwYHeOXWR2SQnhEomCuuTE8aOYXCsXNSceOQFHydjcFIZceVUdx1Z4WPDaxkbX0CB0wbbONuBEAPCk1Iz//fPvsbi9dukHJytrI/xfnJyuX7+ek5eLB25zUxMM0r+//9bEEJYoGBiaNDU0EXPQbvYOjXgxkMnJiSwEZffaytDO2mpESJC1hcn8zExyYsLDDz/09ZlvBwdGivYVffbV+Y/P3ksNd1lZ0+Rk5z3y6KmPP3n/0vcXKDDYS7S6pTinjYzRvEJSr1Zv9fb09AyIfYTucXGR9nb2fn5+6AUt7d3d7Zw5kug7xkVHvv32H8ASQP9e/PH/x9J7wMdVX+nftnpvo1EbdWnUe+/NKi5yt4WxMc1AAIfU/WezqZBAyO6GTWgBDMYYgnG3bMuqVu+9jcqMNOqjPiqjatX3O86r8HGMLaSrmXt/55znPOXi2try0VMnAG0Ge3sxKTU1NzHQ2IYry0N2ICmWc4tKNjc9AQXfyNgEsmVlRc2FCxfIfIEIaCtyrKqpLypr9A4Qi/D787dMO2rBfqumroodNgkMRzIP3bl1o6e9y8vONDnBPyE2+vJX36kWlkzN8MtbEtqI/v7Rx5JuKQ0k0cHc0pbWth6eJnTrU7MzeCR1dEsDfD1xaxxamO/u7oE7g99bULAf0DT3vIauHvsLWf9Ce+dIcmKEo8he1ifTg5+mrTkw2NfS3LGkgvpkLDC3AhYTCM1sbC1s7a3l8gF3sTsto3xgMCQ0jNm5vV02P68KDSbD2Rggi1UMQ9X4yMBmiP/SomaQv09kaAQtV2+/rKWjPe1gRmRUyBQeIpvbIhuRtaWTegbas1VZUapvrBeXEJt9/15IWJRPYAgwwPjoMD9FWVnN/bvQX3XNzA19AgLMzYWVlXXsOFkCklnYJZFxKjuJREDBJrqG9tZ2Z08dZmsp6emyEZrsqO1Cli689Gx8XORf3nlHaKEd6e7D4gf2kJmZcF+SwdLyclVJoaeziBCxmuoqWW8PPywnMK4l1FEiJiTtypMnDiYlr3393V0GocmZadKlBDY2q6vwVKY2GC7WVql/25tb1nbWGGYycChnlZRDzkPYcAisYfHoaq8hlPj38ATeyG8oM9zV6q3bLum72jSazFp0w9QbHmEkhli/paUkDQz05+TmwOXGaxCxJlwnzB3z8hu8fDml1epttmgIAXMe5gB3sU77+JNvIiJDsPwuzi2SBvQgLy7IZ7bcAJhllqJFRmzI/MlrC/mUiVCdTs8GkgKspqNu0+jzGFKnCT6inOPYzJISVieLiQ21cRAGmVrULeo3UxRVEJCUygTcCFrF2G1rbW0utBpXTBED4ufrzwiJdDQyMnK2AZ/8CSdHx/vZ2TMzC395951r169/8smVxISIHd0dYAZPdzFsOK5AJMJl0xJ2KCow1coazSuFdna+ixkRLApJKwIKfT0dXnRwyc2NPTg7wgfE5NpN7D8g7//2X3/083Pel5ro4+P9+ptvnsw6JZcNyyTD1TXN00oS6mcZ3LulKLwF5HuA7jIXQnataWymAGlCoGLqhWI3oYCViu2kau+eHf5i68makbE+6s3KikrMitxdXVKSkgJ8A5ITE44eOcLrOK1QLM0voGqAY3P9xk1cwJE6/eu76729/dx8JJ8VFBTVNTTp6OiXlFZAHAAt4nXBOojqQgMBBYPtdEpqKi1GWUlpd0cHjMf7dx7evHZbKunA3wHpjafYw8RMjbzfvnNbqZz29yc30Pell1946ZVX3njj9WdOnmBq7Gxr/cNvf//ZPz+VSnsG5HKOKgrn3l3NHfwULE1ByXm3LM0FxDWhA4Pw9s2Vb2ZmyDASMnPACVYtroaEeMNPaW3tTEpLR/Yo6ekBR+LGVK3guLJ05PCR+cXF6vraVUa/tSfpafuY0PEmhQzd2t6B1RFKlqysk9jzfpddLTDUOHbiODQK9kA19RIgA/YcaH7tRTbbm2vHjx+lQYNNAIZw7dp1vHoXFpe7eqXgt0ROsyFTe9kYGBPnhNNPYlwMd+Hg0GB1bQObfzo1WGemJsbeHm4YGQNFwmCCJUTXNjzQj1N+U1MLJTA4MIg3Ky0jY3R4tLmp2dXNZXlZha3GqZMnBgcH6KDz8koWV9bhqd/Pzjt6OJUh5tyZoxHhoXCaEuOikXB9/fUV5BN6rEs7uiZmlJp6huGx8VL5CDSy5bU12MI0d2pwQ2TNOgHX6T0souzsaHFuZ1eDL3l52kVFRtjb24sxbzMyxLsS6BgvUF0tnfnZGQKLG5CbVDe2NNaNQFOytqH9REW0sb4eEhKMtMPO1ib7Xu7b/3258MGDlPgwOhgdrT1auprm5iav/PQNW5ENKTl1zT20LzybFmZGGNL7enmmABKMjpw7exaCaH19g7u7GCYOqTEvnj107twZIxND7EU++7+Pxgb7zz17jJKJ/1JVaXHOvcfujmYhgd4CawHgLrd9SlJESLDn0SMHHB1hqe0yj6q/WU8PnQSpIAAp2IbBLUS8QZcAXWNrdRUAtq+vZ6CvWzHQ3y/tWZlbwEtjZXO3vVMCbi+RDTa295RWN1bW95x69hzgzAcfXZ5ZWPHy8y2uqoqIj61tl+QWt0n6BmjevX28k1NSAkM4681yHtyHzZ2Wkri7heR6+fDxwwV5BQ2NnYNDM3hQUF+7u3u5uxCuGRkZgQtxfrF04KiiQV9aWjl29GBocEDJ4+LW9s7FheWwsCD+no6TrhQ3GfjwmCyxxqIiciLD6nxK5NsxNNWtbWydnt8wNzLEuYtKwOJYIABDU4FwNDd3YPkb4O+TW1oXHugDFlpW3pCYEJq5P8HZzjIqIizzQDraG4gxddVVVF9ug95e6YPsexWVZZ7eHsEREd7+fgHh4T5+vriWk4SzvjrX1Ny0vLIMulbX0Ly9pTEyMl1SUtsp6SbYZGxkAmKt2NUBb0+kBO1t3QKhvZGxjaOzGNgZVZufb7AST+DO3vnZRS9XN6Jh9PU1LSyMtbU0RsdwuQv7xS9/CplL3ieLjAwVi8XgavRhNKDw+27fye9ob/UPCPD1D1QuLH/7/XW2sKYWQkd+EhvL01mnuQ0cnW0tLQWu7k6paQl9A31jE4qNLVjWev7enoAreE7S6VIeoBExBKvLmzpadg+HG/Mf+w56ZeocoPTWhnqMQ1DIP7xBDIJqUsz2NvWPD7T/tP5QOUCb2dz/4ff/yX3Ii/bw/n3UhMz6CHUwIUHIIUKW6iaamVNjib1dUpzBjx1Kra0q196740domrR3bHBIZGXq6eFEcxYcFIICik4aWi5TOyWL7891ct8ydAIv8wir6aBqk7Y19TyrznnX4mTjwjjJWdLCVuUfCPN8MpfNfcJfceWUwKcVXR0xSNNEEwbtA1dY6D/whuYX10rLGgn5tjCFra0CRiISh905eQZvv/0RcqnXXnspPS3lu++uqSlBT9YhD6GFe+qMqpbBcMIAIDMIcn9CK7IQCCgcdHVYBOCIxMuFeF0mk+EjhtUnPQQkGKQN3j5BZWUVcAZbWmjIpb29AwYGpkKhrbsLYbcOQOtubh5s8dGEIImeZMyanVcf5ptbpuYWcAY1f/7Wawx/OF5BByWSdGVpobO9nYhLXprdrXW2CJyz8fGJ3L2eYk+8E6cmppDWTU1Pw1vhnV5SLSNdOnfuXEBAMOlNfv5BcIIh/SL+APMEIg8MRMaviIqOtrd3iIuPCwkJQZaB2QfiKhyGoPw1NLb0dsr2QN5bfbI/LQUDl8S4OFuhDfHoeTmPBkf6La0tGQqfO/ecn5+/j5eXiZHh7NR0QW5udnb2Jx9+mH3vPkf/0SOZ21vbbA1wqgXRCgsND/DzRSlJy8KjzqkNDoCypwmKZ0MThCWYqD3SHgZ2kY1F5sFMWa/s2rWb5kIb+Iowl1hh02SB/q+ub3CG1tY30OwYGeqiLomOjFQoxiE7YVFAZtD4pJIt7YH9aXq6Gp2NzY72lkT23MvO5u1fXtsaGYfaMieV8pROhYWF+Hh78WaD/KLahhMUGhbe0NQMLmFqbgqUBYG+XyYjK4RpRrU4m5KciCYk+36+kTFmg+R2GNsKTck1JKYOXYBY7BIRhutqGOj0QJ9MYGYB5R1YhmYK9lpebu47774/ODCI9pE2EGQ9JDiIOxhrdu51uqGo6PCM1OThAfm+5MSD+/cjvBsYGL5x605DQxOugnEJSdL+ob5BBQEQbp6+uFdjOAn0jf2bqYmRCBoAYITAHDEZsYUsQtj3OyDMSA718rBfW11mlbu6tEyt4mhmk0RO7PL8gu5eDV8v700aUh3d//zlz7kxi3MeKWdn0YFR+Y4dOVpfU4tppNgdDpPDntUZENq4aH8nRzt+fJm859bdh7AMjp859sbrL0fGEdu7OT05qpyc8XS3RwgIJuuHAYm7y7vvvouQg/0ZkoOMA+kUg3/+85t++QBRlk42guNHD8p6uu/evmmkr5u6D/Q6JC0p2tvD2cLKLCk5JjTYy8cLTxJbIDvsxOeUis6ONrjmoCBP1pcbG+t6ujuRb/PDTtHuToM+dYNGKJUzcK+h2DmToWAjYgvQ2T+k2tHa0tD96PNripmFvpFp+eiSu4+Xq6c3T+jjilZbB9tgqJUaWorpucFxpYmlibW9HXNPQ11tZHTEkmpxZmYywN9XMaqA7gun3NBYLzE52dPTQ2RvS4Cjubkxe3TuZ2nfEO3XLnl+JiYwC9nSMcbtbm9Ay/rq0ud1VZWPiqsEZsbHjuzngO5oaweeYSLhXQsPCsVFBfoDFt58sC1Wm1DNzMLqJDSDLRYxWBAi7GwswPKHhnoz0hP7ewc2djQVQ/3E7JFO5epkHxTgm5YSA2a+ODvlwFhnZ/vJR/+sKK/GvR1RtosryZprko6uE6dOk61dUVX7/rv/p6+jIZf1A4jYO9iSv1vfVPXX//m8vqGtsKgpt6GrA2vHmTnQV2qAE0w6AeHEAhcn18kJ5dTM0vz8GpP6+NRSY5MEo8jJyfnRYcWeHbWo7viR41C9VpbmZP0TNKaj48OcoudfOPPJp9++/fbf0DhyYkU5jAAAQABJREFU8rAlXVhcwnIRVkFMTDw0/5LS5gOH969s7GFwgUBuY+9iZCYYBh6eW8IT/K9//d/2tubxqTHYH2h1BgflU7NTcFmxKsUOiZGNlTP6Ft531KJ4RUGZBRklNYnXjSqLwQ29KewEznIQLxBDIMF/g5+UQMoJpznVSD1XwbfcIGVJD1sYKN/ubi7rq0uoEre3NkEFeN9ZylTVNrR1dmO8hfApPS05KjxsfGw4PNhfT3t3WC41M9JfmJnU09p2c7D29XTHlRROb3RUFJwDlmecVNQ/qhgDq5GJ2hF0dR0/M24XFGXQZeEiqqdAyvNTxSBJFwx8lDbq9P8f4cQsSeWjnPNf8fMwwnLZHCbQywHJgKxAqvkV73JupzOns4qKikTWFlERIaAqWMMMDxGQR/qNTWFhyYJq7ur3d+Jjo48c3p+XV7Q4v4TshKWJYmwE5RevFjM0RZe+mQrCg8wrxkqe14ptF5XPz98fwF8q6+elA5ElZnJnVwsQjkC0qek5ECkukGRHqXSovb0XxXNFRSUHbGNjJz+4h9idZhF7bPKWZxgMJxY5qZhGgHQ1f/Xj89tPENVt9Ha3YzLy33/9X5VKae8ggkLT1tGO6yCUDWboifFJNXdITx8tISsTUEqKDVzv5ma1bwK5d2zFIOQ0NNRzAgYG+AErYcwYExONxIJzH/hlYnx0jwaJhZacwnDBJV3dQyODff39WEO5u9iHh4bRdjB1jYyMZmffr6quYlA3MzN97vmzAYH+FmbmsKjbWlqZF/Nzc7FKqCPZQTrg4+Pz61//Jy/9pS+ukJ30FGwUwRLukkiWl5TYiIjd3RiNmZo4o9lXV1ZUERTCgE82Zlt7G75f+1L2YfMOBRmN0V4dHXb4iCh4i+nKxsbGnsk6Rf+IhF6N7g6POokcDmSk9/X2euEr5ugUEx1dWFI6Pj0LNs38kpNb7uFum5y8DycUX78ADx9/jqrR0WHuj87BGX2NzeAgDMNsCwsL79y9h4DvyeYWCvSllTXICpCdaAgMDY0kHe0cgjHRYcRDT0woHpfV0ySicWHTKBSwbTKeVAyNjwzT82JYCuMRicXRw5kvvngeJj2UWtUS3sdpTY3NdEins7JKS4q5BQ8fOrCyspST8+DmrYf84Pg4sLge6u8LDfDLPHxkbXXl7//48Pa9e9C0bOxFVnaEiNZNTC+sbG4trm4MjIx39cg4molxxr+INSTXw1fjkOTZQVsNRIMdQ1hYKEkLhFQx9SKCa6pvgCCDT5iHu3h2koCuLezI2Biw0LIwM4W7wGNMtBbv9bRSeezw4U3iBTY2YiIjB6QyTOaZ8DxdbdNSkzmqQDAYzdmf1NfV37t5o7dHHugr/smvf3bmaEZ0VNDu5vKj+3kPHhSdOJnW3tkGEiAS2eKgGBoWipXirdv3sRWEdXPo4AHaT4xpnF3d92pp42bNEUMMLFw+4tkmpydLCvO7OtuLC/Pl0p6+3m55X6+FiVF4SKi/n6+DyAoCAYJlzIt9fL0kXV34O/XjFyq0yXrtVToh+ms2n9kPi/73Hz+UVlQ2SmSPissiYhOHFVPVHQruJXeqrKXlw/ySqWkltINDh/ZjakXmSXp6cnNzG7koKCLsBIJ3fv/L9o62ykoSl9tkfUOeHq6xsQmcR6HxMez/3nn7T4AEhw6l0erhKOvj7RkZHkJPiROmnTVcXxZmO0qe6WkCdLZPHj8il/Zq7dk4dexQc1Pj+ORsWHDA+efPseLydHOxEZjxCvMgs0iGOcuakJkpMjyMzS5k7JPHDhHWU98m1dxd0dZcZ0dlY2WZnVf/k1efCwvyu3fnNlFOqE2weuDUxvLP3s4KwC0vL6+2VpKUFPHyy+ddXF0Rv3PCGhmZc47jp5Zf1CGwsd2XmvDeu3+79UN2DiqUrp4DRw+9efHCgYy08MjAIA9uH4iQFv5+3ibG2jMTCtqU4YHBkWEy+paHRiYQikl65IMjCgJ/KEu8IJy/Bro6yQlxWaePzynxF1zE/qK6scrBxf5nv/zJO+/+8/IPZZp7tYdHRjslfXkFlRSGjc0dPAScXNxeefXC2hOSXuZZOzU0NSJ6QZq8hgdhZ1d0bBwYaUhoAFIx9A+crYCXIyRfTUydPHYc9jKWcXzr2ekZpmqWS4xWzFU0c5RAHmR+pXigHJxFSM2purHFs6bGP8kpe7pLo5BwslNF+ODPeY6QU/A73ByFQguABPxvKEz4Gr7w8osMxA9z88ljgjIGUYNq2lhfh6HV6axjwNo3b96hgNItsQPifo4IC4ba3dklAyPh9hCL3bu6JLin0rXBIeAZXFlbUQ+CT0Nu2TASKMCikVkPHg6VG7yUgs01Q3uh1FEaEbABoVEggUapgnwdKh9/RS3Biwg/U3NjI04AlHhGBvqWFha0jGbGxi+/eF7WLfH19lLnFqwsm5iagChgQ/3wYYGttQVCzzu3c5DS/vjia1BD0F+cPHWY7XZjUx0DFaeWvcgOeAlXTl4bwC7s1uAc4B41NDLCY0s7k75/v5mFpY6uAfMi1gIUQjAn1pCFRZVcLbFi2jp6+NIhrFC7zDDl8Apra25srrM90tfWomnz8vQ0N7Fg44NTAGtbzf98M8tQT3tibBD/MGzD+HIcxRCBPDw9HhcXc0a7uLhBs96feVRgbvnwQQ4euJZCYX19Ha8F54eziyuv3eDwSBM6ipX1hvpaG0tzdqE82HDuzU2NMYDt7Ggnojg4JJANNibF0H7g48CrxKrq1ddeAfs2wk8PqoZQIHJ2IuBH5OQQHRd7+MTxE89mUbk7WpuRZ2nu2atSy21UU4gHjAziomOgSEHXvfb97du3c0jSDQz0gR2LYSAPYXJKLLQivmNoCDG8eyjAmLCwbULkhFmfnoE+gnTOVg8vyAr22feyTxw9jgduW29/enq6VCoD2SfFAn+m5557bnx0rKqqBtAJFYazg11MRMTc7HTZ47LZ6dkAv4Cb9x8triyFhfq4ODvk5jwODvRg6s97lO8u9rz74HFa+j6QI4qZrgYJYeuWAlOQcXJ9MbGkv6P8884xkLMEhoIM3CoQWhzan1pTVY4Bf2hIIOfZztYybgm49JPQtjI/Ozo8uQ5TwMaMzQPJYSzeIBLBBb1/9w4DbmSk2k+nprqWL9VQ1xQeEQ5y2FBX9+orF2amcWZRaGtr4FROzlZ5RdWpI4eff+5ZOok//fmvUzPTIRFR2voG03PLAyOTY+NTxKEtb+wqF1a2CWCamYH6aGFmsrO1yqHAszE+pcJ1gfe0tLQudV+cg719awvGx2affPSpwNwiNiri6pWr3mKvc2fPYYCOuJtk0aR9yaPjY9J+GV42wOzTcKa3NqR90osXf8w2O+f+/bjoqN2NLVqEmvJyAAAMMqEk19XTYnXs1dCFPUB+LpYIkvae3o7Gikd39TW1IsL84pLjBFZWcTEB0YmRlRXFLAx4gMEMUDUFBQe//MrLR48fSUxIIuX4/sNHH3z02YOCkpqmHp6M/oExKh8+bzzl0PgIsQIth64Hjmeop7+1vrEwt1BXXdPR1qScGsXclckGfBIQIbcgv0PSUV3flnIg08PL68b162y2N/domgpsUIIbmgoV06on1L2dbdi5nmJ8cO14BKTdMk4ZJzurID9xSny09p4tuaxzWjH7zPEMQ529VJRfXHyR9m5waDQ6LgJeIjI1eoaaujZzC9Njp09+demL9o6um7eyJZKOyvIKXR1NXy/xCKrX0Ql89TC+8fZiOSKiqB86kCwUCkKDAgSmRkN90va2dkCa9997Gw8mzpSqqioTfT07c37B4QVJ5RQ45PYmP7UFPtQF+aV8Z1phkK2Xzmf++OLzsdFhr/zoVfjlcqCM7q6Lb7zMp4UE+HNeA2+wYIYJMSCX5eXlJyQmpu1PgPtXUVnNipo+WdYnjwiLyc0tWN/cVq2uJ6cmYkVc39BqZmkBNaG9RZ7/qITrZ0LCSScyPOD8uROHD6ckxIUkp0QJLY0VowMkYs4oGRqV2AJPcp6tbLIY1tHXhtfKjlhPby9JWxdePKutsV1WXirHP21y8ndv/yooPJT4xtYOhI/2lOHx8YWRodnF5SegaqfPPIsE+dJXl6Fzh0eFPXqYM9Qn9/f1xBd+A96bauFgRjqLhts3b9N5zM0vm5hYY1XR0yUfHZ7S1zEUu3rZ29lzngIc0qwzUbFJ4XlgkcfYBJebB5mDgoMRaATc9d9jk5amNqasnM5M1pQ9nlCaSLXu7em/UoGYz5hOWMwFoo/xFJeXlQAFebi7IzTPLypewdVFz3BkTGlhaY6Ifg0R+Ox0p0wWFhP7MKcA4Za0bwA2DqsN3DDgOnF0g2/z7VxdXRQKBTWWJ2J5eYm6S93izxkKUfs9RTjhiFKXNYyMjEEd8c4F+TR4GqdMO7WjHlB3yeyDeMCmkMGLK1ePj6iYjNXh2Bq727pwlHbBHpAVkgqjBRedhJb0tP3xMVHcLY6OjqOMPXuQmfm4iz3yC/KsrbD1MMZOuaC0fmtj8ec/f02p5AZYeuPNlxFA93TL+XoYmyJmp6aydKca0+Gxs2dMJ7QDW+b6hiZk35hOCyytcDCFMzqtHCNwNjg0YGd3nWEMf3MM5+hDcASfnFVOTM8yxHuIXXnd0FyaGuiaGOhamAnc3BkLXTFmsbYSar79qxe1dTWxW1SvQTw9/P29wQmZq5qaW0hEO3XydAQfMbEDQ8NVFRXgDDNKJe2Sj683FMSFRRUeWrzuefn5tB7+/gEwsNmfMjlBN+IDBBIFT2AQ38sf3zw8JLGpRdLENOnl7c1qZIoAjNUnGBho6+vRHZkIzMW+3qQKePj6TCtnv//+239d/W5QLgd9GhkZNzI0wnGK/YSvr7eLs3PfAGElozY2ti+++Mz58+eQqaLnQ32B5rqnB8f9mUacQnAH7ZMFBQWyBfnyyy9hvlmYCzlnMZGaGB+hPhEI0FTf+Pqrr1bU1HdIRzMPJLE7HVMwOw2yneJ1+OHa9UXVKkURkkp6agp8NvZSDIjc5XAubF3sbt0vdhZZcC4U5ubjc5uenno3+z69D5SEsooaLI6A8lAhA1I5OTlNT8/09vZgyIujNHQYiBIoUpCZ84igCuBIXlmY25+WxI9DiCujMvsY1losGPgK3h7iyNAAANKYyCiIyCMjio6Orpo6ll/tvJhOLu7czbfv5LCGNNTXycmr09Zcee7cGS9vTxRLuTkPuVvJNMBlm04qNjaOSGEaQ/nAAOGvYi+vmrqWviEFy3ooy5raeqrlDQ1tvWXe6adeghp7toYGJmDXo4qBW9HZq7Aw1s1IS6Idxm02MND/+g8P96Ukrq9vQjM5cuRoQUEhNvys3JG9wyOV9GNJpYuvVf/goAemKZ6el69e1dDS3H/wEMnjFM7Tp7PaWtqwUzpw/ry8owNT1n0paXJwXMUUniDkChkamnHfB/kHv/Ti86uqhb5eCfqWK1//oKdDxGNMdHwEwkcEW5gtYFzNEeDo4IhjxXt/+VTS3gkaU1Zek19eNTA6M6iYkg4qm3pHFEOjYJPcDLi085nSHhnHJY32vn1pwcGhNKQ0sDzv5mZGoELQi0BEkHn0DQ1p6RjsS011dnP78a9+i8yOu47m487tbDRYbqC4Yh8nZwcfb3cEefBLsk5khvj7JSXE42p59HBaqJ/Hqmrez1s8pRiG3E/f0NZaeybr+LHD6QZ6+vgWxcVFQz19/dWXERkxvmCrGBsXRzP669+8S08WEOjLcTkNn3NokoqXum8fStmrX1/+/Mr1od4OsZvTvqREXS3N7s7OqPBQ+oDix8VUYmwrs+89uHTp0sP7JNqPtTe1lhZXULd471BTwLdj29rcKTfS07ARWgKIZiTHnjtz3MXFpramIvvOAz7p3PMvvPjiGW+xk7SnW+wK3muNCyjCddJ32SvA0vzRG29gATE5Obu6so6gFgCQfqW/f+CV139SUl5XUd8aERECE+Fudj5mMSCEoFue7u78v0QixREUy6uHD+/l5+c3NtR2djZOTM/gEHuM3iWJTDbKqsg3ABM1FyiNqxvLu3tZXgKUsb5cOrg/GYEEAFN1ZRWAwU9+9jrPHas+uOie8AjE/r44M/l4BwZ4keZm72CPaLKvrw80Wybrr6uthCzL1AuI6mBvx75gaGA4ZV88u/PHj8sR6Ur7RqdmVK1dg2Q1s1BDJEAwHG5wWJpTVIyNjahn6AcoD7QRlEBYkSvra5DO+EOeZYoLs4EWG1otTdBHchYoHnxwEFEk2WMBonLNTFlIdyG7mhobJsTHjo4OCi0tgDGBRr/86mtJ1xCO8IQQbGxr+Pl40IQxHjE/MBaJvXyxMcK4r0fWj0CBR2ljeyevsJjvxcTG9+BkpobhuUN95noY+IBAzS2w6d/GaZIRiu0xqzhGAk5jPoMWjRLIVAPwyI/2b/E+Sz44VpRMPiiiVHe+OMVbvS/c3ETOwHdBh05hpYozTwKzgjocPIDfhSnpFk2NjWPjmPLHurm65+bmr6+uAYewRDTQ3entlVVU1h3OzPD2cmGqT0yKvPnDQxAOeEXUfr4hi0wePWMOHT3tFYY4LugJyRuGrNXk/XLefc4WC0sz5dwYwUwOMHkF5phtIXsgWArLBVaYhsac9maMT0TQsw6DogguyOIASPz6jfsN9e0zMyPIGTX/+J/n6ELnpicxsECdBq8Cql1+3mNDA0PCZRgdqLr3CMm9d28ZgJaGAgTnydrU5BgWqm4e7p1wT6enkQfAVIPgDAC4hIBX0hMaGbO6sf3B3z/mJbx+6z7/4IpUUVkvH5jA/YgQ6uLK+uxHZbcfVTIt1ddW0WTiMMICj2SR9aXl9uamy5/9k+Y0wD/Q3cOzsqaxf2hiel51LyfP3gl80Q5TuNTUWHz3Wb9ZCUxl0h5G5sjIsJ///KcJafs8PFFt26DsMjAwgvJH2wi9k9BtLU29mfFJA12tPdtPttZU6UlxuLuhgbOytJRIJJp7cd7zcHURtXc0GRjpZp3OwhZ8ZHTKwcZ+hfV+WGhaanxB0aPZuWkvX0+8rFD0mAnMNfeua+zsDfH3Ly4qMjbW35eeXFJeYmUngME/Mr3c3FhbVAw/oNHExOjw4cNiTzFSU3hZbA0QLeC7SJY0Dyc3BCiKo8gqwMuF5ELsEAx0NLEwopkkKSHY18/N2YV3pK6u8fqNRySYywZGJL2DlraO0XGJyen7Vzc02jp7y+oau/uG/vj2rziCs04nHcyIbaqtCgoJmpuZ5HzZw05rYxPbUoTJdBLIRls7WvWfCkEsLO319ExGx6axIAeT2cL/T0ePZoL7Xm1guMViH2xEA8kpu47oqODzWZnYjpCHxWyJ4mN0ZGxja524hvPPv8BsFRWbUFkDlXSNcDUgmD1ampCbGbL5YWHbmplb2ju64ARoaS0awA9BIj1y9JR/UGhObqGTi0tYdAT9eN+gFJU6WfTK+YWOTokGj+reXWsrK9pn6APaWoalFZ1j02scJC5OQhNdne21FT3NHXToXhGJ5maWw/19Q30yzZ1tM0PdqKhIkKq7Dx51DU3yfHMwae3ZSokM/clrzwtN0YXpqZZWeM5CY+PEvj4I5CHqSYeGv7p69W5ODYummNgEDR39praOyNiolIw0Sxt7ngKgpCMnToicXb74+B/Sjs6Lr1xQKiZbaqrzHhY4iug11SNKWmLC2vzckKx3VaU0NtAaHe7d3l6R93SryJ0WuyrnZ1c2nhw/fejwiVP6pubywXF+/N5uaVNDQ3tDY1117cwUSCku8Dsf/vOzhtbGz7/Nxooa4gBG2IRH2lhbUE6K8nLTEsJev/CcWGRmbyPkESbmHp5GSUExAblMD7kFhWg/UCJ7uHsSQuRsK0wID0OwHhcbJnZz6WzvhtlIwyowMwrwdbGxQw2oFRvISKT93dVvi/PLZqfmRHZ2XR2d3375VXNbl1+QS3RyHNhaTU0laSohIWGzc3g4+B46dnxgdOw3v/mDgaFpesah4uJSBEXTE9McBa4BIX/+n7/jaY+GsrdXvrCwxBHCyQhBDPU0/TQ4FfYxJINb2ZJpsE5OJGPi46Jmuo3HxdWl5Q3wwpSzKwlx4UcPHUCo3dvfNTw0t72xqw4s2tSMDPWNCAmUy7slLc3v/O6/ejp7//f9j6zU54GlpZm5i73Qy9VufU2pr7fH30fsYGt15atvyAJMjItkYIYC5+XhyV6GNnqC1LTpmdFJZWhkKPS0oNDghfkVad+YdHx6en4xbV/i3Dy4Lp4PxjjwLK+q+vthZPTSZKiWVAxSlJiV1WXKBkMSOnOwLmBPFgTAegQBUnh47ngj6LGoQyyDWCUCwenoAK5jrYJGTfvJ+kp6WhKiaqBsRPckQDU2NU5MzuKdTFawo73I1EgLfhnfjknIQB1CYSYwNa2uLMOjV+zutLay5O7uRjUCr4IPBfCoduRZf4LoFgiRp4/MDc7uJ5u7IgentSds0ndW+Bx9Y/5kEyRqD3MtDB0mPDVIS52j6MHdoXhTwRmEmAWhsvNXDIKAogzBVEEaHRoApXKRtBU+i6kXZNhaiAOL1e7uGuJO1nuQJfDpnZ2aDfTzb21ohGFhJjByVRN21jW1IKcsPX5cZmasu7wwEx8dLrKzLy2tVK2savDN0ACAThvqLy8vQn031DPCEBrcAlgeiy4XR3uEzgvzMyTeon5fVa3oauuuwkoR2VeWlZKsjK6UZJXICF83R7Ls9bAs5ifF/31gbHxmUcVCEQ1MRLifkSEHwq7mWy8f0dTQprXk5aqqrmVdbC9yIBvl+OnTeK+gcL//4AFNk7uHBzo5/hIeIys6/gepMjAwBNCGwc7Z2Y1XsqGRR7jZwlLQ1NTEi8eajWa5HeprZ8/Kytr/+9UvmMSZ52iCsH/DKoSjjd1TQIDPqZNH3nzjVYLLsaiHcY7JTZ9MitYVh9L6+nbgWXDFpH3JuHlV19TSdPR0dVLztneZjZyhcpSVl1EUccDD5qq8rGIW6ZKerquHOPXA/sOHDiWkJGMETC0nQA5CypJqnruZ7U5YWDCHODL2vPwSus7FJRW8YUK06R4bGxuTElMwcZb29NvZESixAupN6RUIzEbHRpx4BxydMk9lwcejtaHhCvb3Y5XNEmdpafXc+ay8wiLUESn70iJCA3jinypatIDpX375ecX4MBEcHLuwZWjz0dvgDiO0NAkPD+3t7hNamHi6O1F1MPZEbsUqG38vMiKKS8rlQ4NqKF9jj5OzCLEXL3J8YoJvgC+tHAPKvQePSA0CN2K5QtesUIxo7d1x8XCTdHQCV5uYMwaVI5+mO6mrb33vr+9b24q+vvwV0Rof/O1S4ePS/j45x+uxo4dQYqEKAoBlgn+yBpV0hd0eV+JCxHFY8Nmzp184/yz9FHJKhWI0N+/R48J6RKwiO2sASDYo9P7YI926eYcNOZWUd6S/v4+3GxtcMIB/82yRBwB5E0Aglw+2tbXT8YVHRMKPxS2eNL7E+DiWTGwDoX2jJuYe6CWKaxfLVhMvbw/kw48fF5JPxEQIO+lHr50mP48GgtLW2dp578adzuYuiAmxSExS93kzPXl6t3dIHuYW5FW04jfIweRgJ7zw4nk7K3NJexv9ETfngYMHYWDn55cUP66jn7e2EmHMgS07201koxBJ2Jb5+vsSF865fPHHFxlucnOLfv2nd4ty7jy4fbu7rSMnu+CXP7vI0TC/uMzGkSWxr493ZES4rsYe3DEgjTk4oKOzEXu4hvh4CbAN3LuNPh0bKR0t7fbW1s8+vnzlq4eWVoapGck0s7GpiYgHnR3tfvaLn504mYnwf1wxKpW006CYGWrj1Qcjx9PTNev0kRdfOqux+0TS1YEHppm5ER4zvn4+3HgCKzNvX1/FBAS5Fjs7ey9PL94jgHgHOxtne1uAt/klZa9Uuldzj38AFCU3c4GxiZm+ch4f4VnKM+QHgix4qXHaXFKtceUIe8Yn+69ff4C3yIlzJ0Quzg011eub6xBWMGpy8fT85+eXQNJGRkejoyIFloKnPAClj5+Pronhg/sPnR2tlcqpAXlfdHSIn58bj76npwv4f2JSIrDT7PySuakRWKilhYA7zdpGpKbk7Gi0tUu4J0fHxvMK2uob6qgrBzL3n3jmWKiv2NVOqLOzbqS1o6exHhMdMTM6EhUTe/POo//76DtCd57samGc3dAikfYPywYGOW39ff3CwiMgi8FyAwHCsIUpnxt1Ymq4o0uysbXMVps3msAdmJLXb+UZ6+onx8WkJuOhYwLHEsgM9rUHpqY6WrCXaUG4OeHKUYyoF2zIGKEYp9gmssunTrDm4Ex4OjZpUIQQniPW3N4BO4Vsj2mnPkOVuvixA9TUgKCAdozTAzSdqIT96WncbxJJJw0fhIOoqBAev6LH1UyxaAzoGW7efGRlZXL2zLOD8gHOUtZHeIwiLWdUMzQw5nPYjCA8x3hd0tVFYUMRSNcHjMlhxfaXkY5rpkxSGXm+GMjQiVMvATwYZ6nijK3MeRQ5foW5o67a22ryDtX933/If6/+PQIYeGJ74YXC6iSrjv9ZDQ4Osh6iq2CxCPEKW2AU2ACBqCr5yi4u2NIOGJjoCYQCWmzqNP85pO4xJoGlxX6pLCvrObDDuvqOBQ5H2Dfqa9jhJGcAJN4PZSOifmxUkTgbUIn1OUe1IbsibOSSAGZ5NXGCBJ2Gj4KUnhiGyUllc7NEMTbD4gsLQy0Nbeyp6ddthZanjh2GmQGHq1/Wrxnh7TgyrCCqvatLpqdrKBZ78ERBqUCEwVDc0tJGQTp79mxaWgYkT/QuCMRpdBwdXZC0a+vql5SUwSEEhmeVCmVJIumSy/vZOvj7+dXW1jLRcx/PzEwxxALoxcRG+vp583KbmRmamhpBrA8J8QdAO5N1TGPvDpIGTN7o9DEP5Cbg+sLCwoH70RgsLi0zjAIkZmYeBFY6eCBjbGzE2NggKSXx4MkTyMhYooJiU3cB2TvaW6qqqwvz8jpw429uhBYBk/TIM1mc1LdvXosIDzrz7CkbO0qvH8f9e3/5R2NT/7Gj6cr5xQ6JhJMfuB9ZtLu7Z3NTW3c35sVSPJmAvIm0xl0a4de9u9kQghDr8HkHDmQm70t1F4tp+kbkg9xGCYlRd+8WcGsJbaxHJxeyTh9FNucBhcBR5CF23txaX1lbgsuHIpthAsjurR//CPfwibHRmKig8LDAZdUChBHoP7CNaBb/8Y9PIOUGhYSw2qxrqJd0DwLfHTx4wM3VFSy0trYOWFXa17ujod5D4Gz5+z/+7uNPPyU2j6Ofg8zV1YMxj5bRWexRWVm9tasZHB6Vmravtr6JlWe/bICbm5aS+6azs4OvY2xiEBYWyCizopoxMdS9ePFVsoIzM9PT0+N5rmSyrtbmdggfj3KKVlcWfLx8eAfZacMRxeKHh5DTIXVfSm9PD9JSLF1QEFNKga38/YMAXpKTUnq6e21t7Nzc3P9tq8geKyoqemho5F/f3wDrhCuLcaWVNZt1MwKzcKqTdLbzRtuzi7OmG1i3s8MqZwOs/+iR9AMZcSxc6MZF9naF+aUMx/ZOTr1SeXdX78L0DARUVJsb25ghRSampkO0MDfGXWfDRmiBLwMoN5ennFPSPVx866fFhWX5eRXYWrU1Nx46cLBPNjw1MYsfgmJkzN3FESwIcOnQwQMymYwquH//IXcXJ++QwOLs2wyUsTHqqGsLC5PUAwcx1cQWhykHJ9JH9+8+zL7n7+fj7u46PzfNuQH7oaoof12lFNkKuyRtUDlshdasrjMyDrz+ynNHzp0yF5o9tW6BarRCttf42BB2VENDfVZmliG+vqqFWX+gMDOjU6cO8+ww6shkSEBrvvnuPuYDv/ntfxiaGRcVF//5vU+7ZRNHT6TR0X7y8ZXOLjmSjNzSCmOtneSEaJKOcwtyvIO8j50+HhkVigyxrrFWUwcvbAGJr73SQZl81FqEWD6I3VJjYxO7FlPEH8YCUxNNVzf7pyYA05w98XFxDAfdsl5tfZ0PPrykmJq3trPa3HpCOCq3EzJr1oTJyQkPc+5raG7wCOhqazDNTE4Mb22uebg74CHzuLgKIQqapQNpCYH+fiTFQylkwQbeMKVE+Ltoa2dPigvKWgtzTYahhsaGmrLSJeVkmJ84PSkiMcr39Ml0LxcnOBdYE3/wj0vt/ePGlsKhqdWh8TmIuNJBhUSq6JINKqeUaO/Q1AJCdPf29faNIm7BEl0TK1Kj3biEQA6cpoZW4L+33nyrtKgMTtXm8lJ/b+f6qurwYVDx4MGhgc7Odni/WBe5ubqxR1CfjOo3Wq2WY9e1vobFoCmzBZWBwkaZQR3BREX1hePGuQQ0ysqTIYuHWj1aUSDhoCCDQCavHgR3eYKA3Ih/KSosuH79B+hOqINAleGVA48jVOV0HRgcAD3a2n5SVydJiouCP4yn/AhcJlY2wZCxvaTSPo74oWG5QjFGHaJAYuNIIQFUpCCzw+BSmd7U18wVqgmge6mv4KJUa/XB+7Ts/XuWpZz8u6iwgmFz+O8tIJWGY21pCdcU4mEQWkDw2UX4xJAqYgSxs+2T9U9NTnN+AvNggRkYFE48Vn5BubOLIyRTzF17e3tZrSQnJ0GuxGIJWysolngs4H+Jl4XGXr3DR0/QCtTWtSIbkfcNALQiAUB0QOtApK8pbhS0KvBxDA35V15odeckVIcCUZW5SHt7e4I2qcRTk5Mdkt5rN/KAkVnUCyyFvAywKUnsjIuJOXniKM7azGmYFcv7+zQXx6R4xgcFhQBD0Juz3+PO4y1ALQTJZXR01EDd2mCQqh7yEHmgVsGECZsMNliYGtcz9gkEjU3N7Ev4YbKyTgUGBtDvFBYW9vcTVbOblJQUGRmBdTJE0z5ZN2fZ8y+cA/V+5cL5Z545QasYGRVmKbJub6inf7G3t/vhh2ucNdxtCEtxW4C0jXY1ITklIDiIJcTwyGA1JmcRoTXVFeFRkF1CcnMefX/1m/HxSfJjaHnc3d3ZzB89mkn6c0BAwAIuZTCG9VDtrIXEousf7+xspmlj/oOlcuvmg4eFzdzF8fFhc/NzdY0tFCUsLhE2ECUK+kvsAx5BQBYQEKDMQ4XKzX3Eg8pYAzcHQ42qmrrbd+6y5yMW6mjW8SNH9hsZG3EkcYtjd/I/H1wqKc7r65O5ODtGRYYJhebjE6NLy6rKmhZcCbi5aeXqaqrPnj0TFODz8T8+n5qY4WaytrLx8/X08/PtknQxamOpTj9FGO7howdfeD6L6wYnqaiqePAgH5Y7w5pifFlHXzMg2Pe3f/j9tR+uf33lFkGaoJnrK6uxyfvAZX7zm98eO5UFEa64pOTCa6/8x6/+PDU18847b7MI6R8Y6OsfWFvfgae+V2O7uZWmoQUw9idvvpoQF0MX4uho39/X+7vfv3/nUUVfr0xLQyfr5BEQfK6TThIhEd4rYPSzs0rMCWE1M2e7uDhUlJc7OtjPzs4eO3bk1q0c+pLExCSAbr46LA/uXvpl7ijYzyR/WmBfa2ONYJQ1O9hyaGhIV3cnN15sQvxXX1yiQBL1EBER3tzcaGhooN71Lsyzyt2ETSPtgXJ89eqtaz/kh4cH9fcPLi6vvfXWTy0shayusaVvwE+hrZ3mAEXmcxfOH05LQcOLvQ7EMAjPPGzcYMbGxEG0hgT7ZZ3O9Pf3BVBqbGh8XFQMngOVl+RYbx8vfkbOq9CwEB500pMDIiKfqJQebiK6MTI+sKQwMTL54dq1zu6efalpGDvIutsnJ8dwlJ5UDAf5e6PqmZwetxEKEbGjnAMLoftx9/QmqXx9Q6tbOlpWXNoq6cwvKEDOAdsZjSwsAGS/VVWNa1y9ahmvO5G1gOXdmWdOg7mRnUZfqEZE1rbi4uP2H0wtKi7/7e//Nj41deBQelVNu5+fOhppcJAjadzZ3ur9P/wyJTnmYfZtKquXt3NoTEhsUry+rlZyejIslYSEKDex/cmsIyfPnIR0cOtOTmt7t7OzPUAfVACxu0dXZ3fmgbTTWceR1RroG0+MT126dNlUIHz+R2+w+ymtaa6uk5mY8ghY4RhZXFzGVigz84C3t9fD3Bw2jgzTnHE+Xp4QmFEeo6CwtbE2I+PM3+vDf3wk7e3R0dzDbM2b29TUAdok9vJha2BlZc3JBacpMjLWy8s1NDSMRq2ruaGirHDjiWpzfQEPzsb6RidH8eiIUjG9uIWUQd9ka5farc0UwZnLGYnBJTgYMAULUfkgmR76MID65Yxb4/D6DYz0AwP801Iz/FgYisXchLe/v+btYhMfEy401+2TdQ4MDqKGamysp70zN7egRUPbMDtDQ6OhFvxt7VhZ2XBs4sAHPs9nchAzPAEowkLkzKUKAiyBjjCAQkNXV02GQqy0McTeQQ7/9IMwB309eJtHDh+iLVtZUhtccONBpAcOFFoKofKxAmR/QWPFeMZeSuzuDOPs1s17vj6eJSXFjFNnzzzj4uyCQobZAy0GZjHEa7CdXVxcojDzQbXjH6ZV9QVsbmNgxnBHheZ8ppqrdx/8KSedOgIJpaD6g99w9jLZkhihxkOf5kio685TgQRlFedhXV0N+ARUULVFMxlYuI/PL5pbCNnycn4rZxcYih7mFFfXSIVWWJI+cXR2GBkZYvDlUSUDVGhpMaecX1pQGeOAbGyGXA9QmWsbGR3qH5zVxs5tEzc+CzU1deMJIxn8OyqujbUQPjOr4F2EGfr66HRpMrhU3lxwVyo0P4USwsrGjp4Ryz+Yz+pVJTH0ejp7SStKSojlJWppbaR+jbJWHBjXvPbl3728vNXHkMiO+wO2p4e3D418V1cXjulkb9JcoPO1tXOgJGA9BzQBgMZvmALJ6Pr2uxu2ttbVVTXME2jmkC7GxcfHxsZS8GEqYm2AbqG0tJyd8b59SS7OIl4IuP5FhfllJcVoENneTTAJ90t9fX2ZpVgse3p6HD9+PC09LTwiAo87puz6+npYhd99+y/w8fLyyqIiSVp62HMvvWhvY4UJ0GC/HCMJpnWWuiz/enp6S0tLGUoU+JAqFPQFMXFxHHasVYFagoL8xkbktGHmZua37mTjJnooI3llZY40OFiRYH6vvvqKsYlpWUn5x5eu62nthY2io4vPqB5MhM3tLSiyfC8etfkFFUG4gO/owLihf/3/ftdUW1aS9wgJp4Oz81O3NhhyKSdOZBBGODUxWViQD3EA8SJmUbzIxLtwx9AHqPvT2amvLl0NDvRFEJmdXfD9/TJpRytMVaoI4WfcnH39Q6BMkEeaW1uQuXR1deMsQ3dMpigwBbgKJuuWQrPgUMSCXr/4xa8thaaswylRHp6eSYmJQJEUaVhVr118i1r17nvvV9b3wffaXFXBgTx+8kR1TdXwyPzO7hNy2I8cO/zss89o79F5XFR+40bO1W+ukQQfHBg5ggp4eWV3e2t4fKa8rJpnnPOI0GAefh4ODx7aHUTBa46OzpR5DhRShNARryCisLScmZ0hyofuISAgcHp6JjExkV6SD25Zyu3de8W8/pg1cEfNKmegKhxQm6LlUH3RmZDUk5Kc4OAoAm9pbmmytxfxDJYUF62srtANAlmjK/38ix/Cw5GTCzw8/X/y0582N7X8939/SEYIBFeClFgtdHR0TCrGlSQFyvtAbU88k8UrjwFPcnpq1vPP8yeJiVECDEb0tUNCAtgBk/Bx9uxxsZcYiw1CIk2RR0DEwhF3cZ5JFNqXvYNDR0PNt5c/Z+Mo6+5CHjunRBmsZFCmKWU9uroyZ29jjc0jq5H5uRk25UQVaulp2zu74MTGxv9I1hlzS+uPPvvmvfevjk9PqVbW55bVezIXR2drS0IP4lTz2AVsjo9hJzCH7vPW3fIna0vPP/8sp2FZRenU9ERIaOiJY0deeulNoM7/+u17jx+32NvbjE8suDi7ohDFFyoFrqyFeVCQ73/8x88G5bI//P5PRKzhMn+roGZpcTQmLkJoZ2UqsrF3ddxcW75x6+a3V75PSkk6evY8csmenj4aTWcXdwQzKM2h63CIzytVw8Pjki4a1KGBofGYmMQH93Jm5pb/9uGHaRmxipHB1VXVsSMHEcZwIHAZEHpxI9Paq93R3jPOnm1msbGhE0F3RGgolKv6pm4bK3NS5oVmJt9/96Cjvf/ixRdr61tV65sJCdQ8T2iWuY+KaqoaJybG5uYXea6ZNeIS4vwD/P38vVld0Rs1tnaFx6a3dgxezy7S0tjiWMS1AzB2aFDO4mhjbcXawjzEzxfVL+P49vaGtvYeJwdwXW0OVcD/gvzqunoJEBnRjnzNpYXpoED3iAg/O1tTb293kLDUjDQ0xUPEqpjAYzQwNTJBTk6F42SXSqVkvNHPQTLnTgZPpP5Rd9n8MTrDAuXMgWBC88epQpmhvjCsAEBCKOVkp8CAAFE8aK3gWiK0RRT7xReXBAKbc2dPMcyRVY6YjwMdnQuj3tjoqA20HQcHKkFcXAwzUGd7W2xcNIu/Q5mHIAfdvXc3JWWfpaUAnzm8wququswt9I1NTZaWCElQax4ogRwaUKP5DdJhrnJpaZnLYJ59qotHEbjBv9JicpLzs/BBweP3rDD5K35PpeFvGbP4NAorsLDG3m01UwYRCAeUhiarDbpTB5GI5CP6M55E/nM8+4BRjE10qeuA6qiMwE+hGeblP6bo4p8A9VoxOmagb0gMFfWe/yQuJprcj4EB7KFmtzdWAIFIGmeuRucN/omtMSnruPnQN7CTounp6+ubnJxk8KWlnpqagqoDA44FLPjvnt1NEBoMYycnBzPS4sPDArj22dlpwlBBlT08fJaWtzT/+MsLfNHZ2RnYGXYikY+vb1trC9ptwHpjE4vh4dHComKx2JPVJV2Mu5s7M6DIzoHcFrBvJPclZWXcx/UNnQw6iHa/uvxNS2sLg2B0dAyUUYRZjx8/7uho5cQntnB1RcUQiThxdXlJn4nNzeX2tWuFuY+kXRhCdMLkJB3JzNSU3pzDFWIu0YW8cByF8Ph9oZsi1zA0+fV/vb4/8yCZsJqG+kIzi7jYhKioWAT4dB97NEhdh4ShVVZaTl/JnUc7hv6PzgXzrT5pN0zk8NhYV0fn69dufn05p72tkbVTYkKcs6szu5nVVTV1GKtlmIjwC9QzkLOTl5c4KNif8gksySGF/Y+Lizv4BoWZQe3Sl1fefOOii7Ptkkq5urqQ96goKTG+IL/ow4++qKyu0zMy8BB7v/ajV4k29hK7wxLu6+sdHBzo7OhliAQiS0mMh5vrYG8zKO9nMrhw4ez0WP+4YiIkUJ03xpPGLbqownxWSyYfIKmHvgP/AaiCAoEwMSEampyffwAi19aWDkiVl7++CgTPooKmjDz6fftSomOiHhcVcOVM5PSYz7/+47GhQamsF6stJwehvK8vY3+6g5O9p6foxImjtnai9vaex0VlNdVNZZVtbAFY4FXUtYUHhTg5udJ5OYqYUM2UKpWxPmQZA1Y+4WEhAJXUWo4tUFBSDBGDsio+efJEUUEB5VmpnGWK2t3FhEzAxYNR8CA93SLwQC77B/pPTimIQQFFqa6uw2EVJRWOmvR6HPFgsxTOsdGxlpZWZ2dnOMAst5jDAEbEbh5jY6M8iijbGEmPnzgdEBRua2tPFNEH//fVrsZWUmo6jndFj0vg3OLzwDHqKLKDy3rrxo1bP3wv7emhB5iZGseNXkeL2BeCZDgINkcVw3v2brmKnfSN9atqyq/DUcvJ+e5f11rbm1xcncKSEjiKZhlbzUyY+4cG+yLDw5FfwU2VE3LXL4dRBdC3tDiDzhUjN5G1sE/WayEwnZkYx6ICzIvUBBCpuLT08cnpytpaHUPz/kH5yxees7BxhInGA15X1TAxOmGoZwimEh4eA4JCHK6vn9/pU5lnz50hlrKwqJB1VGBA4H4CBU0FqyuaU1NzgAed/YMbK6t792jVtfWsrTwxNtR3FMH8dqN9z76fXVxccPjQPlwIY6OCosI9bUWWxOZgIjo/PmpMyoG1dfqR05am+p9++DHGZX6+vvtSYql8RNPoa++wL5ybn2dd1NMjK6+oRdpoY+dw4MARb2//ry5fLcgramyoT05JPHf+WWPI7nmPLC2tnZ1dx8cmGSUbGlrFYh8SCOqaeoUCKywavnlY7uFgC174qLBgeXmeNCVfL7e05GgfbxdDQ8P4xLhPLn0HeYz7E0ILOKStjYWkUyLvJ1jN8ZlnT5oLbbt7pZLuLurf0PC4jpFFYGjczPL6g7y85KiQoEAvONL4ADMkMUKo5mbgEDGADg6OBQZ4r67goa+N7hBB2PT0pKs6+9MSk9J7ueU9rU3BQT64YMUlRAiERsr5ydHRSZZ4X1+9c+P2fWtbIaA6R7+NjS0TTEBgAP6SzY0tDCjMd+wpOP25FTHVRDHEBycTXA91yWE2XFujxrALBAjlk2mpsSUDssNll/pHdQSCfJq6p5aQYzVeU9teWlJuaKDp7uaGCmFZpQK0d3N3BQJF2MDDRa2JiIhQTk/29HSkpiajTcB2bmCwv0siQRHr5ua69mQZ15f29g54bJwbXAYMfwZUYE71nLdnD/4rzJfoplhPctxxzVwJkxYfPKF8Dr/hx+EPOTYZFhlLALW4ecH2aHz5Kz6NX5FbMD6C/UJsRQ7Bt0Y92dPVT5y4i4sLUyOjLjtUoVojx+Qm5N8RB3OY85msdbS0MUhro86xcYB7D5K8tILzsyb6UDc3J6w/khJjHO0EYGbMzFjQwEjS0dVaXl3i9QwODsrYv397e/PBg4KWtmaFYhStOstOL09Pjhf6BpgfzCrEEBMuHxsbfuhgUmiIH3IMBiFunCYcRGVyZFFGxma0fZpvvnBAoRihZcGxwhL7f+UcTuoeHp6Iwcur6hgkYcdwFjNAcNvdvZ+Pso2GvaG53U3s7Ofn3dvTyfRNtXN1tQP9Iz2gHscomeSF5587ePAgvC+0nHL5UGenrKi4mbie/RkZyEsxpziVdRqfF+XMNNzCyKhIF7FbWEQYpyfjI/DgrJL0NQSd2BxroL7yC4/y8PRIydh/8OQxg73bt76/trP55LtvvoMBRWYqfJyO9m6IXVi6zM2pWlrahUKbZ7KIAtbkbWbJ4Y+1mp//B3/7YI6Q99Rj7Nvu337A3prmSCod9fRyz8zM0NXRgB03NT1FYQsKDg0ODqRXQnaqb6DjJnZlvQxyDWY4P7fITjT3Ua5qaQH2QW5+UVFRMSQRocCMuCXyfyB3sJ0LCAhiDU6Q+p//9PdPP/lybmYqIjzcXMgjb8JGc3FuoU8qxZaXH/Hbq9+gLbG1c+qRdttY2zJCLS3MhoeGkpuKVqapqT09fR9Cq8LiquVVRIRbWPJyCyK6QirHtMeylpL5u//6LcRM8vBgPwOMkM5JVvKbr/+ICMEb17/HQ48SkvcoV+zuxsu+sjCNbwDNOOb7Y4oR4LVnX3gev7o/vf3u7bvl62sqGztH0DYLoaWvvx9AR+6jh1ZWAoSPoGpWtkIrSwZfXtXZkJBA9qPVtW0eHk5A9HHxsRubGzXVDYWFRajHmNt4enl02Nb0ywexXeEEpOkFA4Cww2NQWVkBFh+XkNje3sVQyT6dDo4tV3pGGkMq1KfsO9lQOSoqKi0trUaGR8BagXogMhw6kGlmao7ABux0//6DqM0uX/mWSHGUspyVnNcD0+upyXFEgpVWlKtUi4Ruw2JuaGjQ1tI7fuwIxxDq48UFJSr9xbnZb7+7QvNXUlJy5dtvdvbugaZYUFjkGxIcnJgYEQO5NV5EvrK7EySd8cmx2LQ0BHktTU0ARz7e3nwpeNkTI6NEldlYCXloEY9HxIRbCozZ/aFPwE+OHQ/TCf72gEtrS/gcGnD+ra0u1dfWoJHv7u3o6e1pbGrDs43dD82ZlUCwukwExxadDJ5BsLr8AgNha1+/dWN8chJJCUMQZyiOdMibwNsYQdi5MnKzu0dpA+IFpxlpPGWaxuLDjz5+9KjAztZMZCO0s7YgrnJ0WO7k6sysMjM+trykkoP3NbWgbiNGCl+YReUMAY0c9JT5Ny++lJKWMtAvg54DH8rQ0gLhmoODPTAs6wa61Zs3r2NR5CSyWZwem1aMHMrcD2vjz+98yIoaf/wJxTS2rigpAQtGFTMkv3N862s8AU/GW6eksT82ws/MQB9zdjgRAoHJEjy3J0+OHkotL6uUDwyXljbL+9vMTYze/+/fnz97Gq+O7AfF2Q+z1bx5wur09HW09Cur6zOPn8Bhv7b08W9+dVHs6fXDrfuPS6uYtnDSsbe3FSMP7+hdWljR1Xqyuqp0cbKOiAg6dfIY9oH37hQtq9ReOc89kxkRGRoZFUGk4sOcRzdu30aKbm3nvIv8xRjbpj0LS4TP7cWsElocngZ0JNJeGWWPxT9IGGcI/T1vK0WGRx72BxUQlJXqwl8xbNH6UIR4cqkucDqgwKCs4Hmh1NBlsoSzthIMyEebGrsOZ6a8+vJZ1jQgt9yxYI6sHjlCaY7lcrmkSzI5wZJr/vDh/Q/v3zXU1wIfdnayh2Gn/iLWQkZJnrL+ASkHclCwNyst4jkpxnA+uSRgT2owGz6unG8PbEb1otoxz6Ho4D/hgoEQmXz4VYfdDzG5T7eDmFlCTgFIVVfQXVjqmwxb/MrPsruzl2X//By3K5iwFUlPWhqbIgcKnqWvtxgExRy0Wl8X+0kWTMw8RD/ys9PcM+TQvpsLzAgbtsLywwTpkZZiYpSziLWLk6PthAK18KC2thZM3THFqIWFkcDSnP+KWqxaVpHFRsfgHxjM1gmWGT9aV5d8YmIUzFMkshdyQFtZYQLAj8ZmlkoBzxaRCRjV0NBYXX1LZ3cfibKI8WqaOFUmNC++lKYYHwsM8leMK658dbm8ooJTtbNdYidymltUtfFbDIQW5vCxBMGDD8qtT1HhKAwJI713jXprKWBdR+V3YsnLzWdqpmb/U9g/+eTTgAD/t966OD4+AS/u+eeO48lnI7Si3RseJBl6uKOtLS46+qmaUG9RNV9RUY4EkAbBVezu4ubGbOHgGSCwt55FLNPXx766tKjovd+/19pS5+ftvby4+PDBo8mJaZyGZqfnmA5NzfCwFQGIIamCHIVrAMUAAGd6dpbtN8pXgAgsueW9vfBg//XdDTs7x9de+dHPf/b61Mx4fl5OW2ujo5MoOSllYnLq2vfXCaDimBTiSu5gY25pPsL6AOO0+SU7W8cvr3wPXocEVSx2Axpqa+uXdLb89McX2ADW1TUcO5b54EHh1W8fZRxMuvjjt3hXVpc3ptiHjCusLQWXv77MmJsSH3PhwkuOTo7dEgkd1uTkTENTm3J+Dl3tS6+8rKul1dMlYafN/crar76pBVkSvszyoeHOgbERTpfR0S++uNTTI/346xsBXp4ri6sCU/P6ukY5DsKTM/iGgtcxlp1/4Tkii1saaoErsQCleOAJRKsMEZGmaXFhlop8997tlIxU9wD/yeHR+vrm0ZFRQPktHgmK3CJ+cFNamrteni4odzfWENhMV9TUYVkJg06pXA4K8qaeYaiRmBAJ46mgqOjs2Wd+9etfzikXqyork5PjZDLCd/ShWeKAA8s0NS3l/v1snlKeNdRXEZHhpCRCxAAb4R4jJobJA7ArPDwUOpBqeeVxXiFAOo0FEyAnfk93z7Nnz9rY2BGjAbjPMcqhk5df8Oln3/BpR44dB37BtM/E1HhsbDzr3FlEjdcflmruguHwfFpCNbz2/b2SqoZnTmbiEzEzPQkNHSM6mbR3cW0nOjbJ2yfA2tYxv6i4sRnHzoXwhOSFSciGA4w4gWHBYTFRID8bq6rVDeJmWBDYckjwjiP+s7EUMB8HBfkboU8S2S6vqy599jlG7VHhfnwm5yYl39jClO5se2VNV1db1tY4N61YYwYSGAcHeKenJhw7nJS2L4pDw9PVMj6eCCkPHX3dpXVURhu1jW3fXjSpAi8AAEAASURBVP+hoKTYxNwsNi4uMiKSFgp5DJRiocCS6N2ZmXFsWg8dyjA1N1hZXggO8GJ1+mR9CTcygPqamuqFxbnhwWkTo70nT2SSLNjdI4GnBuUqNi5qeLC/p0vKfObtFzwsG8L6C1e5vp6eqpLHTg6ilaWl1pYmKEiy/t6N7RUTCzyM1vwCvOzsrUjoho4vlUogkmBTh6uLSjlRUvQIcZiXl3NScmppaYtENvrV5X9090p461Hunzh5rKmlkfORGVQKGCJT7EuIfrKiwuMaiHpjY91aZPv+3y6n709KigvCvvRgRti5s2f8/DxqKis+/+zzosJcHva33/6viCC/6RGFyNKGnqq8ouaZc8enlMMTkxMZGZkdPVKkpOGxMS0dHQT+jU9OefkFXjh36nBa4tbWYqeaHb3h4+3IFBgRFriyNK+lrfHGmy8goMIO7LMvvvny6wdDo+PhEfF7tUymYbAsrx05eYq9xsOcXPDb8LBweEGULiBvqghqeDUlRk8fxoqhgZFqcZmcERbMTE6LS0v0piCQlD2mK3Xpw3Jlk52ZptqOSy0URGOgo9bL77IIBJzWIO4AjI4lOiAT/oNsoTBZJV0LBs0Muoz5eT8/P7ZLgIQ8IIQ+1NeVb2+tsvATiUhjh/W6BKAaFh4OY3JBOQN1Ukdbz8ICRgy7QA345wCzfHcKFcsirpmdjvrXLdLW1OafFAuugd8wP0EWpc5RDmnyAL34S66SkslVsxuGzcM1UA75oTbRzGNqzUO4jd83eSyYBpODsR0fH0vE0Nb6Gl59ZOpCc2OiRDjPb/DN4HXj5YAkTl8l9nRj7g8KCrCwwNrUjRhzf38fJ3ubaTAbBzv2wU2tbUMjM7sa+CqqMIvmyOUwH1MoZmdmKyt7H+UVhkf4p2MZl5xcV9c0jtegiVqIwrHp5uYCIjI+Njs9PrWytIzHED2JhYVtQWF5T+8IRv6KmXkvX7+jx/bj+qN5/kQ87E0ahIK8PBYV/GzGRibAqcx/jyvqkCfTXGNUhJmQjdoZQQfQGwhlUaXEvZsFHssJsacHQwbXB6PkydpqWmoKCOdn//wUL9noyAha1IOHD2akpeBeAf8C3yx2f99dvdra3MxfcYuUl5YqJhTAHQZ6BsGR0SxaLGwdwK+HBoe/u3zl3r++0VQTjk2KisouX/5GneqgsQeORuaxYwJzHj3YIj7AvhB5zMwEeoaEr6Jt2GKYowUA8YcAAvPTycUZfaypoeFXX15CkIrlG1X2xz/9Kfh8XkG+RNIB/KUYR5tV1CHpysjYzwqKCyNSja0GHlrEfiJSHhsd5+ctKCykneEOxssyNTG+rKwMsCPrmWN3bt87eCg9KTmZ6CGM5OhAvvrmHvXqxPHjLk6ikcGhVy5c4IIUY6M4CuY/yq+rrXd2dTuclXX23HkQSOSuq6vrg4ODRjpaQf5+f3r7/ZCQIPBMzv2EhHg7BztnF4BAZxtzI1iC3Nkwnn/zh9+tLU6plhehj5dUNoAYEGdjJTRnHOQOOHkkw8PLfUk5Be0UawbI03SFgPX49WD0yh6iu6dTnQK2Z09qeipv4ucffcze1NvHs1M2oLV3C6erA/tToOPOK6esrZCjGSjGBm1thAy+IyPDuCVHRARA/6PRhiCA2TcFgLKHMRv0hxPHD+Hky+7dyMi4sqwSNIayx3vt7+/3KOchPjXAp3T8bq7OkOy+unzl/HPnAENQLoKdHD5yEHNqaOhffPKpibFpAMFagcG+Pr4wI0JCwwDkebCxjCSzh9OEQs7299SpY2np6Z9+/lVufjEcaVNzc87Zp3vl1bamusTYWCd7BxCbuLjEF158DrcB1fwMnFMWtEdOZE6NjJqbWuAe1VBbHxYS4urixrP62ivnLC3Nt5aXnb09cIepr6nU0dox09faXF/GkdzUyBhyioERsQza0u4ejgkuBzAQ5MfezWlyYqSytBj9zfKiCjyH0QH+M7cirej2kw0W7ZjxIksFL0X3wjIFBuxf/vwuuxBUNxBqYD7R5xOiGRKOxckV5cL8xLSyXdLPiCwUWuNlQw96B+8SXlMNTTBhDiGCgTgBV5ZVAqF5SWlpfUMDhYrY8baWzoyMZKjXtMEvvnTm3LMndzYhl28tLi47urjZOzm/+5d/YjEYH59A8q2jnUgc4L+9pKp4nO/i6Dg3O8tekxu1Vyrlfdx/+Mim1p7B/l6aGehvdMBIEZ6Gg/qde+4UZNt+NS9ZQrfOqZqecRCfTUK1OqUKT08bzrj3Prji7mIWGRkyOzO5sjIPJaGyvMrLzTljX/ygrAtdBmmxuCSy5WhuauQKX3jhJB7fJJpq7d1mfwtggzPDmdPHf/O7/4+ktwBvM73yvs3MIJNkkiyZmR1TbMexncRhmGSYStNOu4X5dt+2+27bfdvd2W5hMtDhTDKBCXMMScyMsmSQLIOMkpk530/ptFeuzMSxpUfPc59z/nR+vrAwc/3iRfYMhwcHcyX9/b2TczKtzY3jYuKsLB07ld0l5VWdrHmysoASYXZpbmkbUneThF5QlDM+MUxDuTg/4+rsamttFx0VmpoWV1lV+dXX32rHhjmXiQCNjI7W6ReV3f3DoyR4rH/0yWfo/sRBEg4lhh5iUBhWZhfmqV4cmGyEh4wH2ADfmF+cJ2/V3sGWyY8SR2nhmEadRzk0A+MGYjIx49ig6FITEfpTiYwx1uG0MxwmgAjGNMkVj9vGhgdyc9Ie3b9HmghD4pUrtxpa2je2VgBF1P39VVX13//+6yCQql4F1G9qWopWOww6BSyHKykiKZUwpo/Ofpy+K5M4ttmZOb1+ii0FmwZUaNVQG8hlMWxwM0yoTG8Y1QwwG5oWoFtwSaqdIc6bEkhwqCHvm5NtbWP9eRydYZUuZzJ3Mje8IWAGHSxfwexoSrgMcnhgSOZGI858N3eyQxzwk3MR7Ii14rI4OoAh83dZBoC+xFsoQv4yQ7pQYABXdWhggJV8gwhe+wcw/lNbmaTRRoHxhISFgN9lZ2Vg1hL5CnNzc0k2T09PNxj3fD2DwyVbW+v1dXXYDV5/48WGpmbyUaUyMacoIyaGch4BpgVcOuxVJeFOqVTppwjiJqtomZVk8JqQmzKpxHR3vOzK5euVFdUFewsPHj4qDgxEyIfr7sadu71D047OAjQv289MLG3sjFkltbSkGdIiW7CxNEaSi5gMWJlPXdWvJlKhr0/9r7/9TXCgaFw7FOAnJBGcOnftyrcTI0PwIuo+1bWLVzhoIH4DA/1fevFFzUD/hW+/hbnKLyyKS0hJyMpBbFZG//a0quIRQf631T0DMjiH6IRr1+58+o9zczPLPqTYJCZRMhHX5ubkA8LLlUpyh/hXoo94Al0E7ihQfP2F9g52wL4QJ3FsT4iN5ib40+9/B9ru5+uxsb02v7z6H//5X394/4uFpXGynuPj48LCo9My84jYIT6bnxIiC0Stwz0r9PKR+Muam9opHRwBDs42e/Oz3V1sY8NkqB0uX7ntJ5Xk7sm+eO32t1ceeggl+/ftv3vn3rRuXCTynBibZKH7yPDQyWNHBe4ud27fEnp5geRYWTlUVNR0ybuflD6prqjLzM594eTJ3OxshonqqifMuNg/gdG4IShscQnRKJAZ2B3tbV88cyouPp7Igw55G/mxv/6///pf778/t7wmEHmRMr60Ok/3FSLxLcpNtTbbkvr6lD64R6+Kaam9pTPQX8xdfvvWPUiCgr35zGcoC06cOC709x8fHnry+BG1zNHR/GfvvLQ7OWZufCg3PRmT4v07t7izMbQA5nDWM8Ky2ZkO1/DkmBr39KnTMzIXlsEfRLpRHY9aYnzsT3787uTkOJm2VK8dY3NVX3+vsgs/CYJmlhDBgtBLAobTRkZFRkJV37x+9XtvvcYWoX7V4KuvvtCt6N6Vs6errU2ELnxllU1JGs0AIiyJNIRbhSzv61cuzc1MoiFHnpOXm3v/Qfm//vr9vv7h4PCwbaPtqblJ+kRfoTBUKn54+8HG8rqTvRP7QKC0AWcQu8aRiBXgpx8dP/uXL5obW1n5GxkkTWfXbXiwpqfTx8O5rbnO2clqeUHn5uHsL5UY7axKAnymRzXLk+Mz4+NwS2X3HsoCggR+gQ6sxtwxmVteyd671z8kaH56ckClcPMSHjh+GlWwfmKctela7RC6BiSjaEgAyuYX5oWB4vr6Jta9Dg5OVD5p5psU7ztgbWkXIg1LSE4d0o5gZ65tbH9Q0vnOO2/u27fv5s3S8fG57u5hxhd3V8DPDZBbWrSoiKiu1va5KaAkxKs79OnpGSn37j3Gqewr8lpZWAgJ9mNVUHpqTFtbw1effYF8gKXcO6ZWjypaf/nrD9o7J9DjqzQjrs7OtqbGV7/6PDwkUBosY+0fakxk640NTcWHjtTWNuKRD42OSUzNqqms/81vLkAnnTh5urKy4W8ffKSbmPXwcMrLz8zNy5MGhwBgQk63tDV2dLZOTG0xUP7o3ZesTbdANbi8hD001LYeKixMiY8Sezu4OVqY7Kw+elhR39B78mQBPoqEKFlEmHhheam+puKn7/zu/p17Oxtr/+fffpmTkREqC4PH/f3v/zc01D8sXOolFETGRFKZyFmorWz4+uNz+/NzWe9MGAYTCYz46uoGYwdhp8BLt+8/uXD5Npt9fvbTd2Kik+xs7dcxyBLjvrzY3aMiO/Ott99SdPWguvLyEaLLBVFkFkFKerD4EModKhjoP8lbQImYxFfWljimUZNOzei535iZ2N9DoB2L12dmpxEQIZ3CN8Ieby7jkHYIcoeBEceEuTmYAR24iaEUWvCdTBjNGKJoQONjwkPEvhKRp73l9p6sVDOjHWzvtHFrW+srGyssslQNDOyYPINRwlhlY2lCVw3o7e0jggxjM7nAw8/ExCYuOaOtqbPqaa1GNbQ7ew+BR+gzqdAAtESiQHXBWAKbE05A8eNXRC4MPECLnJ8sWDc1s6BUMOGQVwx2aqj2pL7RIzM+GrFq0BiOgNaLphPZq0F3a2VmZLKFd5SIFi9PNzASNA1rq4u3b91wdHQjzqa2qWlhZdXZ3WN6YX5obLRnQKMaHHpmZoKohu+MWrWmqvb2jZs0i26oSGztlnBLIyiYmaf0Ms/wsAO9jQxqxrSDjx6WI3hhkKALBDCX4QwLCpCFSoOJ/onARcr2MSEJtGXlZSp1Pwn+kGgkS7PxUDc1wdzMnQmUPagdIYzMAERbmhLyRZT/GJmNVOXXThZiYMS9qOjueVpRzQ5regokvOCReBJ5qmfZILi2ZGNhsjQ7NT48YvZsQ+TplpWxKyw4GIyVnMWxEe29O3dYJPb1t9/Y2lhXlZfSJHBsffLxJ5WV1SYmJqQhoKNj/iOqQxIkIfYmOSVZMziIsPv7P/jB3r37aDrIBrty4eIXrK8bGUMjhLz18KFjP/jBm0iZb968jSokKjIaIhrogJ4GIUlzc7OjvSM2DHlX15dfnWtu6jIy3qZHwDNAazOtn6Y5oo09cvToy2+9RXD7d+cvtLV14pdAwvTv//dPj580urm5nzm1T+iNsFQAAzo8Mt4p7yf/HiCepr61pY31uZDckkBZfUOzm0Cg0+sU3UoAB/20vqG2hqMc+7NmWBubGIMJr71Naetgc/t+pTRAFBEWfO7r65s7m34BfryR+LgEPtoPzn5EehxdPKJ37jz+O2n65F+D8v/9r5/euXWVFo1SfaB4v6mxUfru7NWF+ba2Vg9Pdx4ShMJA1zyuISGhXiI/BHI1tY21TZ2+4AU+PnW1jRbG5qRQCD08wqRBMaFBUn+/+JhYogyGNBrtyAg8LuIgNMes40lLSyEiAAgXzGHpeSqgq79/XVnZo0dlDIi9PT2khjrbu3DqhQSHLS+uensJXVw9e3o0m9tmYDmmZjaskO3o7Lt5uxJzJEG6iq7+IEngKqarTjlaRIzqV767B8SHhK+/f+iNt7/n44l+Zyg1NbWnp/fRo0cvvfQyulBOWK1Wq1QqKfzwwSiwfvi9t2RBAWQD8kyCO60uLVnb2gDLs0TXwclR6OcLE/aff/zr46cVJA4WH9jH9N8Ppc0GqO/uhYaJXzh9DLfQzo6BoujrU/HaiooKyXdmNxMPP1FBs/PTWMv6lN3s2WByWiHiaGMnISF6a2ujp7fb0dURZezZjz5eW1tKS0+F1Wb7hJOdg0AmIwu1qaaiq72VMFKQL7jnhpY2xi69dsjY3DQ0MYmunKeXngAqGgAlUBaxsLwRIJHYmFmQVNLT2zc+Oh4UFonkhmFJKgsyYjkqlN3WFlQN22mOH+MTZxuUizQsGG4S1QBmJxB12hGRt0gmDaY/Y31rUT6xsplIRfbk5YKoGza0OTuzkxbFEJ040BXkDvkqrm72LH18+3tv5edlq/vVQSHBTO09ih569vSMLDxSj0qf3DVkP1na25vQiY5p9SESvzs3b0GthYcFm9lYcivodDp+7ugIkqMRjgw2N33x2Xkgsr17C6RSXNAekeGxPb3qzg4FfTeLnStrapZXSdSzHBoawWQSGxcHsJmXnUgyQGSEDA/y5QtX0aE01NbPzW8ZbayiyCWtCvgLngLT209+8jqidq12hOhnRDe4pA8VF3kK7ONjI4AT2GIA56roRHOwefLUEWTnUzpdW2vr4ydPq6qr0RH0qPqnddOHThx9XFpeVdvs6+8PF0SmBIChVCJBGh0TIwNCRvXGXdHU1EK8AMw3YwtrabkBKrmjgmXNzfJrt5/Y2hglJsawZphtITTx5F6hfJmbn0fxQSwAKTC6iUkGOKZ5cDJ6Ebw9lBLaGmtLlkhTOAziSSQwC4uk64ErsgeKZ4Z/zJga4USY3TE28J0MWhODBXoH8hs84M7NisQYyZlTB3alJMzPzgJfceV9RCKaTj5f9KhAlHQwsbGhaSkJbDvhYgIMUAzqGzDOjgJWiYNDAkJC+7o64XFRYuM1ohch5RgxBDAErwzzBvwf+dTIDGExNze3mZKp1gbyz8gYDy3zA4OaoVQ+3+hEseblMTLypwxzCD/5TrhB0Lgir6Mn5g/ZysTVgKICr8LognBayNo/B8OVUWv6EcYXFBXy10lhhMThbaC1hGdF3fbwQXljUxv8Os6ZzKyMsZFRbrO0NLJhne3trfvVvSggcUIY2NXtDQQHMHwaVT93O7oHpby3rrru8sWbly48KnlQ1tokn2CHZb+GUItTL5ypq23p6lJxwV1d3ZAvICsD8uUkFIl88fItLNKuL9Nz4IhDQZqcFFdQUGD61//+LdtwkGSy/pCVS9yBy2tcFDNcXN5ujj4CF4mfMMDXy4mdaebG5sZmQg8nAr+R56LWRaLKBWbzloOt3VfnvvRwc/vy44+EvsLSsjIQc7A7SGtGeAhkX18/ngo27nIPwNmwKgEgfe/eooWFZWzR4C30JXQmAg8vXrCbu+DMiy/Rf/zH7/5U/vjJ2hqg1Ap6WVTpoAfGJqjUItjUBaqt6lOnpadT9rCSJCaya8KkX6Pmf8bPzFB16nVTUKMYz63tHC5/e6mhoYmNS3r97Ih28s03Xg2PCB/SDA30DwDLsNJWKPRDfjIxOY5e8eiRI9nZOVg/Z6fnyYrDNc/GYGot7YZIKJybmyKVJjU5qa291U3gnJSS9PW5b8ijw+i6sboRJhOT+OzvJ6CZYGEcxyL9yKXLV7SjE0lJcSKRH+p5Frj85CfvIE9qbmk8fHg/jG+LckLeUd/R1jg6NAC4QQIiLCmzv0ajqaiqVPYopljeMzrx+ttvX79647e/+zMMBCIa2LuYuPimxpYAoR/Lf5bn5vbk7M5Oz0IN36dUDvb0hUdFuoFjOrkgZeIu73uuHsaWxWMVFhkxNakn/GV2bOzsB2f5eDHAE7S9OL9kYWRpvG1cWVn79bnrBFQhZAwICIJpZZurskc9OjZl4JwFLrNTs/Y2djh6YLdtLW3oc197/bV+9Oim60QX8pF9fP7R0vQoiZrHjx3p6evBZApGJO+SDw0Pwy5wBAIS4PXhFqLqswCEaAz0LKCg2ICgCliua2NvRwlU9Q9e/u7G08qntKtIKoaGRts71Xb2NK1Yj+1PnjiA2Bq+eXFxxtnREelyXHQ0x+74yChnJTs0SB9lpwHyJVaZ/8///L+rly8wgJ4+cyImUpyRmdrc2jq9OIfxU+TnY2VjAQzr6GBPG8RqStps7red9TVNXw8ZXomFRd3tchLgQiOjJ/WToaHSre1N8PGIjEw6s8qnlQJv33sPyntUA00NzT2dXcSAoSo3NUKSbhA3C7xFD27eSNudRQa3NDSUfe3YwMzNNsGlUUUBI3/62XWSX9FrPDdGC1g2xIeC7UIsFtMlYMNSyNsBx1DDc4kQxcF1o6eAS56amaEUAYRw/nKQsYzs6tVbNNA93UqmM/Ap9A7IZaenF2jzidsmoJamGxUfwaS+QrCK8TMvnC7Mz6UtK71/j2L8TzsaQwwaH7oB1g5A1M0SFbMKx0zaUh6Jg9weZDxCN/r4BVjZOw2SmGFjGyiWgDsBswdLgzw9XfwDvIc1eI5j1CoF+kbWZvl6Oz96VO7p4bp7dyan/MLCHDQeAwho4ZUr39XXyzlRnZwgUFeIwqLkC4U+5LvPzcxgDJifWywoLOrp6u5AIRzg9/BR+eDIVPGRA3N46WRiwjFGhuErJjY317jyr7z00uHDB3ZnZXKhDF4dNwEic/oAzsRP/nHHL8Br/+HDtRXlHgI3RAyYlUdGNJIAD51uhGgwP19PmDkIFMgRAEOACqkkCN6XbW5olTc2N5ELUNv4btAuICsGmu2ZoeBRNmCpkVBCk4FAIuBC+IIoj5GdO8RAHhrUaoZMWgoVJZC2iVkQ3iF3d9I733ujr1vx5HEp1sngYBDxYK4/LDifKSA4rj0E86eOH2VNVVXlUwDVHaMdqBOUJbA2QOKysFB7B4f+nm7w5N7ebuZgNNhzGCRX2YKE9AYBNtuODMuuqUlUQ6SefJq0tLxgUhQoj0glAPNRVDLAMNryG/BSooiYzSjs6LP4V7oKpDesskGeCn7LnI2iZnN9jf/Oa5iZYt7j+ZtHBAAfGR4RRmQa/AvRUNZWtqhw2toVLU1t2FF4eQBy/ByCFCAdDeSlhSmrN0dGBl1cHWJiIkGq1tYWeXXERJiaGsVGxkgCApBr4UuxNrNk7WgkKdUS0q9UnOcwC/OzC82NTd6ewuPHjkVHRqt6VWVl5Q6ONkyEAMK8O6o4JT8wUMK7A781fCJGRkjngDxNjVbnAOI8vIRs16TyuXv4TOpn5Moe2qX1pXn8+eQGhQTLcJcz9Jw5cwzwFDnf3MIcAx+yC8ZePq4//OH3uBo++vDv4LD2jo5sXec94ZXmEu8lNSMwkPmM1BwcHotLi86ubpFRMVPTc//7l79fv3FHLu9GPUYDgu60tq6exjA5OZWW4eyHHymUPTGxcdy1wNlojjnpcJVJyUQY1iIrIjhgaXGprKzsrR/+gIR1g+5/cx0GEOx9Sj83OjLu4GAPHg0MaGlqioOHBwO9jK2149GjR9vbFb//j7+0dvYlxUZmZ2dJg2SIu7w8BMjcSVxjJOVzGp/Qr6xsUZJrDE3uGk4P5PXctOq+vtdfe4Wcjk//8SmKQcZHwCKSSIDA0Z2zFiA6POLDsx8tG/EMZ3PWK5XdNNS0WeLAIC8vT6os++Xn4SQMq46IjAqj2fD3cbQwtyFyZWlxltGNrDXAFvJ+ENNn5+zelZnBOmxPb5/9xYegrr8+d5kbHbn/yKguISFxSDtMY46Stujgwe///CcYuHr6evFs6KanOzrbVf19yFOZAvX6KR+hEGYeLTKHIyBSREzcM8D+9Q3WVWMYCAoUo7Yo3LuXTowTGZc6O1pY19LWjjFUQU0Sy4J4fgD0Gxo76RWZxqDukaWiY2FpS3tnZ1r6rsdPHjc0tCGJmpqesjbd6ekdWF9fqaup4Z3ExcY7OjrBGjGU45mBo56e0qUkJHC9eYToqLBp4ghGlH/v3j0iFDVabZNhn6JJe5cCujQ3f4+HtycknKUNyLy5UER8lW1rcwvGLHeBM+sMacE5Sb29vJMSEgVu7pTA9//8xcri3Knjh91cnURCjzfeeAn5h7pXHhosYSurTq93hp3GuujpTlYffWhCYizPxvDQANg5zRPrcEbU6rXlRRhc0LnQ2Lg7N26BEL3w6hvu7q4qlZKUCMa0AUW3GWosgY9uYkYaEfO73/03iUKkbxDFxASTlLGbW5F1rG4C79WleXQo+onJ/u4eiFLMhAFiCWTt9PQU9/PCLIYW2nDY1dXwcAYgKZwfxMTWFmpyPVMpOSCvvvIK7T9tLJp+bqoetYq2jGfNlkAGI2NcX/TmzHD371eiN0Q34BvoH5GYdPncN2y+FEtk+Ozh9T0FwuHBYd3kPMQnaTgnj50Ad0Ga1NjQAF+AvQzwCyWnSOTDaa5W9W6urRcfOcx3AMwoL39MXoSvXwD5y0wJHG4rm8/0s/O29g40++VljXDG5JBBD1Ffr12/eff+A+pZeEjYtG4KR9/HH3/79hun0Xz96Y/v339wl26bGDZkHdBLRLyCi+CsdSJ9wNLSx8enr6+XMHh43Oj4OLW6r7y8niAxEp2Q3cXFxcH4WtpYJWZlsDUOrN/N3g46BhwyKyubqY5nGJCrvq7mypWr6Gh4ohvqW1BMEDJFIsLjcqjfUMLhtlYXOXkYxRjeYL6ZtvW60fWVeUIZKQlowlX9mmmWY03PUO3cXfghdosriywGoLxR+aDcMNsxZ1D8qFUMH4Yxa2fHwcEF6IWpiw+Fk5fiRyNi4A4MpnjDaGWBPMTgQOBfNl598VRednp1xRN1j3KJS2eHPNICiemHH35YV49ezIl/pcD4iYRsj4GmJduB9v3jf3xOffXw8OD7My+GRUUh2cSbS+IBJCXPy9CwFi+HYdmDufWOkSnpfdRpXHRLi4bVwbRLvDwadH5Di8bwwMtj6mBiRU5CCTQImHF0WFhQD+FugFio38zB9nYGTRCllG3VsBo8Nzwy9Enpz3fBMurQOLFTDA6YA4rsFIz1C4srUBnsQ6VxZx61srKlunO2xURHJycnAw2vLC8FIkT29yH7DLW5bnIcjSi8PigObjRate0N3pf59tY6dnwCAdaJhFhbKy7Mj4mWLSxNM1SLRF5AoAyu6Ndk0sCior3AIteuX9Xr9SS3caGoxKhVUJDyiXR3d/PmOPfAUdCOmkpEgtnpucOnX1xeWi0pKwMzpevf3DZinuWjGh6ZUGuGmWZY8eovltk7uqkHeHy0BJwHBUlQnENRpqWmff7Zpx9/+DGfJ57EkdEJCu9zlzRwgQuCjsTkFNpTiqh+Zgr8pL1DTuYnJsu6+kbuGERGY2MjXHFnJ1f2Dp46dRqQCnMelQwPHP6EkOAQ/G17oeB2Z1VVV966eYsDAuEr03dSUoJCobxz6/bJUydpnT759GMObmaUXqWGBhwUnksAZAGMCe5Aq6nVjn759Xn4/8OHirniSTEhZ06fEgjcuH01Gg1iV3aHqlR9bgTzhIQ1N7empWdFxyV+ffFy6HPzClKOoQEetH6BwAmhHfdpTk7mH//0t8Gxtaz0BAY7npOlhcVDxfurKqselNVMTIwG+ouwfyJbGBmdhaQHLlcqu1YJdl1eVCrYcNxNV1VQkF+4N/fg0X28R6CDvD15ZPYD4tNkNDU1NjY3IvHgj4KCguxt2E63hYCob3iK+wBmLSk+Lio2anV782e/+OnLb705NztZUvpQMzQ4t7zwzMyYODfuV3rK8XE95zVtKPcuF40wddRGKbsyOJ7oATs6Ozk3uUGv37hBfbK2NkvPTE1JTSrYl0vI2jNywM1sjU023Vzt7JxsE5Jijh0t5J7rU8nJ3BG4O6FWoJXFaMboT28FuoIknUvBWcnpgAeLb97W3kHrScrL7pzcgcEhTC88b4b9kxbmzPd8wRtvvGG4+3U6UoEYRxxcXB+UlNTUNmDMiI2Po23Ujo6h4EaKx7u2tzMDx8Z4Dtvx9Gkltocfv/Ojon37AgIlcdGxTx6XswCW8KRZ/ZiXpytaG1mQGGLsz//z5ytX7hbkJ5ubEU7okLk7gz4jgMqfENeFs1LeHiSRJCbE5+TvGVCrSx88ZJpB+SVXyNc3NjDPScLCnR2cvEX+G2yydHHGfw1DRtLzzZt3JkYm4pLSxKERnl6+iK2Yd5ngEQHTy0cnJIFf2DiQGOWBlg7NSysJhJ1dsBqy4GB3gTvpS5KwMM6hiMjgwED/8xcuUMloV/mgCcsmHZim0NHRnmvC8SSVBmHGIDG1B/ZCpaYImZmarhtae8AuhHOUgBXIsBdfPAk5eOFu9c7SDLmuQ72q1qZWkthY1FVZWR0SHP7Kiy+5ODpnsrbJ1PTevbuYqfGuYWcuLNjr7OzW2t7h6u5WdOyYo5UlHTCumO7evsbGRpSokkAJhAoaSAw8aB0qKyr1s7NgG0yuUwhUJseTEuKzs9Lv379PtcjfU4Deu6O1dVdqqjd+1gHNG6+dDAsJ/vQfH176ruTI0WLw3tGxiaPHD/z2t+8PaQcRg+IiJYKXuwjYEAtycmYm3NTaJualbpasra5tM1c7OTvU1lX6iHzs7G3IQLG2s2Y7/MLs1Crj1/pGRGgYhtfKp08bGmpm56aRJSrk3UODQxBO8DbgokKhq7HJFmq+9NREF08BVZb+D2qcyQY5f0R0BLPj1s6zisqqy1euskSTKZqZgU3goFxDQ0O+4kDwwAHNgJsredD8ltuWwoa0jG6NFK0dFhHwe2YsQ3O5tMx74YsoNAyC1D8KhuE7Endpw/YJU9R2J44dBplfW1kC3wYPIP+FtiA8MgpBPqccVRTiY2V9RSjyiYgIh6ORBJIyr+tSqinSgLTDw6OMHEGyEORpc3ML4N7MjrFxiTr9DGYkK1LgjEw2txkZDcgKzQ1Sedo96jOvFukLQCcpBEhgEOpzg/H6OSL4zlRB/hVrL6pjZjXgFoZXw/9pQEwwG5jYWFvy8HLf0ifBdlVVVBHlUVlVywion9JvbK5z325sbGNRY+U424H4rvh8SJkz1FF7O7p2ZyficxFmBRD/PjhAC0vQhw2jAl5YyicPEcuW6SoYq/Q67fLyHB0p1pow9gKL/cJDZUQdIYc+fvqota2FWCIk4NrO3vqll49+c/7LPpWiaF8+4Yuc/yo1mzQIwdbRtGFqYL+KvKt7clKPjYQ2y9HR0TQjIZqb2+yZcUxMnE43xTlItDjTFWfj2Nikv1ji4+sPR2phbcuqLuZxMqj6evu8vNwRBNFrQG798f/9ke/InBcfn4jKkWpHfiAFkluAQBM+D0JLedts6Pg/v/5tTW09DPNnn53D1XH6zJn6hgbQdifoUHt7wqXwNty5cxcIe1g7EhoazkNODhC4KPNcf79qZGSIa826eZzRfb2qrs4Oe3ub0tIy7Bno1vicwCTLykvb29qdHIB952kqw8IIvnG6cvlSXX29SOjd3tE5O8cgujA8pHrtlVO7s3Z198gfPLhXU19z/OghoafnlSsXecB25+bcuW147NE1Xbx0bYykH4GTj5cno/qMXkdAMwQGArxTp09wzE1PjZ06WZSzO+vhwxIkgkGBgYQ7AME5u9gwUDbUd9K8Z6Ql5eWkxcVGoKUaHtTEx0YTz01pb27qIImNZ/6Xv/j19Ss3WxrrWCRD9x3o64sbUhyKICrM1NRYxZtX9YIW0hUhSJHJpNu0e1Zm4WGSwoLc46eOnXjhJGt6GPHHR1nJMEjOGYepr9h/YnwE7hvOCVsrd7mzK7+ZR4TG6CkRB0GHuHp5XbxwYUirjYmLa2nvam3rt7YxGp/QQnxi1eZ25GDNyc16799/9uKbLxceKt53sCgrPSk+PR2VXV8POUxBND1o5HjIycEGBYHPZuMAfBGUu50daSlu0PW8o4TE+Odnyg3swHzuqFuJ76mBy2GpobcP66Wio6PEUilqw7a2dgCosidV3IfHjh1hAaZYLCEjl4wrmkdab1f4d6ZJpZIhhlYU4AvjYEVVtcHxqugLDQtPSU1FAO7q4kQerEzsX1tTpVTKsQqYGK16ulmyA0/e2dZjiGOQEztOlCtgV1tTI2eiWCJGxcDzT0ZId5eio721E3BDIf/eu++GxiVoVWpjM8va+qaG2obMzGxHFzdPPwnSGKDjgoKibnRZym6xNJhU0pWVBY5g3Aspycn+UimsfsXTirjYxObmxrt3H776xps4+ucWF5Flg3p/++23ETGxeDbgR8masHWwg6dxc0cKtLEwt8wEqcDGY2bKe+QZQSPAc4d6oa9fQ//AkQGvzBnEPxy16IzAS7B3AWk0NLVFSoX6ydG0xARPH6/PPvwYZTzTTEx0XHRUtJWFuYujDVw+JLa6v5+8//uPatk189rrr9+8/YCLGRkZVfX4CV0XE4yHtxf3HjoFvCIyqTQ2OpZkSnlnF3rd3Lw9mNbb2prHRrXEFbu6Ov/yFz+FUSZzDr7tzu0H+P3DQ0Nra2rAV6Ciafbf/+N/QlKaWBjhA2aWQvB1oPhAdGx4YdFeagiMI+lvvb19MXEJaHw6FMpHj0oxwATKgvn5xNpKgwJc3Yir7XZ1c1KrewIlPCui6fFhaFQ3/hPrTfCAb27tKypMTKB7lsgksgSCt8NlPt4eyYnRJ08cFAq94uIiQXGMtzdF4aEsQmGlAjJFJi2+/zdfXQIrJovj8MkzA7gbJ6ZAd8fGdDw+cEPoAOgAQKF4puitOaC5PitYzJgiV9YoEXwKhJFSt7CekoTHzMFTxtPBeMAfPZ+oDIli1BKqCDeznY3VwvwMfyIVi0mIhB4iNs/YzMLTxw8ZxNi4jooFr6zsG25sakY9yojG3H/+wp2srKzomFicYKyVDw4O9ZNIHj0s5SU9uA+lUEodJX8AmolLamxiCJJmBNzY5mS2AioDFOVwfp7Zxvr1Z2gvqXyMAdQDvpLf8Hr4DT8LZhoc0sfby83VZXtrk16BNwLdbsiopkKyEIN/MTOjTeE9YihAsoAOjghrClhpWRVGKb0BDbbiGAHthrTm8IEh3qJdW121trXFYljyqOT69Zv19U30Z8Tfs8iiU64kLsPCypbGHaPX0PDo9rN1TGWd8m6gX9rKhsa66Wmdl7cnSlEbR2uBpzNpAD5C12GtSiolDtm/qvoJ2nVmcV+RKD09vU+lwj+zvLaC9NpHyEK0rIqKSkJf6bbRB5kmhkuoGdXV1ZSu5KQUyht4Lu8Hmi0uMQbdJk8XPQsVlZmRCQnKLpwMeCsroJ5Xf/LTG999Nzo6zuEVEIB/3JOrCSTN+wenYxMeY8fR48dhp/F0/vl//9baKseQ//LLr/LB/PWvf/cX+/3wJz8B46bHOHrsOA53nLyoHuRyhaOzq7e3D6uBEcRLg6ROTg7d3cqSkkfFxex+2Nfbo0Kutrw0HxsVjcIlMzNjdGT48y+/YtB86+03QPyebZOhEE+m6K1bN15+7aXGhnpeV2REKExsQWHBj995KzUp1oz15Dur1BRQfV8/IXM329tYgfTm22/Q1AHogdrJFd1AQ0zfyj6tv8jL0tRkSjdRfGBvegYLFNX+ASKUtaEhofRiF85f0rP7cG5xZWkZ7yPPYU1dDX/3wL5cIrIxlbPFGwgZXSg1EkqWWZYps1+tRdwsDhSzJEc3Ocv4JZe3E5eD0ndybETT0y0JkgC92trbsO/b3RHxICuITQmaOXzqCN4Df6GHoquZjH+JLHxM23vzykWlvGNhSpealHD65HF+YktjA25rHl1oANLIaEEZJqC71Dii1QNEdadk7+ZeB4gDmMBqoJsaVSiHUFTihMGv/bCkRKMZBJcbUqnvfvdddWnJjauXP/34k6clJRfOn+cGXVvbbm3r0k+h/V6nx+WWQKw4MMRSi1WaOx+hCMOGWj3q54uS0fU5ZGTBK2lpaUb+EBsbD5cO/Ih0FIvk2Q8/J9Ls2IungXiZ7Esf17/00hlopPHRiY/OfgQPSrcB/mDDdm+DlIVBeoHbkpAqQnlxgLHgaWZuub25TdXTzRY9VAeAvU0NDaBORQV5NBkrK/NsbUKPThwMcVfJaUngNFm5u0EgNlfWk3NyHA2xNSacER+d/ZBO5ehrrxoWmQtcElNTaGHphLeMzdD6aodHfb18pCERLt6BWvWgj5cwLSuLPsPW0kpjeF4HQ6JjUzOynm2tBQT44mtmJvvko4+ZKmShoefPf6tSj2Tn5sYnJaakpZN2hFgGCJHj3tbRiUoMZYQvE/lrU1OroxMZih6sGZqeX7hw6WZaatK2kQn79gKDZJwpLBIXeHmjR4BL40zk2nOmANvwD1WQ+Rsx15h2CLnas62NA6dPD9GciSW7klPpzQEzb924ijME8RfbWWksmCPhVv7w/n83NbWd++Z8QnLy1MxsZVUlECCChZDoKD9f79uXrhpWmLq5gutEhEe0tLTQ77i6uDo52KBjQrqYlBDHfsq7KOP0U+hEsK8gVS0rLcMnA2MEmubk5vzrX/4Ksc+v3vsFO3iACfR6Xd6e3F1Z2YwF4EDgVAtzc4xK4MO9ZDj2D3xz/jxvH1I2gJzc8DCiTePSkzV9CkR9qF7BxLyEXsyF1y6cx3aDcv/vf/3Q1cm5ralFp5+kHgWIA2AlsHkEBtAAE0/jPT01QaeIg42N0xC6EwODNPHAEsxPtBAB/kEozqwsrPSzS08raptb5GzNHBge4/4GcnRxZwmimqpHfeDGo+FDDw/njfgFIBRiieKBhpnmD+QNoJEsapKq6OSY/Biq4JWBZLgfcLQwclE8SIRgbt+/r4BxhHODB++b899hADW1tPHwEZHaT3ge61/MrWwellTtyc8vKi4E0QVDaGlpq6how0ml1Y6tr2+ijBSLpSUlJaAWrPblxGbqemZsCn1jwPdpoillhtySeQo2/RPE3z9rM3pW7IzElfH6uf3+WfZ4fZRAbiSgBdhLWytLrHVI58BCPT08gHDhbp3JT3Gwoy4iyABBBZLBtINY/fDhwyT0wvIODQ2TM+ruAZ3phwomMgp1TiQFjA1O9El4EpaXl2anZ5AoqtUDrHwQiQI9PAFOpiYmZ1EbtLTI29p6OF5QnsIw2jo4paZnp+3K0gyOjoxN5OcXtlEPu3v8DGk4a2wjB6N1IHFFSrMyxg4sTw/BgGYIhkOvn0YudKD4YKBYzOjT0Tmi6utGhIHo1/AGnz3jKDZNiZBBWvKR8BShHEkwkGE63tW+wvwTBwvdnB3Y10jYB1upayqf6MZH92RniiWBXd09r739fZYZPS4rL9i3b1d6BpcbB/TW1jZvnmuNig+FAvKhouJi7BBffPHlvfulhpg9Owc+QiBxpAcEq7BT6lf/+p6fr19ZSflzPSs5b3OR0TFSWTAPEr0I6pC+3t6amurQcOmZMy/wKLU0t129eh0PeFJC7L6iImjh/3r/zx98dKGhoUfZXe8ucMnOzkH0BVvAJoHxybHiwweJDgoJD5FIJQX79qekptiRRuHmALBvCrn7bC06PloWHcG+E+xNmPcFAnfqH6vScYNYWNgwvM6tsN3KAi2yRj1EE5qVuQvB6ebOum+ACC8jt/Enn3y+sLBoZmbOgYgGVxIo9nJ3b21rZL+rjaU5ioPo8PBn25tVFU+MtrfgM8C+EhOSCgsKTpw4nJ2VTTt1/PihN996+cCB/fkFuaQtpKameHkK6OlILZCESu/evXvv9i3ULpyzdOIqAvK62on5IG1YIHSZGNbWlVeOajQ3Ll3cWV3pbG5aX1hIiY+DZvFDoSUUgipgrpd3KYhd5fGYmtKfOHVCNTB47vy3MbHR7MtFuWrF5qDOTv/AoJnFzdFReA42OpHeZIEoA1oiQOjfI+/G5IeaeUo/r+hQonteXdnp7x9VdI+Q5DOhIzF0Gr7AP8AfcAXHD41wdXXNgEbr5e2Unpba1i5H1owSmGpHBgd7xiFKDuzfz2lSXVffzg3dq+b2ncNaurFVfPAQMUsg9Yw+He0dWKwwCGM+oiva2drhsKAEwl9iSz+wv5h6sLdgv5yFHs9M2QdE1ERbW4stJxRrTWZnkpJir353r7OzE58D9lsba3MSyxgIMB5hf0JcY2xuhuocVYIsMmJkYOBJxVPt+HioDL5hSQThFhlaU1ExODqK1NNL5G9vax8bHgUc7SYMQDo9OTqJW3hqbJRNpEC6QhLDN9auX7niLxZnFhwYUin1E2McJ0Fh4TjygChv3rkHxgAn7eIjBH4CJLC0scaH8921O0TncF6gC0NcQaQ49EkV2UwbPE3ayampmJhomGD0JrX1jd2gPD19bF6ka5mfnWKWoJYAInH7AVJxVCFs4HRGG0LuBskjbs6OMaEhrHRTdinQTH7y6cWx8WH0zEsL00Zb5IDT69t4env7BgbShVy9fnttbfO9f32vDw3S0Ci7O2/euhPg67M6O82MKA0PE3kIONkxt8yTxDQ1i7hja30pOMgfsDk0JPjWrZs0J8EhoTV1DQb4z8hkaX4Jdf4CQQz6ycbqqtiYqF2pSUwSTi4eIaGh7jCk7oKa6iq4aKZJpGcGd3Jf7+z8QlrWbsQExmbmKNoHhod5ZBJ2pbm6O/b2yNnBB1/o7GA9O6MncNN0a8PRyZ5KtozkaWrWw1UAtUyQSnV9tUIhnxwdn9ZNElxiaryNKbChvgq6nVLFHOns6n7+4uXC4gMtLe0MIlifuSN2to03t9nd7TW3uMpGl40dE0tbe2AqG1trkiLAMLx9fDniOD0peNNsoJifx/PHPMfRR3lDeIki3TBDGcYvE4g6Bi7qP0QMZw3IOjWDGkJJ2trcQulKNQI0JhpmZkaHDWFvYSH93MT0XFBI2O07d48fP66fmRsYHtnaWT9y9DDKGrIOqDauLoJ+9Rin0/TsNC6FqOgYhtTr12/A7QUFSNCoQZDv7BCNZs0rQX2MNZ+fCclFVeMrefSIngDnIyoZRJThB8UNJQDdKcWPiZBjlr8HTvsc5N2i6tFmMRrxMTE22QHvgIsaGdvi/UB+PzODEx8JFa1AZWU1Mt1BjZZDA66EvsTa2gaVUlfP8OzsJElb29vsptgEmaQJBkv3NiQB+5E3YmOF18LczNyGi29hactvRkb14xMzPNT8fm3LVKUeFQh8Dx0+WVfXWt/Q4ujklpiYQvLi3MxidVWtsqs3WBrq7xvoKfDRqAfIs1WpB27cvF+0vwCujQGvoKBw3/7ikBAxuX0EQIaGBoWGhlL/oGNNXzqyj7OAg5utWv39fVuba8ePHJZJAuWdrRQDAP0BTT+AL8HHdNAF+ay3trxw4XxySoqzg2NHS2teHgSyvqS07MbNm+4CD+r/11+eB56i5eQuKNq3H0r0qy++7O1mw6RVcLDM35AUtTY2OgKPCiNaXVWl6u3Ly83Fdc7Dg/gKOQNWU5zU01NsjFxiswkOUpDJ1PRd+CVgSjDujI5PRkSFFeTnLC7Oybs6bt68efhgwV//+pt3f/5TcZDY19Mzc3ce1rq+HiUkIrEFeLphibnpHGwsVxem15ZmtAO9o1oN4PLg4ACgFOmU6h6VtbmFHzG6HgKi6rjLtjbW2D0bGRaUnBCdwnLOmAiQlVMnDiO7sLa2ZFcfcJyFhV1dXRPgEoF5qJb35OYhA6DF8PX3bWiqZ+iuq6vl+gCXgGiPT5Lp5dTTpy59zKfW9LC0gkb33DdXe/oGuInPnv3HV19dGB1UL8zNlzx4TMwjlrVr167TZR06dEjbr8F8RL8DOjTCtu6mlqrqquzd2dxJLs6C3vbOjz+k/3UJDZHS0MmkMh4/F3f3JxXVo2NcqxhWy5PjA9eFCxUyMj01tbtbje4JN8iJM2e2NrZBh+B1INR3Z8T6ePogFoUDh/JBtVFdw99uzczOSUxOZm2R0NOrtUW5d0+OOFDi7uZJn8gTY2wIhTKiuabzcHFxBW3u7FRg/UE4wLad3n5C2cdI5EX9X1r6xNnBOTREnBAfA/zAwCfyEdGRsS+0oHAvAt3y8ieVlVWyIAkBJeRjkZWSlpIEOc553Y3eWamYHJmwNN8R+4torvcXF+Oa6u4bKH1a1dbVbWtpKQ0K8vMLgGPrkMuZ6Rsa6trkPQIPR19f/G/2lZVPwLEhKiqrK7x9PDs6Wv3EYrNnlt0dins3boCTk/+H7IsPkcG9ranezdER3ZBEKisrIbK5bv+REwTcrqzu+ErCepTq7c2da9du3rvzoKG+kbOP/DlJkJiU20ntsKO9FQwkhW1pYR61grePD9vEmxqb1laNDh89Ehcb3d7WZg6saWdYT0aHJ6Z19fH5+JPPKEjLS2tIh0iwRAX+zbkLmOoPHjmI5lMk9EVVdPHbS3W1DdFREQgIyDBBAcRpS+PIPcwHwZSBsYRfMzJzwsMN8TTV1VUsZgKWxIcwPDhoZWn2mz/86gf/8k5sqBRwDAzciHBkIHIX58XVlW2jHYLu2NlZW0eo0CzHI4oNpbLXy90xVCoJjopSdHbRBlGiOPvTc3IARTjR4AhNjI3hXbjBDh48yB0YEODP4bg8P8/SZzENQeaugIAAqUyam5ePIAWAkTWBpWVPDx0+qp+aXVld37O36Df//vu/fnDP188dkoDA1LDIaOhO5BWSYFne/gNR8QkDatXy0gJ8vMgHVfYcfRTYwN7C/eWlTzB5s4WAZxAT29jo5IR+GqYQAImHo6660sPTlVS26tqa85cuHDhcnJAQxxBJXaC0LK+x+nUHnKmosAhSnD0YJNDCYDm4CkYnJ/v6+plvADC4PxfnGYVWQIa0wyMgroxT/FBGaiof0zwmGaYr4okNYw5bI2DTOOyRNiHceL5LgWsC7slxyiAInMgsxYIIBjRk9+m74s0sjF1c7cl14ryiSHbK5RJJQHNT89MnVahVR8dHXn31jETid/HiublZQyaJkZEZRPLq2jI4MJITNptSNi5d/q6+UdnapsCIguRwY2sLHoOqwjzDxljKnompGf36c56Pz9wc2AaNIRUSYTOCT+ocpRqZC7EVBJnSWjGyYnigq0NCySvnL8Kn8KnSZlHfzaHlkQCYmpDkMM/eBmPj8spqRW//lkF6s6Id0Q+N6lCkKrr7UDVqtePYgKivcOeW1nboPAi+oKLDJ5J1R1ne2TK4R6ivqJ+QIUCCQngjJAVe1k3NGCDTuYUbN+/a2tqLfH1LSkv5u3x8kMROLk4cLGiPTMws1BqMg6wsnJ2anmclBh8fzdZbb73p6uLY1dXOeY7N5vCB/J3tzd5eJSOWYcaeHDH93z/+lnypoCAJGQ3EN0zpxvkVF2B+/h5RgITYHwZPmkqQDQYKhNTMatCRGclJDIWActi9H5c9RgcBzwxEXltTl5QYi6gMHTamsWNnzly+8C1ryn2Rx/j52ttZ0Zk6EQ0wPY2YBcwUdSnanNrqakRuB4sPUFoePXrIQg3urob6Os7llIyUvL153kIhJOIXX3wNP7e4spqYEv3uz37EKVNZVcEwfuzowaz0ZLZbaPr68L9MT+osTMz1hEiOjznaWROYq+xoA3gACzXeWrOzxado5EKoFeIlgWdASISTk7vR+mbJwxI8+3fv3AWuTIiNJj/Qyd7KFWmI5faCbhw/dagUYtQXP6a8ow2EI9A/kJCHRw+ftrUppqamgTJwv5B4y5XENivw8igrf9yvGfDyEdnY2WPbn5qbY4onR4mm8kmN3NTSirnZsMZXPwMeSN7BXz74AudsbEiQt8AT04WvUMRc3tLUPNSviYuKAS4jc4FNgihUKV3zCyunT79C8uqvfvWHa5dvvf3Wy2FhwW3yDjYkhMdEdXYrfPzFzh6CP73/Z1XfYHHxIVQ1QPaQqPOz+qXZmaz0XURbzcwsEpKC5MdL5PtsYy09PSU+Ptrd2dHPy4NXwnJQbN2ABSw66FZpezSDDk52hwqyN5bm+AyLDxTSA/K80F/DFERF0tPLCL5i8Zayp4+9mwPXAABAAElEQVT4XG5WQG84WnYRY7NlQyd6PJoGzm4u78rSXKCfN4Ep3V19SMFIA0F5iFqSRYlYLIYHRvgCOxtTlBQkCEI5+Pt470pOOlhYlJOxKzoyWOjtykPDRqTM3N2KXvVbP/89MjoHJ2ecBtXVBFRqgbsdnR2lsiBEpK+8diJvTyaZZPyVIBlDRfCEbrK5tdmgdrE0X11gIRfSR3azLeZkZfFYFxUVOjs6LEzr796+g62QgHXvgACcXFevXV2YW0hM223r6A5o9t3FS21t8tYW+dq60YRu9t69Ek5hKr61mbGBG1lfKbl7h+MsJCqqpqoKnxY8OrWfqc7N3SUxO7OrpYXG+fNPPz1++hTaKJS3DND/33sfEvKEYFXd28/6OFi79F2pJhY79x7cReDDicPOM7iRF44dIdwOThKjAmUAJs/U1IJMCLxZkHxAvkBbiLppkhzs7WXBQehCJXgunWwy9mSceP2oX6BXV13V+W/Poz+WhYTlHihmKQQvJiIeWiGFjLnW1ubxca3Aw5XGBRsisMqzLYzVJh4SaVcLBGkn+4z2HCiGMC5//HhtfRtoB6iwpaUVUyCClPnZGXzuSJBI48vNywkJw0Csg9fHgX395m1lb9/swvLs7Cq6OeDguMQU1NQXr1y/dPVhZFQAZCRH7cTkFPWG7QGxyUmh8fHTk+NXL5ynoLIVjx4fPd2nn93gYP7Fe/82O7dcV9fMK4lJTrRz8/jmqwsSWSj8BcLX3p5+nmVmEWc3J7EspGdgcHJuLil1F40C1QHSxNbeKjwixE8kYgxlFiYEg5VBLk4u4qCgwfHRr745j/+Y3GDsVY6Eha5vkWuGs5DzlUrPHMNbBlOhR0D6gK4S0mtj22iWuCZW2oMzPk8KpYFgXuSE5+s5jhn7wEhQhnDWQxvCtG9tLgUGCIr25SKudhVweyBlUwvcHZ0drC5dKuEE8PfzMDN59sLJouVF/ezMuETsi1uD+djf35+629TSrlIPRcUk8Ig9eFiOUzclGYnWPJw6enLQXQ5h6hyCHWZTqH0GPkACXg+zINcZig7YGST5+YtixF3HrQHzgk+JtZcI/g2zIAoYVhLYoAhFeGvY6O7myoZe49kZov4XVtbXyXmxdrCOTozvQus4OL+xvQ0J5+wiYME88TKIS0CzWPDk7eXD61ldR2owDRdOxASA6ph2eHtjjbViFmawT5ieVtntsLOznpWdHhIqRS8BWEh04sr6Qlx8tL2DTWNTHRInwAOeLIk0iDMRrZIrM6yngA2jim7wA1riTRPkt1Z2iHBbmpu75O3p6YmBAcKm+qpuebu1mdnB4sK09BRVr7qhvo1gBFOJ0I1kSCyf9IlR0VHM7RhoFAoF0Y4osmhVGOm4LmsryyyVVnR1UslSU5ImDInJHnK5HN1MbGwM5j9aUZxer7z+GuQ2uSAkjSWwQtrV7Ze//BVAjZvAc2FxUasd4TMAJxnD5Dg2AZsPgACtCER2+9YtGitIeNoumAzDf7e0pDVFndytVFRWPB0cGGBGxCx5/Oj+qOiQybHRyBBZ9p48RAeWZhYg7zx7mxuED9nSQqIsaGpqAkkLFAfwQXd0tFvZ2gAwIvUEU6MPJWfh7N8+ImGyub7x0oVvr1y+yQkIPUCxlwQF0Xnxt2amp0jn6+rq4l0gf5iemUbW9fTJUyQSLLwG15B3dly4eI0zSKHoHR0dBd3mzoA74RoyQDMZw7i++9MfDQ4OlZVVI0kyN7f6+S9+RFPp5OrIdoKEhCiSX4hRt7Q0Zhttbl5afl6m2N8f1gEcA26VRfBILBA1o0ZLycxUtHdA1VgZsidsMYE+KCn77e8/2NkyCg8LEnq5sZ3ypTMv0LjhryqtHXzhSIGNrZV2YMjJIMzLYZUBKglGQKz9CElSUpJHxsbJgmUOcPd0T87ON3m20SHv/PDsBwYxsL0T1YG8qBMnT4BCb29thIWI2e9R+rDZ2c7EQ+BOIfnssy/bOjoJUBrWIqkbJlcBiSN+ba4wkwd0FEVifEz7/CkydnZxNHxGq3BCpIwBPmyQE0dTgieKT4qZrKTk4eHDxVx2hGG4BnneUPMyhmJ44zp8+NEn2J+Rn9y6e48aKw6RYJXJytublZPDkOri7JqXlUSuOQkTc5y1E+Pkt6EGGhrWYFOJi4vGkP7g/v3l+SVXV0F9XaO7mwcnOx7Z8HDWRvtyrgVKpD6+PlExUej9kI0BBUnDwmxs7GJSkqVRYU2N9e1tzek5WTn5+fDneDwE3h48up+cPbu6Mg+uNTcziwMVXsrF2YHOHRMF6sTE3NwBhaKivNyT1NPMTGc7O/SKYaER3MbYW3fn5TEdAjldu3Z134F9dOIoPuDDOONqazsd7S1zslLZ0izvanV1sY+Jj4yKCEfJUl5SgkafOAhMiqgDGpraKqoauUqsKWazK408UM3IyDDne+Ghg1m7s9KS49NzdyVlJZsZETiz+Gxjoabmce3TcqO1bTaCIRcMCpLZ2Np/+dkXTbX1+tk5xmJrW0tZiDT3yKGMlAQEyQFC79XlxS4igzs662ubN5fXXFy9snILAwNlKI9uXrtNCiZTEsge5+nlyzcMmwEQM5uYQItC3nfJ5dQApklUD+3tbf2afgQXPOzoCdDuQstGRkWhn3rvvfdGRkeEQgGPFXoWlaqH3UZ0kym7s5isbl+8CKWNU2Rv/p6KJ08vnDtnhdPIdGd/YSEkd4+iC+9akFQWHZNg6Sh4/KDMztbJzzeAgZwcf/oyhJzMHMiU+jWDjQ2t4IGIDx7cu4fXUCDwtrEycPkdHfLrV6+DakBmm1taMNb8x3/+idOMp1it1mCrDQgUQ8rwGVE+ORIpI0xUVDKwRAJTQAJp9RC/EECDChRSk+9jAByfg4pcGeYtA/iJPcvEhKpHuQVnohSht6RdaKyr7+vuxpfS0tjk5OggxnrlK2SUd3F0yslOz8lO83R3HBsdRgnQUNvIPHfhm7stbQNKRbeTsz2jD65w9HGwqteulxYWZedkkxD0gEcJYJNYIo5lAzD7XNiKRpXS9xyiNShCiYLhNQJQGehCSjZxwM8DsinPfA3vFAELVDofE6cxq+dsbG3oaimHQEO8FwYvSvjKCtHb5gwKlHZPV1crc9PRkcnl+QWjzRWY1uWFOdoNxko0RFD5HKpmZkyiy4A9y8vzrMAFQbbARsbeYFMje0c87KTqLA4Oqsk56exqIz+DmGfSKujwvJ6v0l5FYWuYVbf27smHbxIHBICWqVQqsiGIVIVqxEFHacFTQUuXmJxGH3b/IdLyR+gKWb2nVmkov/rpGXyKaPuSk3Csakx9PZyoFo3NTdymdATwmoCZAwMaaHa4X4RezI9UQSQGbMfmE6IaEo4s8OBHuHFB2U8v9PVjRkHAiXGVvqiuvom8CAQRL7/25tWrV7/55jJMA3wG9z0QAUGSU9N6Vl0ACdKqQElyKWmawT8BDIHFeNS5e/jRPB4nTp0kH4+IIzr3XWkpe/Pz3nz7tYKi/MiYCD8/IaZTQIfr332HhrC09PGjkmoUUDm5hfyK3IPnjSBNbgXeC0Wd59HVzU07ONRQU7cwu6AdHLaysgOc4fHAGmZkYoXUODM97Yc//CHZFoquLn//AC//AN34JEcwMLKXr5BK/KDkobJHWXzoIEp9+PbNnS02I0dFxb7++it7C4DxC1NT00CEKPMocba3tx4/rmhsasVOGhwsJTzpyNEDPNtz87NJyck8USyLkUj8jx077OfrAzkKS4Q2wcnOEcK3D9jZ1o45NTY2Nj4+rru3d2d9w8rWFobGDVWkmYVuCmHrEu2aLEQcGhxEONrdu4+ePK4lClISGDg80J+WHOVoZ7u+soythkXq57+56uJoR14UdzvSddBp9psTe+TuJSChu2jfHmoOo+0HH5xtbm7HoofAmnwHezvbY0cP7S/cy9I+1iBYGG/TQMTFE9Du6ObpjcGW1AcEipqBCeprRGQopYsDAKEznQToB8OiwfZuxuO0DWBA+LmdtS1Eu6ene0x0JKpRUgJaWjqKi4sgrEBJeaTokwDoEeCAhSNr5CYhqn9sYkrgI5R391Q3NilU6tq6hsqaWsphbW0DanVzQxr8DhmbZKvuLyo8cKiYarS4yCK3URPjnT5kFX3dP37nR0q5QQlNYPqTJ5XsggbjwdwGdxIRGd0/ONDW3jIyMvTlVxdmZ5e8vd3LSh6T1ecrlcXtzoyIDLd3tMewZW1mYm9jyfMHmMGj/qT8ibxzqKO9Pz4uGJgIUi0xPobpjSUV3379pYuVJdsmKAMVpeXa/v60tNSyhw/Lyp+Gh0Vx3KOHCwsPx8Gg7FZER0Yg7EQgrurtsbHaKczfVV7CDsWpwECWI25dvXoxJFgKgAGfmhifiIEVjLe1rUWhVKAaJfkaOQlLOh89fMRBzGLhtNSUkLDQe7dvokOm//3h93/V1VI1ru1VyJtjYsJIfeOgd3cXQWIFSWTx8cmcz4ND2mDEyY1NJDO0t9bfuHJFpx2B1k1IiE0CwJQEouTcf/gI+lUrS9tAiWzLxPzurXvAboBalAcEn1NTYBzzuN3jYmORraLf5h2RQoJkwsCNe3nxmdKqpqamggeiSkfiSxZ/wcHiDUKAlpY4QK5cLV9ZmYOnL3n0ICjQN4fAOWlQj7yjrqKSnjIiktahPy46ruR+GW3x8sISff/hg4fO/vXvmDEW5xekoZEiPxmr96rKq2luklPSEKcYWihGtplZ8k8YdjvaOwnko1Vamp8HSpVKpPT2jCNs/WVxq4HzZgGrtWVjY31DU6MJWT6ODhz9tL+xcfE0RuBmOHyoDTzX8Gi8SxRD/HUKHhwYsCdWlufKl2eGTnyTkRFJlkFUQi2Bo+UBBwKlBHK4UQYojty0fAGrwc6cOEZoQEpyytz0tAX8G3Acqw1NTTzdnfrV7HGqh7mEl4Herq9tyNqVRWixj9AjLT2VasrFYSRlMSq1ilmKmM329pYwzuKIMJVKTYniggOHghvziQB/QUxCYVKcMQXS/vILolaGQoOrwwR/pCMvm3fE20RgwuukcvN88Xu0kPxFmnvDRMg/NjgozBhDDen2ppCC5g7WlmmJcXtzdmUmR3m6OIcG+QcHEbDjzbIaHm3SZHB8spaVaRgBlo+3O1LnxflZfz8vWgoGG2Iuhob7dVOGTGMcaLi2OJ3gy8YJmZyYXFtZJ2KJ3aUWpmaI9hjco6OjCaOfGB8FY+BqW5hauLm6oenl/xxKtdWt0G28Vaok4/XIyIhapWYXM51fb2+PsqubcAM6Mx66+Lho09dfOkZUBG/v+bWAjDdB7EMBoGMBdke+JfL2hucXCYVuBJ7CBFqZA4H7iwM6OjtaWloQZjMHoF6hxeDeef9//re6pr6lte17P2B3ieyX//KLpVXD7eIh8KLeUPwA0wIDxWqNhsGR6kIIFn0KmfcwKFHR0ZQf1qMfOFh8/NjRhJREB4PwyMbbRxAYGCATi70Dfbni7OPuam+Wt7f0dXUxcGA8AuZGTjE+pnv35+/5BoaoeogMGKVnyc/Pb+9oVyoVhYUFVFOILehcmSyUcRP5Bp0ZyBizOWbEd3/+rrWFKW+BnAKgKhAl5OlwHkBPPDy0eKV41Grqzrz88kuvvOoXgNbjGdQAD8aTx5UKRU99fV1fr2ZiYpy2kXvF3cPgfYmICHV1d7IhusDcrLdvyMPDkeWNMIKhoWHfXbt97ptrfb39JaXVAjeXkJCw1ZV1vW4aZNXKwmBF8PT24TGCUaiqqTn3zUVyfYZHRjOzctw9vRB6qVSaT/7x6fGTJ/cfLMbth6SDnoUAg/SMVABk0LDo8EBmNZ42nlHi32pqWgMDfPcVZHPfYHeh72M+Zumaibk56FxtQ+funCxfcTD9FO0CkgI0ghwGTODEVdTWVA5qVI111fghjx3ei5B9UgcQ4RGHuT0jKyUhGQ30rqxMDr379x8ZPacQuLPZ5uov8uRxBuimipN7xJ4UNrsEBQXRjkEmsIKANoXzSTM4mZAU5R8QsLA0NzA4yKoppGOh4eF0ZwzNQpJHrO3aea09fc3tnbA0lnbQ5ibwLugwWOSblZkVFxf7H7/9zejIEKrvc19/jXskKjKc2AFvb8+kxHjW6pLMQIpvZEw0RAuuYRouH6EPgDbGZ+T+3T2KW/duk74HlqXT6WllHJzYA7fq5eP71WefL0zraFQRqtCSs9yKS2pnYqpqa+em3V24t+x+aXi4+OTxfZr+/qmJcfxkACqQlI62FrB8viLfLnlnVEwMOhQIjJXV1Yqn1UK/QBqy+oYGBnFkAkvLSwSsIJxmp3xjfR3uxIgwaV4eYN1mh7zZ0dkuJjZSJPLhsDt/7jyDNZG5kiAp+ZCyYOmpF44x7HYrFMB333vjzV1ZWUt0PM5OxqZGfSoVqbDmZpaxURGcjSvLC0QZZGVn0cIuLqz09Q77eIvoY1AAd3YpEa8BWNXU1np4uf34h28vLsw9La0Z6e/ZWlvxAU0TigzRWDtbMjKe/ES44Az6YW/P+IR4jvWMjHRPgSeHlMHPv7qCJoWzrL+/H4wQOsdQ2l2cqQGTk5NoKWBDhEIh4nAkTvuKD2IXOXLoTFx85AtvvnHr2nfxibEMspg9f/Tzd1e3t5pra7wD/ECDGSUfPrgvDgzkELx+6b5I6AWi8PKrr0GmyOWd2Vm7wW+i41Dtmlm7eT24ef9+WWOAr/fm9kZdQwN9sLMzMc0uSJAUXQpoLFVPL4kgtICD/f2PSqsb6zvw7CYnp/HCWA3bg2w7WPb299/a2H4GTMLQv/9AMT0UrTnnFRMeniKmOnxsqJ3JVAHKgn2kYEBZwfyZk8NjCIhhCOTZYmWgAWzkV0BXmDb0XCiNn09CQPvbHNxcGSd7OyGRWBZYG516u5U4eXqVCpohtAuI+OApmRen9Xpkz9M69nGylck2JTlNAaw8OISpXDc5hcWFHwFFRXmVd3ZBZxw+eujs2U/RZ4GyMHXQSPLK0bOAaFKRDbCsIQXUkN7+fEI1WDAxuvNNqHhMeEy3VEG+jCmQgs05xN9icuXT5Ot5X1RBoDtYBEohf3d9edHV0Z5VMvK2pu21ZWvT7eLCjKhwfzurnSCxp0SCeMD1wP48un8srTyVviypTt+FFIC9gST9BgfLuMP5I+B0KjQDCRqCkdFxLqi9HQg0wmiBt8AnSCxBa8tjRQnclZpGZbh88SohDKzugr6Nj2fLBOtwzTCAMn4gtKms7Xxa3Tal0+IcZY8grQy0FA0ZxybgJacZ7mLkuLT7pn6ernQEPDm2BJUusQfnGdMudi5EAQhEmfYofrxfgKmgiEh7Oxv6Bb5YGOhXXVWJBBfIXjMwwCPEOAUayW1HQ0QZ+Pm//MtXX3519+5d2ggcTpgWOSZWFhfzcnIJAQGTRgB2+NgxVJFpGRk5OdkIalG4OTg54B5RKjvw59XXVq8tzQ0O9LF5Q+Dlg4iqpbEefuVJyQOlooP9aoNqNQ8Vxd7HR4SN8fSLryTtKZjRjuMqs7E3d3Zx4kMFaOJ6EJNz6dKljvZ2RKoikT/qBoyZWCMXyeFsbWW96cyk7sbNG5h+PvnHZ80tLXR8nOxYup+T22sPHz7CJxAbn6Cfmrl7/z6Vvq29k9q//9hxk2dmvABukc+/uD09PcwNASr42uv/MqLV4FmhW+dTYbze3l5G3AV8D+2H21KvXwPxs7ayX1li29ZCZFjM3AwgqoW7iwcbs6i4huPDzm5CpyPsimePXiY+IYkdQfPLyzxf+O+RjTW1yJGB0IAz+3Poh4SEg8Ty0wc0GhmLz/39gSDMTc2oOhkZCVGRwda29obXf/c+EkTO9LklxHp4QJ+tra/wbOTk5SzNz5F4NKzRdLU2AytjVAoPDeESWZqZgqaODg0AC/f1a2/cuHv79r0vPr9I1vDegj00no8ePiDunaOAlZ48L0IfT1aFoPIloQPCAx8ISfgg2jTHwCkscK+sfOru7hIeFspJgYmHQxND9OKSwbl46fIVBkFsEnodScfrspDQkYnJTqXSycWdqOzV9U1OHCY/OAtnp+eCbAuzpMREEGmZJIg7U94lZwRPTkrkFAZ5AzlnKEdEqtEM2Nlbqfv7bOxt3NydWQ3PomBFd8ekfgIwAzwadt0/UCIJCkJLDdoMTZuRnk3Pq+pWLk5NmwFtra4Ok1I4pJ0f1y3oZp6WP5FFRh8+XmRvsYPprV+l5NGg5EeEhbkjALK3oYXi9kOCQGPKDOTi4Zm6a1dpWXl33yCHGgt4eSaJsCJjj82LsIBQ2jrdRFV1I5muhI1Ys8rWyhIJIu+osbGls7Mrc08BB1xzSzuuIXrq2LiYL7/4vKGhPsDfH7Lq/qOnv/233yDxyC/Y29LS/Li8QiQUw/Viy6PWTk5Oc9vj+OiS98zM4CKE78FdYoc4QqfXI2g0NzNnRDPArfoJ5FcIQeFagBwmgKI0g7hdeUdjQ/3NjQ36Gb2Di6PI3xe4tbrqKZwKMSjaodG33n6LKkKpRAEI94P7qK2tlawJtZp+VM94wZHCMMGhz6a3kPBwDIV/+dMfAQMZqzBee3m5immRAgPeeOeHU5MTn/zlbxxYAEIToyOXL10dH53iM+1V9ik7uwE5cIJzXNLa8mhExMaRjNrRqURtFpGYUvfkaXVtp5OjVVRUxPombj/P/oGh1F3ZDOmUOpzviKqAQNEe37ldBaB65uWX9hUWwnuh10fBIgoIoEPiYSdJNSY2gYWLLi5ujY3NnG8watR1+gnDx2r0DIs3yD9lH0SUbtXgPTA4/WgvcResUyT4MkojNYNBkF6acQpEkbGLokIVeT54cbWeCVxcpyYmkBGAGVy8eFFLlDNhSebmSUkJbK/EjYM/JDwixs7OmcXv5FWBsSFJSc3IuHrtDhwwiPDI8DAyTwIHZmemGJ/y9uw+d+4bgErmIeofFj3gVn4QOCfnPCo5XhC/Ut6o2bxGdDFIRpklmAL/WbB5Kg1Fjn8M0TBGvBj+C2LRf1KYvCnmpecjkym9PpsvCLgH0mTpk6uDfVJcZFdHy+iQJtBfSLG/efMGbRbi5M6ODhiOzo5OPOgYo5saG3D88APgGmkLwMaJn9RPzo+M6MFRFxfW9Hr0pyvzc8tDBGxrSVwYR43KtYSeA3FB5ElKDi8vOzvb09ursamJwY5KxGzDGMVrs3ewRvypHhzGdsLDxfDHdMGHfvnSZbCun/7ql9VPnzY2NrkLXDk/Te1I/Dc4Fq3pqkQiIYMCnR9lj1HxwoULnEdY0Vl6CaEF4+EEUyf0dXZ31U0Mg25BBD54WDI8PAIJ+cprrzMnPXr0BE3RK6+8BCbzq1++x3COsPb0C6d+/ON3RF4eWPrRvKCYx6UDp4hkufTRo7ER7dPH5Ve+vVBV8bilqf7Tf3x85cr1sbGBgoI9mTmZ7MuwYuJeXO5saYVZoagwOLNKCt4Fh2AAWKVOxwKXsDBDXszW6iqtPTEfd+/dAPOF3QwNDwVWo7m7ebPsmfFm9u6sa1fvnP3oy4lxjZ29LUmDu9JS2esIOwX2OLOwVFhYBJ5JxxMkDUYYNr/ArL86iV1ubFLg4T00PAoPd/7C5bWNbUxLu3Pz2cxMyUFWKpF4p6eT62Y/NTU9OD5vY2Hs5GTHElScBuXlTywtHHB5z88vIbSj5bSx9aiqahoem/BwRbbOVgr87+bfXbnGJk+OaVSUhI+gTkxKSQGXBlmKiYsPZi+Vu4e9o/OkfgrKAT58YkLH59ffr+Iz8fLAtDtdWvYYBBKBPjfrP2FqwLGKp5UIaD29RBe+vURuBfgppdRH5L+4ssLx5+zixoFC0nFESMja0iJGXd3oaE1lkweiGJGQkClHOwOoFRIcimYKKGl2Yc3Z2Q32bmJiurqiAWk3yCrlhz6OZAkmvEMH9/M8DPQPsZc4MT6OmxcCkt6XZYOM4Kil0IbRbhNTC/N0+epd7cg4YhA+ZVtb+5bWdm5irrOZuXXo/0/SWcDHfV5ZW0wjZmlmBANiZiYzx5Q4TtykSZomTZtCuvstdtvulpsmaRpo2LFjilm2xczMNCCaEY6YWd8zirfrn2PL8sx/3vfCueecGxwKfk5ndvvuXQANDCN4Xyh72G0ElxgyN2U1MwZ4lefOnmF6wiykrKyCIR+B+PDhw+ByzU1NQUEha8ur+G7Bzh8ZG0aEhbuQeqAfDy7qNhbtBocERsazhs1mZXXb3NwatR9LtxYWljq6ek3NLRKSkqtLykDM4KyuLC4X5OSTElqbOyHkd/apWPvOaYEaQEicm54MCwl69QevwN1wtBFwfXk7bCZ1cXWHI8bmwq72DhbZJKVnHj91HNEuBEwgG0bvMIcDggJYJcPqbu3Q8NHj+4ER9PgSPZqjA2JER1d3/h9uS0hUXExCcktTs1QuI4Ay5vT3l1PDQkJpb+28Xtr0ysXTf3zv3ZrKyuISKCpbJqbWTo7O+QXFX9/IvvjMOS8vqXZkwtLSPje3aH5uYUo3TWyCb6Kbng0JCaVMJFLA6UdbBqFJpRqiKlpf33F28/D2lQcEh7V16MsFBycn/O5B2ADxGJcQ7oGSbt2429ur5LEz+bYS6Ie4oGQAdHw3ZjxELsI/PljIFrmbVNggPdQEBfkFnNhXXvoeNHKSIrVpVHxceHT0P99//3e//R3zbzNTUywIhofHnSA892hY1oGR95EjRyCZy/z8BocH7tzLgfx16vQpdNp//OsHbIwF5CwqLLS3gdm4QwVMlNje3Z5bWD524iTte3FBHh8TgLmekzkzR3X1p7/8HxONuqqqopJirhv32FMsTs/I5MmoB+jnNaRtaqO29g7k7RQKhEESAHcQeAaoZo7oAEkbkg+RhfSCho0R1h7ySab/LpEQjnnL5mSYPT0dGhIeCx0FoZ+XQfEHDQSIAYQsKjrCn/XIYcGnz5zAVheKb0tnd4+q/6NP7mlGpqVy//7hMQ+ht7ObZ7dSia0EkEZ7e+fEBIXTJM0idHSZrw8OkHWNjRABAwJkNCS8eGiJZFzIIeQ86l39LNBIr0rEahnQS892MTEl+fF8QGtpAUl+vGACCH8LKIg0xmeN+pk3QEXI2+c3+U+E/6zTcndzps5eX11jCQxoEwvGMbl2cLDnRlODRkRGglhAmg0NDdGf8C19rUMbAF+AFgi8uaWpjXxGyLpz555S0T8+xiZerEFh6BgyWeNnCws4OJYMXLt7lPgC0vA8epSfmBgXHx8Pv8Q/wJ8aSKwH9t2hs/Up1E9ycisqKlkHP6mbD4+MiEuI4/EgLCa68ikhuBKKRB3trRiRv/Wf/15ZUfX4Sc72zoZxakIU9goajQaWLbtdeJNEh9bWNn6ubWgQib39/PxIkHTeObm5+Tk5XNTI2Eg2PoJR8hwZq5Cffvu730Ow/83//CYhKfbZC2dffOFScWHBo+x7DEiOHT1sYYoBnenZp054ujlTMgC4gaJTsyzjq7EwxyYdXO90U5PsGVeqepGvHD919M2fvx4XFzk7O9VUVfuH3/2xrbkFKCM+LkEul01NTdLJUxXaWQnQD4AZAs1DwUIqoKd9a4apsuml6LpAwDmI8EsTExOTU2KUSiUnBp89cHV1fz9sFxphZuPoZEKC/W/fvQ8j4MjhwwqFChQ5NjaeHeVsV+jtVfB8fSVyMiJ0svbOHhJJSmqGlcCWigPRKUhUamoq0Z+5NIAPrUxMhB9eJAMDQzDmgWcvXbr485//HIYLwh2m9H5+gRTKZGU0l/gdg5SCtsfERHI3pFKJSOjJoSTzEcjg2SIfdNKve3VD5mLr5MZYBkIgYYgffCVzEdp0Rob3HjzGxtPdwzMgKIh7STUXHR3d2taGZigkNILSswrz1VWmidZYBrp6iKBLwVPFi4CsTH9AXawZ7E+Kjf7qow8CvL0kXhKoFOFkRSS3vjLsrwiIRUWlM7PLhiaWeACKxF5EfN5jTU3dnTuPmGhmZWVy7qE2XP7qMhQeGg3GKj949RXYbyA+AFDcVD4L5sFd3cPRUcGRkeFAIqlpmVHRCakpqVBznVGIubhgwpycnNHY2MJ/Tegmc/NzNdoRNB5EFh9vH2774twcFdv+zIy5uWna3xMnTgChcA4lEqlILMbhiA+Ouch7775vLbCNDEcvZcTcFEUjAYqZ5dWrD4lcGRn7Ozp6XN1E6elZ31z5lqXfMTFJeBiurcKWVpJ3eL/cFlIgdlMonDHT6FYo+oe1p59+bnh8Gt306OTUyvrm7sZ6XFaaVOx55OgBPrvaykpsgMn1PB+Y2faOzkTH+9lPpmfn7Fm77OQ6v7j8+ZeXKbagxYM1UYJQv7M1fnllGf/f8spKDDugzwSHhplb2cwurghsHXcNLabmlsam5kDA9j39PRZIPbx/D9UN8R26AR8QKCjgzf74mD9+/ml/Z9dnn/wT+rSJuSkvQ+4vb2lvufT8WSoqQHsGGoPDWpgRsdHR0BcZjaOq5svoB3GhxKRJp5sWibw9PMn4LCSKPHvheaHYt79f+9d3P3zy+AmRwdnZU92vhbsuFvpw9Ag9tTWNoGiU52S4AGj6K6v0RvpP38qKBSl8yvQ3FKMEPpoKMgRcMDSaDfX1LHDG8w/NAAIMhlVPwXF1cb765ZfZDx45u3qMjaEzXQVRQOgdFR6yPytlYXYJr0RK7dHxsbbO9j/+9dOunrHnvn828cD+LqrMsgonF0f4d7WVVWRW6KA0/cC2XARYCAxisY68c+t6gMwHmBdNZEx0lI+viHNy48rX7Z1tFAEAm0Aj3d291McmZhY0xmQLOjmYaI1NzeDe2P7xRphzwtkgi1D90+1hdLUFwGhozH/i4EMD/R2QRtbntPPEOLf8gj4M+Iccg601qZD2EF0gvuGMD1n7Hhzst0jOGFDK/WVUh2RTDI2h7LV0KVTDE/2DMxHRMSubhr/58yfMqixsbNiawoHh+h8+fJC0xCyA3YrcAqAahq+4ADg5O5FXiIpQLqklSGn8xTWwTQO9UvC7V8UgknaQd2imhwDYzrRD2tM3fnutKp8mL5svBq/FI5t0SGokr+99KwaaRnx8jOChqlLXri6tbm1sCayxMQnc0gP47YHBwZy0vILisIgoX18ZXkLwSQQWVhOwKMdQ0Zj5yWR8T/5hLr6ZmcXa6gaHMzoqhiJJP0gWWAEpIdUjkuP5RakHIgIsgfkXPFZaFE+hsLmlmXEv2wt6lP0WVjYiLz22Fxwa7inyGpucKSopI3lh7s2PYc2IWjVAVwEQTTkOvFxaWkzD/stf/SdWX3srDA02Qc/4aN1cXKFuU6v3dHdrNMPs9AGNpQWEa82z2HuUBtQdyETZlLSzyx7wKe5qWmoGFqCASK+9+qMJ3Rwy8LjoSLlEUldTvQfEGc3odKD5HFPD7Q0/CTtFR2lcGOl7uLmgM4iPiQwPDZXIJej5BNYW4RFhP/1/vzx79lh3d7uir5vJ3+LMksiDDK2dGJtAXEyxExMVxZSFc1xZWq6FWTg8HBAQRDvtFxRw5+4dmLoHDx+iLWBiAS85Pz+PcNPR1cHY/MChg5Q5hJ6o6Ci5TOri4qRS9IhFwtSURD15rasbNi1WAlR8KSlp8AY5iEjsiwqL0ZfQ9rnp95Vv33uQbW/vhKnB6LiODZsY8Ch6Osk9v/717+BffEdEHh4eIeUzzQJu/ff/+I/M9CzMuATWtlSwFODcLBAwOMaQpMxMjdDDDQwocFyzsxeUV5TChcEMM2Vv/cXE5ATnCWSJPm9YOxoVn4QXu0ql5igTSjiP1FlJSck0wQuLKxKZnKymp9S6YC9A0PEmMFVX1eLLx8ug2FfDAbGwRnk6NTvv7OIG9ZJKE68t4Cb2RawtLSRFRQyr+lZmp4P9vDzdXDm1bVind3RWVtYMDmjojQh/fWo9ZZMmjCjDY/GXy2xsrdtb2zjPGDxCN2DqASTEI+WD9vcPwPa6X63EThCWNIPJ0NCIqSndvv3poD1cYwzA2GNJfcewmic/OUlrMt3a0r64uNLR1YkZrZe3NwARcyYiCnMpFoSJ8BR3d8UUjfuGK3xWBiuB1ICibItlGMlUgKzAleNTS05O9hH7ADtXV1RZCyCOCj/68LKLM6nNNy42KSgwzNxcAEOtrq6lo0sVH5+EkOPBg0doz8HkuZ1Z+/Yx2XEWi/RcJFMjN7E4Pi1NGhKhnZzpGx7JL2ywQf2gh8Q2Jf7Swuz7w9phDxdHhu3v/+OrlLRUXC0Am1B21zc0ISb2kkiPnjhBk6TVjoF5oovQ6XQKhYJBJrQDWgS4tczhMYOlt9er0rVjW7vGQ5qxiqp6lWbEzMqmrKqhpaouLTOdTVJMWxkxL7NnYW4+OTmdqp861dbC6t6dO7X1DZhXra4vp2bGt3e1trR1PfPsU9zr8MgwotvD7GyODZZi6AvJfFSEjLvgCHJuGxvhXTYEB4WbWYDiyiKj43HbuXnzblFJJbT7iXFmzJ5nz1x0dRWvr+62NHXjQSj08MWVk9qFD1ooFNnY2JD8lColmBvNcSM7NluY+GI40QvSRRakTKFZJ00mJSdZWFrx+zduXKflzdyfJfWT//n3f5iYGMWM291DBCzV2trjL5P+4qc/drRz3NncWVtmwYLJo9wcZzfnysoGzdjs9bsfHD93ZpJ56uoKHk+cq5mpyZm52cbG9ri4KGi3JB7esl8go/aAqYnRo4f2OdoK8MQJDwtvbG6FA/go+4G3j5hGkLcwNKzBSJqVT1Qt1uBmVpbWNjYMjeLjE/i0amvrYGaBK+JfszdNwwUN8dwO+QrghziD5y9gCcgq6Zy8S5IgZ1AH6K1TzM0x2GQcyG9C+KKDh1hOTuHKAIoG+kvjEyI3ttaLiosoXqlIADY6u3rg4LT3DYzNrCAnPXLsdFNzJ07TkzOzXb1d7V39DnYC+IioS5966hTmohura2pV3/VvbhUVV6gGlAQQfCHgn9rbORAEeD20pmQ1fiaR86/QmZF4eP2ETRgPfF56CTwrfEmVJjAkdsncFGekKF48xqZkTV48+W8vtRsvLS2CddPwrTOpmsUybRegGMgUNurs/CwgHHwFZAlkYa0GAHMBzrY9S8R8JRiT0y33D45PTY1zZ/39A9lFj9Wcq6sH1ZihwaaNvaVI5GZrx4J4WLU7LJ3WTY/XN9Yx2XF1dyNiAAVJJBLo97QHs/NzVPaIqqn+mUy1tHayu1vo5XX02JHU9GQbGye0T3T2I9qZxcUFAibAwPTMZFNTg0wuAwoiHB09AX9z0Rg3DcRqvr5SWzuH2fn58YlJjhqQFE7aSPlEYhHcVzaVwAFiUOTm4vLyCy+hEMIyAxqIh7uIR8muIkaU/WqFSOja2dWOWcz4pK6srIz+V08aBnzdNXzq1JnJcay5dPgBUDgU5OW8++57f337oxs373b1dDKI9JN5BQf6RUeFsRJ6dnKMHZVJmEHY2UJIoaGJT4yDGkC1KvZyn1+Y4hcyuYTOz9ndHb4yn+TC0uKDBw9AXRLj41CDfTe94JPFrxmJCSupELxTFWo1wz2d7QKBGfsu1laXGFGcPnOGcPm3dz5ISEwKDAxKS0vncTthAOrssrVr2NbRmVNQjJYmKiI2NTXt3XfeZT8Z1S+wvoujPUkUB2eYgfghpaenAaHy1mysBanJCW3NrbBffvU/vzKzssp78uTA0aN4LTCtuXv3DlcLMx0sZuFK0NFiKEahlZKS1NxM0Khz83QNCPQXe4mo2qAIMVICTGNQLZXIuzvZctBH5zeq0bBKqb2lGeenmMiIIP+grMx9YUGBeFCBEtMBg/Fy/WCmOTs7K3rpORaCg0PADaghmpoa+RyPHju6tbkFjZj135p+FStJwjHzDw6GCjQyMbm8vlFeXd3R3WNsYbW0vu3oIWrs6J5aXBPL/aJionAshMI3NTszMa2zc7BHx8QivdXN9Zy8XGY8iWSe1FTcNIBz6ewlvj4gCvzHqHasv7+fwj8mOoyPaXp6MjEh/mH2Y8jxXl6elfiDzC/cvn2XRR/VNdVnTp+xtLbwD/QHZ0NFQKRgdQPDY64owPW+/UzpVvl36A6BPhqbGiFevf23d2Qyf+iazmxvEHll7cuE1wB8yki1rasrOS2dDLe+uXbu3Ok33vjR+sbO3NzS3Nxyn6Kf6/fwUR4WM5HwVnp6aOXTMzKgP3hLpPA5oxPjmNw62LsNDo7FxmeoFNqqinpvLzlTT8b4YZGRTQ2NrGoT2Duyf7mxhY9oPCAwmISK2y2rR3WTs4uLq00tHYhwIKdAKvcQ0rWL6fJFQtHSwpKiR4n/0fL8CutUy0ur2eI3qp0sLa4cHhxZmFnUDk0AujrZ20eFRwZIZKxJ6m5rg5gzol8Rhy31zNDwaFdPD0GOOIW1phEbplgmY7gtl8CoFU5Pjh89nAm/cHVpEQICvkIba6vHjxxB+AyKQFQDzwPsAZcjK4tEnmiZbB3YQauXFOTmF3zw4QcEhMkpHSHjwH5805MpVEljMLDge3AGQCPqGxpzCvIJDZgC1DfWT01PDaj7l5YWyNPIaaCrgCTgyk8tKxAQ8belPr5BsTHLs3OPH4GBa50dnS9eel7s5VOEW9D2dkNdMwgbN4vRdkiIDIi7V6F48OiRamCwsqEBAmVkZGhMTMza5tpnX30IYbif/Z0m2KICLXRiQnv81NmayjocXvjXIBLShXlhS+/miosQEmRQGdS0iysb733wRWlFNasVjh7Wy+GbWtpgT1B/kCho+yC3iIX6JVkkCso9eEwZ6ZmFBUUWFlZsmARSo9vb2t5ggsUPygg6LaAOWiUWCoJPcID5iY+DFIJJDd0MvwlOyDaVXe45rdjODst4+aFH8ldWExJib9z8lmKUsmmEZXi9KnsnD5k8lL1SRsYWCwuL1EswPBnAe3m74eNIspkHxp2db6hvzc4th+bNTB3IDfh512CzsamHLAXxBKYY40/wTV4ZhTtQLUggmQxclCCgx0ahwvFna7gBCGjxDHc2mflRaIJI8eo5M3RhVK54B5E4SdukQP46vay1tYD3CN8ShI/vgyMEHTBtBqshgsOCHjx6gGs/7vYYmtM7Ac/QasIbYrrBSIhHmpWxH3thNhOsLM0jqTA1M4Itz/+oJccnR2YXZoxMaZr1ywBYMc3bPHLoyFD/cF5+OQorXgIRW+8BVltHgsfYjx30qDog+6Dtwe6yvr7z/sPSyqpyvEZRlmRmZF58/jncTrBFxdAfpQS9B0AdbxEuQnlZyfraKkHPGCsvulq8IagVuFRzs3M0fDa2+J6YIpbiKcGDJ+vyMdN4ZaanIpqGTFXfiKjQYGNtk600VBnFRYVZWSlYh6AOefn1H/7pD7+/fD1f3QPxRoXKOCs9Q+or9ZWIm1ub9u07wBiWoslTKJZIZUkpQJTJLLIZ1w4XFORmP3hw9/YtEpXQQzgyONjT0UmFDJlle3dDEuIn8fOxsjZzF7mJA6Uo/IUiH3Y8Pc558vBhtqOj04F9+8hPMA/RXrAykLFWfW21RjOoGR4Y0WqYXM7OTMNJAt/zl/vxQcJHJVRRfeNSAQkQxhHjGR8fX06MuZWAOnxxdTU2NR28g9Nz/sz5q1eutHd0ErthXkWEh80vrsPdOn7mzK1vb//jH1+yfZGnySYg4pGPly9jCQqIGzduItX63iuvVJSV/uo//lNgY01EACUDnERToneO2NqSolxc3wSq5dMVWFmlZ6akpCazxBXSJgAmBX51dU1nZw9KD0CE+/fuckwN8Team4V50drYVJCXq1Ioayur2a8UHRGG5oa+i+mU3t/BxBCA/puvr9Ku4RsAVkJBo1IoyD20D6jZcKuys7KEdZ0YHw233sTcLCEt09HDE8qKp5e4ob1DOaRVDGo9vH2snVwr65qm5hcYCGEqCLCyxVIhrbajpxsBrYdYOL0wB1GlAe/CtnaxtzcLSujtOHwYo4CtjI6MMbIFpoYuRETA4YKYS0rz8/c7feb022+/wy5lIAsoDLw5Rkpowg4dOpCdff/LL77gaB4/djwoKKizq4MykCF/a1srLPCVlRVSVG5ubklJMR0MiBDsxJiISKG7h7mlOcmPZ8uw9MqN685ubpoR7dbuJs0HiIreTNoEA4s5EKfHT3LxzAOYyn70RCT2pHQPCeFjDL58+YqlhRXBA8CkKL+ktbm7pbHb08Xr3bc/3tk0iAwL5YtXNldl/v59KhW6rmdfeU0uo93AwcDxzZ//DIcJtEeb6zvY5GN9kpiYwi+cXD3QPrNqx9KKYf4s3BZlr7qvR7myuCqR+O8/eMJox9Te1ikxPiUrfX9kWBTLz/Zl7E+IS0iJj99ZXQ/08xe5e8bFxuXnFTo5uzDlyS8spWUkSoLwp6Qk+vn5cuZhomv6lRJvH4VC6ebsEhsVPabVjmu0Yg8PWgwkpSDM/sEBXZ0dGIvwGRHUGN5TUsBFBDaHD4KI7dr1azdv3Tp+4vjZ82czs9JPnz4VFRVhY4PSmUZo2dJKjzFywHLychgu7xoZPnqSn5qaPMCQ1daGrwT+YZy9CLEP2MYJ2CZc7idB+zE2poXF0E3K8RRFxcckxcfhqPvxhx9QI3b3dEulEoa4MAYsEHntbIaHhXKYr3xzhZ3s5gKrgJCgjs7ehLjo7e1NH18pTj3a/gH4yYP9KkjL6EaIJ2Jp4LdXbq4ubUl95FwAa4FlSFAAsF1xcWllZbVuesHSBo2NkZtInJapt4PA8GV6ao7dyyCBnFL6SHC/72QJnH8Ia8BvyGYOHjhUUlyKoob5LudzbQMZxQpZwQq/L1PTJbKUgwO0LwYBNPSkE37W93kmeJ1YkCnJKOQWEAOI9AwF9JmGr2EhO8q89XWBQKDTsdvdBO1nUnLq11dulpS1I5UpLKphtYXEWxgWHMgeiaEhNfou+GgkFcI1JjU0lAODU309PXh9eXkLOzvbX3jhwsF9CZMT06PakYiIMJASchXVOSZt1NBAR+RpEjMMT9IbwB6vYRMhAB2PMUba0Hv1jSDpmdcHjY5iml9DLjMwMOKz3kuBemorBRO7I+hvyVLmplQX+ufGGvOjxw9jCfKXt/8WFhGSkpxRU4UR0jpmHkKRmLaKgikkLLSopGR5ftnJgY2SgM2G9JGb2zT3BgCbfJRE3UdPcocGNUxn2H9ramg2PKjxdBN7uHra2mFKsMLwhqod3AKOKyPwkZFRCwtLdIVMOkFwRSIv6Bf4DSDnpqahDvnnJx+1t3XLpJ5x8VFRUaHEV0QUxFUW+GDYRyXqaO+gL6zdHdE77ZAkl+H7rq1tb65DvyFvMbXiBIMyaYZHELom6dcVHayqqgCrFXqJQiP0GODAwAA0Dea69Bb/8q+/hTf+k9d/MNDVfv/aN0E+LhSOF86dwpvTwsQAfYhKpWpuYyWmFXZ8x4+dPHvmHCAvp7y0tKyiohyRTa9CST935tz5oODQJzk5re2dMr8AHUMXPYBuPqRUwylQ9ikgEAvMLDrbu1BVsgmWbaEy2ICGzPw0qNH19lRw9ubmGDmw/GV7a3tlcRnKCcUjgFNPdy9GOw+zn8ATI+3d/PYOY3AIJlAuJ3VTmMf6+PrCBqTtY9z9q1//xtnZ7ZkLTxMhoLYOaTUwESCYYDbEIt+SyjbIIK+89uq0bowiMS+vzMBgHcEmgAPvori0BBDx+MnTZy88V5iT+9UXl5lOI8KFykiR7eGB3yOgvAEPkLsUEBCw/+jRAaUCOEsml3/00UdcDN7me++9l5tbSEVCwiBMYwkPmXNYo2HoJQT89pUgaGO/FUO+hwU1sOCeeuokmY3SBgu09eUVcxOTGDYCGqBMtz969DDxXeTtfen7LwJNw2lGNYxii3sLf5GCgIQBChIQFw+y3NneLJFKsNyFDscwAZ8qknp9YxuWCHbIYizMST/JSUlAlFyc+blFbhr8T1xkQZ8oeMdHNW0tzbXVVUP9gyh8Q8NDEtKTU5LiopMS6dJa21oYLobo6UvsCbL9y9vvQFsHD+R7xsXFtba28t5pCIgaeJtRj6elpFDn9vX20rjExcbgREq9RchGr03tyZN57uJzieSNpCS1WhXCuwoKQhsgsBZ0dnf+/YN/VFXWcGJDQ0O5JqA8kD4WlpbaOzoAUhoaG3gmzPbf/OmPoTJhMIZXT1p6GsVfYWHBPty/aJXMLCSSgM8/vyzxlUEfsLCyiIgIBHTZtz9VKHKVyb39+F+AzN7aHJ/VQZUyIzNlRKPtaG8X2ECHMZH7+xFcqU9x3UAIMT03RQiZmZ4jnvb2KAAw3vr3/5BJZHCCgHwRHSEhoKugvZDLsW4NYDzT398PTZpqF2NV4DvYWPRtYEDZj3Iozwc1WmIQWBYdTHhklD3Om+4eCekZ1GHgt/FxcVwuKr+8vOKi4sqDB7N0Oh3hFWo4QgjeHXUJNDkyKEALQhEQnb7uvgf370dHRF56/jkQSxwzAuT+RF7sTAndgAoc74WFBRoCXhhVy3PPPZeRnv7g7p3g4EAYcPjgeAg98VO1sratbWgkbtbU1DMCgFqpVPW7uXnCsZjSze5CQthdx5PBR+Irl5P7OD7C3r7uwSEVZRkjRDY0wTHGwIqOMC0xwdRwKyYc3Yq/j68Xw1pod4+yi2Jiw5C/5+Q8prkihYjFvmh1vvjkal1zl4s921Rk2pFhaqyMzKzq6lqFQsXxZoTBSIlyk34Ln0/EFSA6fFLsVeBK2lKEOjhSGKF3Ysk2I38GEJgzpKZlDA9rIcVg2QWhBCkDJBfoIQjRCD7kODTXEHwgWwEzQt0it9HkMf0DOeQRAV3Q8JF+wNy4y7wM8gq0L6BUPui15ZXEuGh/P6luchLn7PTU5L7etsAAfwJya1vTwFA/Y4jJSR3/tI2NnjlC0uKCIJgbH124cH5/eHjQJ//8+MD+fYx+7ty+z2TkmQsXpufnS0oLuVZm5qa8KZBPzjk4LevVeFV8KFwfwgKzSYhLSPnNiYw00zC2t7ZoIiGR8rOewGNmRsmDPxRP2ASKmqUlnHOoM1SQApSAJji9zRHA+c2ExLjY2JjBQXV2di4wampKOhbqoN8A0QzsYcNStnJ4oqOim5qaVlaXfKU+MDlhV1Hld/X2VVbUtLV1cbatiAjWiAKg2a9hX0yAmoEysrRAvALJhDQELMREVsTI2tuLJwboDJsXPUl0ZISHuyuNOBAxqGNDXVtMTGhmRuztWw+WlibkEuH46BCOmEODCsPdDXoD1FChIWEY9anUSmM3F/2AlDePNASSNEUlHyLcDX6mKybT8mqwe0Zz9vHHH/f1dZ87f5aYQuyGcdevUrH0kCdF9YT1UXx8jJeb86iy9/jRgwcy0yw4ueu4uK2ZmRvrdGPKgWGRtxw+a1bmfuCFe/fu//29v5OTiPsnTp4Eh8T2lHkB+WNjc4f54rkLF/CohJ2Fi3ddXcOEflbPZgZ72B8wXFk3iOcWAnzgeE6tWj30wUc3MjKS+X0+I3g9NdW1C3NLdJNAK/TBzJAe3r8PIaW2oQm4n+8PvfiDD6+VV7bb2loeP3mKWZdY7IWXNAmQ2azcP6Cxsfmzzz4FsHrppZd5y9U1VUPDQ8hW+Of0HGPDHSRr58+eolHOfnAXKTEXhigJSxBmAXjF88+/wJ3842//Fz9QEmpISAh5uqenF8pfWFh4QVFhcnp6T2cH45OzZ85QiFHmwDAqKysl4jBnpbTh5jQ2d1kLLGBIiyGDzMwhw8/af4A5GZWdNxiiXF5YXNbUojr39PELF85SpHPl+CDDg0MuXbwIA4o0AxxK2MKvlilFQUHBjWvXwKK5pbDRbt68XlZaHBcbRaOPEJh3xVtAYNTXi70nMMU2k2AaDlB3hvxCD1cuc31Nw9rKosDCEiOV+Lh4ZM4x0ZF8N5yId7c3fL3ETAIH1KrJ8XHeA0ivq4vT0KB6cW5iaXlxZX2N6Y5c5scnwhskC4IW8cyh6fb09HR0sH1wg4fDWwD5gbil7GMdIYV4HgAAQABJREFUkunRw0egLbS1tcllMg7ptavXGKz6SrzOP/MM9y4pIRE0x9nBXiz0mJ+ZlkhkjE4prhlp/9d//xYMMzYu+tz583BrqRMpF3kg07Ozn37+GTn+/PmnQUgePHzI7YU0B5mCgfHY6AjQH5JMfl1dU7u6sXPx5R9hJUjk7erqNDUzvHvvwRs/eTUqOqSjrb68JN8vQBIRGTak7KMDM9dLuDCZnwwKCWN3CrMWBKbI4MYnJ4kajFhA22pra9FywfjnDL/11r94SeV//MOf79/P3peZAXhFfCGiEIq1Wi3JiWkCTwMzBKo06L4Li0sejNxs7YeHRwyNTPCV7R8anl9Yxj2B/T6AaUzbwM9R6QSFh3NgluYXCPSoVoICgmDTBfj7ccE5XdAlSB7Z2dnNzS0EJgbkNO3cmlo4U/PLyUnJLATA1JeVhJS54DdIxuF5Ojo6EvoZAhEKOR7k0ZjYWBod3djIoX2Zit7e1LS0f376WU5BBW1EZ3ffEkIpYzMqS9jL2CCsrhBGiaFrw8OjZRWVarWC/MqJYoGG1E/GZgGAZXIA9e6jJ3mtbT3e3kKmPnjm3bh2HZ6VjwjDb+dtA3ZfT8fFJbz86osgDOCNxUUFNGFlZZX04O6e3nmPcn/x5o+np3XAsGHhIS6Y2Lp5fPrJZXbgsAjz44+/xH+Smv7bb+94eohoKZwcnVAdUEOw8IskBukCny2oyB6eQqp/6j9iEdGfAoXl3kzZARuQkfPJcpxID+QkJGS8Zl6Vvo8y2P0OYwRm5K19R40hY5GBIIKRdDiBXCvYAGQgYgKjnO2NreNHjjJRA3Vsbmp0c3fB2wgoIioilBE4YQTjSWwFmSYJhUKxSMRcAAASkfizF04zPysqLJPKxPfvc4aj4TH9v3//i2pwAB9jZ1fnrq4O4BAKVmIFLZH5Xs9npd9GbM6FpbcmGRP5KYYg50BZJQXwvnjZ/KD24l8nB/IEOFCkaj50BsYkM/ITX0+Rqs8am+iqZ1dWFiMiw2UyaUVl2cLCDEGML+bjWFpZguYDU5aSVF89GOwQeQ4cOEBJNzGtt+jiac8vrLa1duFsxcGAzs3l5V8hB/Gvk8kAHmCnkoD5fXI8NFxqOx74nmAdNgmEegdSDAHH2tKcdpmNJWGhQe6uTgILgwf3HwcGCDGWqyyv7u3uEoucMXScwNTFxZk5q9jbt7Kq+mF2RV9fv7GhqcG2oTFrhReX14lS61u769B6tg0np6cG+/udHOxANcPDQ37/u98y6j9+7FBIWOB77777+9/+tbW1mZNx+ORJPCd50omJlJLRDTU1PZ1dxiYUO+aNLW0LK6usWOM+NLW1dfSoRWLf06fPUCh9+smn2Q+zCYIAO6RePakAgGNzi46YlShSqZ9QKOru6srPL6BURQ7J6Y+NjaODZImor3+Ag5fP3LiuqrYWxd6VK98SuIkOOt3siy9e+uSTz+kVALHVqgHGrcBW0I0Ir5h6I3OEv7pjZEYfRiGpxW7A0w10gllmRERke3snxQU6GYj4RsYIdwxLy8qp4oAyKJRW11fI05Tw7fr96ei9DBmd80Yys1IwX7781bVz587AQIEmLZP5MSwB/oKj//Zf//bqj39MD41WkaaN+oXrhPNWWET4o0fZUokkLCyMjMWodUSjiYrCTKTn2rXrILFcVxoXzt/EuPbIkcNEh4nJKWt7Z4ZeUzMzPb3K9o72tNRUMFUgx8yspFde+T41HbIWPd9sZwfPDcAoL6EQaypXD4+qqiqFog/pJEccAzPIO2gSbO1tSN5M1KOiwnDucCJXsVvAw9PFw3NQpWCIThXpxz83PTM4OEQJGh4aBp/q2JGDvBge+MkTJ2gXrn3zDbAhrVUIgczXG2MLWsz11RXYRglx8UH6YZ6dq6uTaqBvaXGBORbTflcX94qKypzHuTrdDHQ7UhHMft4Fj5rwAVUMwSa3nSUPuAbSu+u1LlvwzVC4WXEeRsZGGSSg6yXCjg4NkLwRw21vbuAwsL2xDj0YijzIzv2HDwHrGCbBnuFwcgnpAuEyMBPgjMGqHh0bYyFnd0+vekB9/NiJr766PDI5cfj892Z1Y6hcyMR0M3RdpWV1OJ5ER0bduH5tidnd8sJLLz1P/3Hz+mXDndX9J4+j4St78giaGcrhnOyHk5MT2C6aWVqTxpbQ06yv8wAnpyagDNBfEhgptW2sbePjE08+dSYwOmasf+Dbb+9B4D5x/KhaqWSGSjaivGD0wDzy+vUbEZERBsYm16/fIpcglCBeU6uZg2KZW1ZUVPNmcQlg+qpP9rHx5CcYLujTtBqth6srjuHUi5SwuEoiImKyQiWhR6jd9GsXNZhELy/DlT508BAnrauza2uNMyPC2qG8tPybq1fOPHWG0Tg1OImZoM1OGjoDyinSAC27PhdaWV2/fl03NkoN/s477zC39vMPLC6rySttxMwFOxDCPRFcKpHijDw/v2xrYw/CApyIpZRfYLCLq+fi4goSRpzH0QUZGZiOj06ykaW6saeorL6rT8Gy7piEOLhvk9PzI2MjR46dKK+pqaisxhXo8eMCYDQ00BhbhYaG3Lp1n3eUnJ5RV1kZFRbptuddRWvDhkOMahcXKQ13wyOjuUrAJwjIVKp+nW76zOnTRNvsxzm19XX1je19CiV6R9Ih93dIC2Y7Y21jy63Rsm3nxKm6+jquGDQI4gNpgOwE2A0DiLdDu0M+0EOFAFNo6WgMQXj2rGFIBnSEVCX8DmQoUiNlBElIP6DbJg+t6cYmYCcxyNTpJkgwrO5aXJpnXgOnyT8gmDPLu9XnMGNjhggwwahrvUWiQ4cPwCFgNaCDvRUMQWb/9+89SUpOfPbZ839597OvvrnvZIcgx4mxFv+8IeRPeKvIG/Rgp16bT3uK5kfPm5uFKrJEqa3nsBka8sJoFqm6ePFkPvp+Yi//OsIK/pT/pBPg91nzZGxErbaKSk+r1eBneuzYYW7lrVvfQj8JDg4lfPGgaECBGTha3CaJTAbcQmJDwYOpFouvuMJNzR0KJUt9BbDYUNA6onpaXGZowjPb3tpg1IWVwvrGCuUFkRNCAC+VH1ic863wKOAliUVCWHiYaqEVRNeB3ICC38dLSCLkqlGWhYWGRYaHANxCqnJxcvHy9PZwdSd6M/Wl7GC+iGrZ2EwAS9BgdXNrdYOKZIc1U3MAoBtbk3MLiZHBn3/+wfCA6srlL5ilP33+qQvPnBsZ0SDpOHL4SGxsLFEbjR89Mx94QEAgU8o//OEv6DpGpmY3DU23jMwcXT2LKqptnNzGp+ZX1rbYl/31lasP7j9YXJx3xBEKGzBLM1cnp+KSwqkZHf0H75nHt7Q0D4ceahm+WYBjRNhhjRalMyRyWLbeEll7XcM//vFBQ2MTDAhraxsktdQj3/vexba29tt3cp69cI7EVVtX7+iEd6oWugG8Cdp66oiQ0FBvqYzOks6GpmD//gP/9X//C3oGc5IAQQaiBqTeJ7XQdzMMIChzILx9va5euwroz52hAiovraAGpCimlvP28mQO4ecnpV5j8AvV6t79BwzEqvnna+ufeeaZ1/7lV52NtSg0Gf7zV3Au4J50dnVyOsElwI44m8tLi3ptjZWlUqGgzeW6gvWHhoYxWAWd2L9/H/Oz1vYOWPL4lH700cftbZ3YAwJvwt8B6yCAgh8WFxbtiWR3UDiolQqG4f7+foxY9IuQLC0gl5IDYPowdaMS5PsEhgTQIU1MjpWVljC6oBuDOQLd19HVA/ocwdrdHZWRB41gDUsD5hbOnjlNiUCFyG82NzfX1dVdunTJx8eHIhd4nVTEqWVKgXQhOTmZw4ARCSg0EZ8p7MDgwKlTp+itoahNTEwBTiYlpSYlppDbCBmkQDA3HBz4mNgcSS1N38/M/9DBg4Qt9ifjZolVB7379Zvfzi3wMSlLqzubampaWxupCinrgHxBtAgKMr8g9I48ar7zhWeflcikLK2kgkbCDDufBBAQEMCr5ReUIKDotbX1BKuMzCxyzw9/9J/e7taHz19wsrPGWg/ZDFeloaEdI4jj556pKMwPCQn6t3/7+ery3F/+8qfnnj9/6NABgbnp+IAqISOdXYMleXkMIDta2/UzcqgHjF/0zpnYDa+i+sARhrCM9TmzTLYeUh+A/THcraqsQusGNAeGA5EkLy9vcHCQTxO8iPEh0RN3QHZnknf8sbtmpOYroWxnYE8inJ6eI6NDgSP4ghHFxsXm5eXDbyT0YEk3NoJl0BDzKjJWd2c3hmQhQcHEPj3WZMcWMP1hkPji3RM9NTU9MT4J0ZfunEEscxVoFMC2GJvJ5TIyqB64I+rByLew+C7/0TjSbnLaiVYBfvLmppbsx08QIEegcWE1MUZ6MzPkAdA/lAM1dQ30rAvzS0zdIC2zmIX6UuZHoGRKKxJ6eO9u7Y5qJxiL4oMVERN/J6cQH/hx3ZKji2NRSenU7Iajq11kbOKTvPyGpsbMjCzWIFy+XXr6SAZeSljbY7aXl5sfHhYVHRd358YtiPUEbjYowtEd1gzTdKFkdXYFvNlycnbBgRa8Ly0jA8ic4pvRSf+gNiAoEPCT36HDI/jREM/N4TzO/MyIFIhskX6XFdzMIHiAUBm+w732CJOWwMLEZXIhn8Ke7o5WX28Nw1eSSDjeXJm9ShrnBuZwjPA484wSwE0Rvuv5a8x0CIzAGIzAWQtGMsWSm0MOpLS9DTLJnI4KZGuvwDV15xSJRcg0KTKcWKRiw3IUEsYWxhfsBvIPkP3kjVdKS2tW1+bITKQ0/sjYkLKYfEH+2wWq5XtCd6EBBQyAKglKRDSDBMSf8mopQElyQAV8xLx+3sTyyhovnITNReZ3yD0wpeGB29nagxYMDPRjenXmzHG2+tTU1FpZ2rAHnjw6PTUTGKDfpUO9QhbEgq6/fwCgub65ObeoSDc15+0tiYmJg/0LAaW+rrG+SzukVkOsGRjQYp9G/tvrAq34dxnTgB0iWwAL7O6GIDXo7GznBsuJBnd1hZob/TExmBAECx0G0uy0Dj4EVTWSJySzg+qBubk17fAIO5+7Onp1EzxInauHCxMWMBs7G2tjQFXGwoxzsfDgg8fHwNzUgE/11RfOf/ze7+oqS1D74/mE5Qdma+jZx9gmNzW9tLjCKwsN1WNZ1EqrK8scC5IzLMqGNiUwoamlYGltsxvDez+o7MEQjmEVcwB43HwAlJaY30RGhKanJmBmaGpufPLUscyMVOxaqc6NTAzocGenJyk3R0c0dQ11BYUlzM8vPP88sCTh4cqVK3w3NCXcW0zkPIXis2fO8utf/+bt9LTEV1/7YR/oz5AGPwVQFypNdf9wRmaaul9JQMTAATUbe/6ofbjzfE7YAVeVVeIl2NrG3lrd7OzCsaPHqJ44stAu4KrQzfz8rV8mpabduXUTHOGFF56H6z8+qsUx+eD+dLHY84svv+RYmxE7TMycXNwYv1Owg1e89dbP2U2h/1vWgj3LLg8BLhXbW3CoyBwCa9QOEDztgcqoK+n3CwuL4NCS/7q72etoTY+IA5CVwJINU/UNze++/2VVZbV2ajEyRPrj138YGhKCgSw2u6AVQ1hpYHNgYEClBq10eXkhPj4eZ6DKqgr6V4jdvj6+YBEKlaqxoZEMQTLDPt/WXsCgCNAyPDyMmeiQZoQc6O7j6+nqxMQPoAY8HLxrdXnlzu1Htjbmnh7ueJFz8ynMwW/BmgIDAuEdUIyTPcH5CK9CL3FXVw8XYFo3TVmNZIp0wtArLDRCo2ETka6kuAzHAOzVuABcS7Csad3U0ACavFXSGPg+8A9r1kVCMZsfGBXgN/v5l9+IfXxAVBAk1tQ3E8tE7k6sPgA85xrzGihOub1NTY0b24bsliPEBwUHQ8ymTcdyjvRGTwZxnJDITBEo6cvPv2CQk5yUwFCV4Xlbe88vfvFmVWV5R1tbbHiQTjdN2f748WPa95BAdmtMHz5+bGV+Ojo8eGZqDLnOb3/730BV967dZDIPSFtaWFRfVXf1Sv4bP3utr73HlB7Q2hYIkb6VF8ZokFFLWGgoLu2Q7UBv8PZl6IG87+uvvlKr+pOTEzgLfBl/hWPw8OFDsiCc5Fd+8DJ1W1FRGavnyY5M6FVKVWlJiaK3z93F7Qcvv3zy5PGYuNiDBw5gEQBE5unuhr420M/v/fffV6mUDGtbm1spn8ma1DLhYeE+Pr6UcfTEDBQwvkDfyd8i4ALoKZWqmuoaKYtlxSLuLmgX//MGuJD4Ao+PjaFVWEXGQPTkB1GJH2ChZHdeOSIiZDbmVtal5dXAqu2dnU899ZRI6Ekdhs8wJRTxAXGtSOzNFYMZCYZSXlkJuM6MjKOrJ065edB537p5Y3Zqpk+pYh8YzKaM9MTMjHSSGCZnmGngZTM6MQHORFBGZtzX2fHCpQvUGWwuo0apr284eOiItyf9ADDaPN+f6otbBt5IUZWXm0tVEcHiXx8vgj5vjl6W4hJILTAoOGtfJi5c/FUWHiIngMdoZWNDHQagzVtjgEf9AQMWQCIvP5+KE8kgpQDnjURLvQ7BkgKO56BPdXvNE3mC5o9agafEl+kZKDyzXT2Y9N3UBkSU18akiTaaORbLkLU0/b3dy6uYF5oLrPGxVJdXtpBRyqsbRSIPiG/0YR44X+t3tJs2NdbjJc11htABXM91oKZ3cOREO5aV1WxvG7/wvafhPdKpc4sR74G/Qwvd2tjmo6czBt7Up2dDA7Zbc954Ddxofa2NFenKCimQW0n3BhJDLlxkjohZ9p7Sn8mmM1jL9jbKFn2ZhcW2sdH8PPMpN1aIU4CCb8XHJfWrh6jeKI9gVAhF4samzvb29t7evmFAJlgqJOwdY3Rc129kj41hxiLMysiKiY1wtrdwdXPiEQYG+hL6OPmkHNIwZTS9ytjoWFhoCJ5TPj5ENSHTSWo1Tg/NKNJwQD7SM58vPPSh4QE+Xyze2F/BrBHbKT7E8jIIxb3ePkJ40qXF5SjId3fXDmRlDajVKqXS2E/ktjI3vTC9uLa06igweeHZ43Jvl5/9+IW3fvpqR23J7taqjxgJtq2pkUECroC7hgQsivTg4DAKahAA1J2s/aMn4AQolcqE5KRnnrvQ0Fjf1tZJSzs2qk2MjW9raVF091A2WlpDSHMMCwt+5vzp9LQkqVTMsmmJ1Pfss2fxSxXYWNk42tJzQ95rrqt8kn2P8sXF0/3ooYMvvfRCVHrm6EA/EDtVMMcRHKa+qRnddH3DQHx8JEf5088+B1B+65e/BAebX11qp/JtaofQRBXLOtbnnn/a1s4mvyCPshdymkwi4eyqlerP//kZBmBoIvXdNmyT5bXMrEywL8gCKpWKf+XI0UMNDQ2IDIx2dvYdPvT43h2Q6KNHDp49d4rah6VGnFTuMrcCbisuzH9//wPkNPy32NP1hz94+dub15VqpVTqS+0OSsb0GE0kr5bwUZCHGzKbROwIcPx1/ginK3TZXPu7jyrkEoTbqZRjy8uLOLNgi0xtgunlsYNpb7z+Kmgk7CY2pi4vLqr6FOtLqzCU/WVytLF8z84uNTUgi9Gf5DymTidPcP3WN6mCncFCPD05W4Ir165093aB38Jm4qPh86J3gWiO3pkLdu3KFUO2iy3rPfQwIsjMTAT8nJ7SjWpHcUshssOFCQ4MgtuG792tWzfHxye8vCVET3ZaKZRqLg8YI8gYLOTuboWDvfP42DS4oI01hP4xmOj06xRMAHGUzKD//v7+ZGVuFxQVamoyFpU+Btm4S9Q1NfsHB4FMlNc0s8Qcfyoos94+EprCrq4ummZOOYGgID+fuG9iIeDWkZk4A4Cf+LsTsrnAhAkX/FSsrYmGGIgQ+omMXZ2dUKVIZojT2dJ8+PCBGCB0S6vS0pJX33zT19vH1dne1GRHYGkWDwocEujm7ODu6SqX+jQ3VGv7h/ykAQgnrC0Exbn5g/1D7GiNxPclIBTLaBhr8JoIKizOUfYqQKcpthA94+oHlYKXAYeAoB8cFBCfEIPbYU9PN1/MaIqWApD2lddeO/XM06X5/CgGX8IOjXYKmrQ3zGlXl6SEBFZD8Any3AhqPDQcp4KCAoCaqYXBotG4Pryfa2ZmhHskHwRPAAkUP/NY6IrmF5jybpLhKKvJHKwhZO7IlwUFBdNHEs75Uxo1eGGUEasb62wQJP0AkAGIERDpb/hiZkXU4AqFAjPC9c0dpBT4qqDNIu6Tlniz+7IykxITLKwtAWZppNT9Q8gEUCvBZ4EZQKWrorsfVDc218GtX1yY8vRwYZ2Nl5fbzs76m2+8euro/sjgACd7m9iYyNBAGTUidox0P0xMPv/iOtt6F+dmQaSAT3iSAFS4l3kKvQHcCgsKYP/q50/Ly4ROtl67e7gBX8fFx3JOSCREeeay2KiSnEBBkT2QdJlSI+ogUGA3Q3tESiNpER8YjjEkJhzTVUCObWlrIW1QQ1Ok0jXtEREt4L3yxeQSjhkADz/zqEkn/CCXcLypG6AX4OLGMJ4ciYUMjRftO++FV0IUp6HxkXqjkpqZX+zpG6yp75pdWPfzk/tIfCiV1laXIYVxu/lLLo4OMMwZfrOlZ3ZuhvRgSudhbmHv6AJOQ2p2dHRpaGjCvJusRutI/8djJ0/wQgx3sf42R+UCGkRDR2dPm87fJnlTxtHucZD4cLmS+txpZcXzoZ7mEYHfkvzI69QNBBOGJhwh/XBxr/ucmdXh2R0TG6lUqUnq6HkYpjNGmFtYgsQOMEwZ9fhJoRnWx2goBXYGxuYNze0WFiQ5CzQMFZUlQ8MqodD1wIHUjKyU6OgoXg8Bh06Jl4SRDrQaVMgQozTDGhIgl4VFcjgxc1940AX5heizIYJhmAC0hp06+23mFmYpX8Z1Yw1NtbBus9ivlpZgbmnU2dlCnx0cGrSxuaxWKFlJJvX1gkhv7O9sHSj1OnEg9diB1PTE4Iyk8GdOH/bzcettrVma1+1srS3OT2sGB0ESAgJDsOUEWmHnCJxvuVxO+89nj29LXr5+I2BNdfXNWzcvXnqOB2RrZfHy97+HYQHLKbEfjQgJQjwEsxllEpO1oQF2UTrIpD4xUREB4SECR4Gp0TZu9m2NdYrujsXpidCI0KwDWUF+ckzFUdpxUR/f+RYGh6u7+z/ef18Hl3l+HrsNBqr4CZw9+xQUzfLyyovPPwv2yCdk7+b44OETnANZ8Ux0xsXgwqWL8UmxQCS0uTgQBJJD/DC+EiYmxHqJvYlKUNVdPYXnzp0FmOIOUDaSeJ45f56Gr6CgkIr+2tUr1LYv/OTfvv7kvS++uH7p0hnmbqBGODzR0EF/kMr8sX1i0rC2sUUDJPX1NNrd/Ocnn6tU6qAgGc1cQnLCq2+8jkjRVmA3pBlmNyGEYJlMihP/0uIipip4LO3bd5DGUOjhwPyVIgh9JApfb39/cn9EeCSkvq211ZrqKnYW4qmIgL2mpqpfobKxsHZxdIQ8AjLANm8c1OydbJJSEzn9qcnJC4sLVC0bWxvAs/l5RbDSHuN02lDb09udEBfDuI7RLNxXBnXsL42JiTWzssABHQc2iGcUAUQZzfAId5WygHxGHAScIUDgAtnbi+fkDDGUWlIzOl5ZXQN2RAMK4iSwtsFkDioEZ9VO4Li+tkV7DRMSEIxRBwlPJPIcGOi/d++eTqcjOnPbuX4DAwOQIOgMWKXpIfJ69DgXnnRKWmZlbV1JecPUrM5TJGaZgwZgvL1dKpUdPLAP5jp9/N07d1PT0zIPHALzIgwZmbLSxQZanr6GRXO7uWm4vYMqgE6L5AeQCIfi8KHD3PKhIQ1L4RnznDx5Au4cAMOdO7fpqJKSU/TSpdXZmKhIDE+5k11tzTdu3L737XVLc72rBQnRxtyyvKSM+OvrI3GEKe3pw/Id9CeUDmhOqEXaW1vdXd38/Pzx7yaHxUZEsBtheoolXDNIsnS6CSbikJjoY9BNgr9lHj4cFBZWXlLy+O5dLn9amj4osGCTE6uHQeWy1JQUxKAYtzITohu4fe9uSXGhXCpxcXbELIZ1FrduXH/xxRcC/ST19Y10YCwm5ZO6f+8+5l4gEFxe/mkg974+RUFBEbQPDl5ZWRkQBp8a7R/bjjAUpP/jE8HXh/jPPE8/6dAHc73gnfz3XZdTVVX94YcfYvnIltTJ6Tko05X1nUYG+lXG1CIQo7iYltZW7V1dFAfT0wvEYVaFDA71L68shIQG7uyyYKQPD5aWlprdnVXaeAc7umczG0tjG5PdlbkpgbmRye6Gu4ujsqersb4mKzUFomhecXFoSMA6Y8mVdTcXh6bGJj4ayMPw5jDKohvu7elkD1taWgZT+fnFRfI6KXJ5ZfHsuTNDw4NXv7mq7lcBSoOKK5R9La0dDQ3NuIIkJSWTxhD5kBvI4hRNsCJ3tnbxH+HJ0BnTx6Smp1rbWlMNu7h6MFQjwVhYgIJyG5hOmfO3gDHIapw9moG9zKeHDUmHnL29pKh35uQx8l+gkHpuFCkK0gSJ2tKM7IioHCktLuHE1cGhsfqWzoWZ2QA/Md5yyEAZqAsElqT8kJAAijMymhmLTLe2qdgYNpP/EN4x4ycdspCAWR5Nnf5j2oOySJPGhma0oKubq6RgZhOTuknSMM0oL5eTv5cg9Ust+HpeFzI7kh/opQ21GlZ7OItiIkoHaWKsL3H4amNDvj9CD33i3IHC5gi3ICcntwuJejM+KCrwMOzViYFcLohIemJEbY+twBRsA4O3+pZ27LdsBDDReXKmTKkFVmY1tRW3bj+wtDKFNk93S9pbmFvsQI48NYtiBax7DxzS4JPFWyZQMDUTCUXs90DaC2bJq6Kq6OrpotZPSU3hXcD48ZK4WdtazMxOAnfFxkXQT2MwjF42QO5z4sh+J3sHL5FQz2B49ey+jLQ4nvD87HBYmD8M74qKyhs3b8/ML2nGZmYXN7Tj000tXS+9/Fp7WwcVELXD559+KfWRhAaHUPUzKICgevnKN0j85YFBV67fNjC2eOHF7+fm5T14mB0Y4od3lDzAZ3pmtDAvp6+ri0zh4eyYGB+TlZlqa2OFc2O/qre2tOzerTt8kAzAPNw8AFppnnEy7enu4ZYijL381dd9CnVGxv6hQW1pSTWSm51to42l9QnNyOmTJ1g1cv3qDTwIvv/iSyBpFTX1ZlYkXweAYD4zPu9nL5wPDvBfWlxSKvux93J0dsMGgmaloakJE4jikmKlWgVP6cSJ42KRJ4MlpbKPEYitraCwIB9WDloomVyOXP7jD/4RGRV67unTconnysqiWqUI9g/IvnuvtqI8KTY2+84t5Ps/ee3lQ5mpUaEBcbHhzq6sR5ft3592+umzhw7tE3mJvvz883f++t7C8kJqSvLU1ASO4Xy0zM/85H7zswtUWJbmhgxZpqfG4YaxNJJik+6+tqrixvVvkFVBPR0ZGTp//izoPRG2pLSkT9HH7hgXRxfGvlR95VVVyoGhA0cypubnM/YfGB0bwtgIMt/M7LyFpY2RsSXbyTHram3rcnBwopUH+I1OSGIbwJ0797h4JAyZ1M83IHBqXKdSD/GUvvziakVlM56ZfYoBqAquIu/o+ITO7m5QR32HSsUIpgRtaxvDPBxYHPz9/QgZ+hUnkzr8CgBcomP1u0x7VOqapubSqir2fppZWnFaEBci5QoJDqEHBUvAjYhPCuhSJpfBBZiaWbhy8/aH//yczo8KGubvwvw0LlAA+guL00ZGG0YGW6wPYt02tBdkSazQS0hMNLYwMTI3sne0xS4Lp+Id6GSY3KwuY7fEPATaNHJ7uVxGycLdhikDIZ5OCMWyK77w0dH9qr4bV7+OjQxrrqtxshWYGGzFRYdD2ucV5hbk/9d//c/tnPYf/uDihedfwKh1dmbeSyZrbW2D5RETHWtkwLFRenuJMBGkdQMfxj+W6ge+FVMKrp+9nTWmbjChcJCmVoDMzJSlrUPJnCM2PjGUIjEsqLax9tpXn7GaMRRteLA/L54V6lCfEHhIpBLAHygMpEyYyfoJa78ahhtNIqtlGKij8/r1r/6P6pj3gjkHb5bqBG4L0YxQPjE1m5tf5CP1dXBxnV1YqG9sJrSxZg+pFrgTBipkBaWK9cWcQW/iHXA9AY4OgB4UYJSku7O9weYp+L1Y9D3MfkixQpt48eKFrMwM7nJCfExqQgS4EosZ5HIpOHhnV5sXdY67+/z0JJsL52Ymh4fU7F6hkQXUZWZz/NAhXLnAQsRCEaAZFDwLgZ2xqaWjs3txedXYxExDU3tHd5+yf9je0TU14wDUCUT0B/cfgvDMPiwqfTdnF2wdKcWgQYWER7B22EPkU1haRVfa0NwaHhHFAjks1AEtYBgRbqFv0B7R/nJsKTf5T1+JT2x8LImno6tDox2WyaWAB+OTY2ZmbNTbZF5H+7MMfUat5kympCRnP3yIu73Bnh0oOZIFL2RD0gVgKU+MzEHiIQvSG9BRkVT0iU6fMGnFjHmetFr8MXAyHxPDN32DaWRoK7BmeaRC0YePIGzT48cPxsWGbKzNoXZn3EMEwwmTtAob6+atR2Njs0jcYJeAWEJSgyND/YcbKwOw0REW/Q4DDcP63FhfMeVbU/ztpWCSMgUNLxQSDjU6eg/WrZAnSMu0JGRivpIGA4ENqYVXy1+iESQj8ovVDRYk6SUDfA1JnO6Q+S7vF0ozmX58clwo8vSW+V67eRtrCF+Z/8a2MUUP2GFsbGR3V6udnVVWZsq4VsnM3soc4yHvWXSEy7xsuv95SgmaEZjzhpChxifr61uGhzRM2RydnMPCImhVARoJcYbGhixUYRUPbqu+vj6b66tzTBenp6KjI1Avdne3zcxMM2kiyHNKdROjrIeJigr2FrtJvYU+Xu4WZjv2tua+vsLQEH83N0dT4x3c3bbZar2ypEdTvey2O7taqRvik+OjY6OHtWMDw+NK9UhHp6qqrnVqdsHYlO2pkZiBVVdWIlaifjl8cJ+Hixvc6+s3vkF5Tqi9fvMGDtpYPr//4TVsFbGYQoGbnf04NTVhcEhdWla0ubNx/PSZN95488zFC4mRYQxF6utqObtQr0EI2XY/N7vEZmcod3k5eZAUqBfOnn86Oi6hq1v57jsfrCyts7bsyKGT2Q/yZvGGnF9X9A1QsIWFBO/POgCfi1rs+ImTeBJSDtC0qQe1EeFR3964MaKd/Nmbr+I709TQgC8piMHmlgHlIUPyIY22oal5j59sCB+SH+w6BV/KyXnS2FBvbW01M41wShcUHGhmaambmvL29WGHbX1laea+LOJRS3MT3MLhgcHQwODE+IT1leWQQKAb242VRfQSzg42Uj+JSCwKj47s6mjPffwIyvut69e6O5XBoXJ6ULRiyHH8/eRUZ8DZaDB8vH2bG+q2NhYRa0XFRm2urarVSk4Yy0WgXuGN6S+X7MvKeP2N15GjoNPCY4z2i5cNCYWiCZSmp6+H4u7Gg0pFbwecwZOnT8/OTGxuLIMqjo5P+8oCdg2oYEwoY5E24mQ9P7daVdPIbWeBSF5eYWV1BxYZ2NCExMSOa8fAmYeGR30k8lOnz4ZFxmCGMDY51dc//Nyl73l7ibMf3oeCwUACrzWJVI4eGIcJRhVUiDRMvDhkCVx5QB5l/wDJrKO3Gw4SAQWVzMCgZmllEWJLbk5uT2eno5MjYDKPWiQSUgMRPkRi8dDo+O/+/DZKOdCzAP8A9I5M7H29fGytrS4+e9LFxToxIUYodEOHAJJJXR8RHe3g5mpjD5huhQCDGScmtMODg/jQVMM5qSjXkZUnJtr3AiKpF6AVVRODrpLSUphZDJEA1IIgy9gJLjx9zo1FFoH+Ig8PZ09P7NZaWlofPHgIV5ZO5djJE/LAYFK7i4c7Y3o4IB3tHaA0UZERo1oNHGOh0B04l8V+NH/AaxhA37x5y48ZnVza3N4GpSI9KysvL3+Z6GlkUl2v2tpaB3tvaK7/+vIXDHueeeZpejxiIwFOLBZyBPOLaNzN0Czqa39sgwVWG9ubTLV5Su7OLnKZHPkU/xhkPHQ1SUlJBHfAdnjR9CScW3o+1mqrBniiEynpaYEhYc4urqnp6QRm3OBggYFY0i8uLi7grMQAht4C6gP/B9JFkmCYAREPcULO48dff3WZDr67h2WtDv/6b/+alppKs2hhbrK5usxaeeyWUhJjYf2sriwBqDbU1SfGx6PsqautycygNE+CUYyt3cqSXgrs4uCoG5/cXN8+fOSoUOTj5OxBgbWxyV4q0caWgdQvqK65w8nV097JbWGZZewmqgEUwAvR4ZGuTi54QdAqcQgJysAPQJESqZTRg3pweNfYrKGlQzs2AT4IytjMIntrvSU0yLqxkSlalD1g04IRNbguGKm/v5zjNzFFwTZBuQRY6uDk0N7ZjsAF1BTsDkoR0Z/0iUbk1MmThFqY5+QCKj+9ZoDkgcwO6dcWW4ht4Z2RIUiBYGMkLfo/fiYX0kCTCLkOJB1+oSej6FE+Lo0pWw/Yl8RztrG2io4M5zCg0vbyomCy0E0BXxsQHtVqdUpKCoAqWaSzC8qemlcLX4xiBSEx3badjSAkOMDVBUBHwMPf3t4AXtJjroaGVG/fHRsjDLkNTakfYcMYwng3ZHJJFiS3GcCPgy/KdSDt6Zs8A0PQApKfhZk5Sobt7U1EiSRt2kW+krTNe2OMyjmhiKO3TM1I5RkCHlRUtmxs0z2acVrmptiftcgJnZufsrUR7N+/L/dJHjbLYD8M8xbmZmj+eFqRkREMREZHxxGMwkKhmjQ0xI58oaenD7NZkEWUNj5oefkL3GhszicnYAzsnbFFGNTk5tPnzkbHRMNkBHGRS30D5FKE2iPaISCskWFsNcfUij78E+DXbK1vDagHtii1DI1Z+wrhi9pa7i83fvPFpxitvfDSi4xt2GA3NYkIbL2lqV03OfO9S89P6abwGnj9tR+w3p5gS27H3LKutra7qxM8/W/v3nBxtTxx4TwrOgEepFLf7W094mFquH3p0oVTp46CJULz4/wnxCdJvH2Zi7TXQWh+jJYc+Ego8lYq1B4eYipiPDAryssbGhpPPnX61Z/+jNkMtS/c5dycqi46axNBQlxqeHjMxx9+ggcgrCF04u5uTq+8cokGDuiP+XnmgX3W9nZqRe/nX17r6uo+cmjf/MxUQmy4uYlRX09XSlIClSNzpp6+Xm41dW5lZcXDh4UpybCuxVxsHjc3nwqRURy/UCjUxA6gIyjR7m6eiI6p9RjxAXM72tkJxbgKeKPBh5KKSSs1dUd3d2UNlKUmZMsV1bU5uQXHT5548PDBjG46KDhUFhDA5qvcvAJXF/sjR456e0sBGIHIYHQxwOeW0ihgo767vQXqdfDgIXs7u260JQzh4+Lxf8XDhcaF8QwdQ3lJKaArqSIkKAQqY0hIKMUasRJqrlDocfjQPqGr9fryanxsRHx0zNTUZJ9S6eoq1FutuwvZHdrQ2LS0uoo2nNDJPB94c2BA36m89qPXnZ0EjY2NXCq8owQ2AnBaiVx6+PhR9MvQExkX8P5pDdvbW1595SW8ZrgkPDSiA9Z6DFInx8bgXgI9cQdINjxH0Fd0CJOTUwODcNpH5+eX3J0dsVYBvAr090e1BpZ7DF2BmRnj5CNHDtEzkM94+C0tzV9+9RWYW0RYsLOjPa3DzJSOcjgqIkQzBE3XiMmf0N2TYYBUIqWto3pdh3C8toYVFPdnm8m/meXu9i6mVo6Ozn09Csg12AZxfyi5KF0Jf6mHDiLag6k0PDQcHR1NxYY+OjU11c9Pv58W4N3ZxQVjIFtX94HBYXY+pGdmQWpNSY6nTGYJOgtu5EF+Fk4OM1pNfUMd1F1QysBg+MkCUwuzew/vww4Nj47Bw4XH7uUrGRweQUQjlcuJjWHh4clpmVzyJf3QxeynP3uzGf5AY+OrL/0gPS3jH3//oLCwhHnnpG4av/wvvrpMu5OWmoaWAWCccAwPhQhLw80sACIxkZpejYkLn2ljYzNwWUREBCeBCAgmPD7BkhCPjY0t0Ga+A3CoWqUiuCiVSqbIAK3kPIaIuB3xBcwsKWIAA/WxE7v6nV2+jNFacXExLDp+hLIbMiUFHCg2Lg6QGVo8w8uVhQXiJDKMa1e+QeaPlevNGzdBmVBWuXqQILER2YRvzOyQI8EFJEnQiAcE6WlHiLAAzZiq0NNQzxUUFdTX1WmHB9PT0jgD4By8kL0360iagUnEGL68ooI8WlFRwRfglESkh+zDYAyJDiQUmoyKyloM+Bie0VQxSGN0wvnEnb4Z7WR3DwA7Q24AQ1AQWnYqSMaivDV+5tmi1waQ4Nw6Ozoy/2JpBuaO9HEMp2kcgfsw/KusrKWvA65gamWETdKexJY3BUbHtIycx7nlLXPM9ID8nkyCNoukx6/JfPwRv+Z98Rh57yRCby8hfi/g3sAqdEL4JAisbJdXNkG8env76MUSExPr61n13UwWO3w4g6UOcC+Y9ULa4ry5uDhTAgKUxMfHOTo6jY/BIlzjtfGv83C+G+zx7vZaPb0JHH0p804mgrx4PmKAWYoh8HBwL9IfzxBtB6+NSoW/xa+pjRCkQ4ZYIXAsLyNdpz5i2mlpbgnyPDCgOnb0cHlpKfNaDH9yHpdZmjEHM6SFwK+cMh0dSU1tIyqg0PDI6zfvsosqJi4SvIcHwKYUsHe6YnpZGE/8YmZmBi0W0YBigmluXX0DGUEqkyXEx4aFhXLU+/r6gCWgjzBIonupa2hkdR1Y62m0dnCPq2u4vEBG+nS3uYuC384GT1G4C064c7q7eS/Mrd/59tHs/DKqpZ1dE4jbvlI/40/f/RU1Y0Vl1aNHOWrVIFaoRobmoaGRp06dToxPpGAJ8JcHBfjl5T0Z1gzI/aQ48DJ4gA7L3h8XN7vElPjg4IDQiDA6MIiLGJScf+Yp9kVsrSw62NqSqCEdNDU0sTsQ1gaVC8eDIpPJk0jow5Cc6bu1taOifwDWtZOL+xs/+0VcUlJ9Q+PjRzkEtKXVzbYWhauL2NNdmJCawTyM8YOLi5O/v2+gn/d//9dbeAOidz9w8ADWEXQAyt6e3/z6V1rtWFxcFAurfvrmj1nDoOzrfeuXbzFab6yvv33nTo9C1YaEoLgE2Ae3y5dffoUSA0Rfo9FyZqiDJBJpSEgI/QclHtMmAjoeECDXQCj4nTIEArTp6uwJj403MjD++uurH3z06c1bD8Z1Ey3tXcQsZuKVVTWunt6ZGeyg/2VDQ4ePj8fjR0Vc8pffeIO5I1XF0JDm5o1vL1++3NHerlQovL3Fyr4+etvDx4401tTBlcdNjvKcgCWXyO7f+vZPf/obuzWQt/ObXNeKsnJKAMI0r1CtVPcpeuno2QsDLFZaUrE/M+3lFy5OjY5TVgWFBcuCQ9E5iL0l5lZ2Yi9fKs/uvt6CwgLIKSePHwdYsLGxfpLzhN7rh6+/7uhgQ5yCYB0YFp398B6iArW6/49//hPiCrgKJoynzc16+wZwhtuflYbM3MnZiegGR04oEp4/d4Ycxv3n8+V5gtcTDsAu+OxQtuhbXpns5z/9iR63MTYKDwujik9PTQb/0QwPJScn6QEfd3e1WqXTTdL0glwBb8JSpsgNDQqAh4x9UVpqkp8ceeUE0BlNEsVEaEQktkENNbWsnTbc2VlYXsXlmQg1hrIcRbaLO/wd5mH0kVQVAEOwD4nCDx88RM0Gy+bIqROhwUHlFVWFRUWwGZOSEpnbMPPH65K8gkuDi7dsfEKXn5fPdcVrm4gA9ZpgYWlhcvvGVepYoY/Y1HB3eGiAUpxylauLJfzJsyf9g4MLS8qa2zrnlpZhAxI7qY2aW1qJwgqVxpcNxidOgTkjObx18xbf9vVXXjUxMK6vbYTYvLm5DfDe3acoKSufmp5F3wJE7+bGw1ETnR3ZXG1jAy9D33Bs71CLcSR42dATsx8+gIURERkJzka+H4Ica2uHNxVbd/hT9loTVshwjFqhBcGMpc+rrKigzueLmxob9+3LpCQiLNJRmejtH9eDQ0IJlBqtlioNAhT11iSZkuErVL2dncHBIQ4zy3UE5haQfXhhKUkIz4chTNGV8hqokKJiosnZhDZeLWUf8zOCMgmMjSv2Ts50yVQ8uObSqJHJuHptbS0U7IDhkEX5TY2GZXHjpBZaLqxzcnPyJsYnYva+J/A1ChMOG4wtdlbDNqbTRPtRVFzOIYRwQOeAXwEGyP2DGiwp+geH+IfIPhwPVPC0R7h8wbzAPYBCgXcNTczOwQHYmaaNLwIqp3FEfkLhS5IgZIMuHD9xIr+gZGFhEeCFlEnD/f9pOg+4tu8z/2P2nmIICZCQmBJ7D4PBgI0HnnEcx85O2mu60nHdd9d5vfbaplm9NM5OEydxvI0NxmYPs4dYQmJJwgyx9zD+v3/k9ad5pcQG6afveMbn+TyfhxI7zobaIfEyHw3f9jURhs/Ls+GE+EbIrHb4k/hLno2fF1wg/G1raxIsAiq+WFIWFpYMogjMw2VWBjUGricxR0REBFE7iRqLUFPb+oNXvuXl5ba2LnRiLC4tBARIyZBoc6Jphw7jkREjmSdxA2/Bv7/2wfybj0Bow1vjBCk9sjs29uh3u/K0ODZQXB6Aa0tEyz5yrkijWSO4DjbW1BE3d0Y1ONDZAvGUT80PIBEPCsJmEbuvLq9WlVeJ0d4DaXf1YJIJ5Voox0QP6IRMmedr6tr+DRJfWNiXX13e2loBwETmaWzMQBrn6eUONs5TgBVjdRcX5wDPWC6CDBBsfDZnvul+HUE0ZhnCyypTeR0dXdxc+hHFtaKTcvz69eKNjc0nz5wllxsc0MEFYUPpPw4NUQ0PG1rbOu1sHFeWt7o6+7Kz8ny8oSCMUO0Gy+WfhYUlq//84TNl9+5RzBwdRUW7GyEGTVfvgFYHTXZywgTBjF4F0vP/+eMfKK6g//Tee+f1On2oUpGemb5vf064KpK6JknMTvMKdKj1RxurC2YzVVFyC/6wubG5pZmxtFJutdFkgjvj5SWqr2tEfE8iCVSrYhYW0FoMydyTdaDoCO1Od26XmiengddoljQYxlyc3OQyGfDD0aKDvd1dLN/jp48sLc4+/vhxLy/XDz96/3s/+kFMVBRBa3srOGJDXu7eZ54+wygZFAEQ8/P28jz39NOzU+PglgQX9KCA69IGBymAuweESLcsV7SZXoHmJoSOsLwlJSWQBQBpBSuMXom3N4EPEev8/AKgB+njiMF0r6KSZomsg6dqK8svXSmVBPiuI/ZOjv3Icnxqqq3bmJ+3myT1g/c/ZYMVwfK6GvoOZx+MGtLSM+HpQcTnFrW39uF9/f19jhYVuThB/VoBVQeC6GpvB6DjfQlpYaJDNSovbzj31BNkBsR6KDlBzsS4QDGDtT86auRAcz1om+VKvPbqW+PGETog3z9/PjUlxV3kVdPcTBeOxUNLNy9fbrg8knBFlVeQn5mRKYGE4kQx1IU8mAXp6uzgguC64Gsnph4cGe6++NUleO2EBcjOzc3PwukGRxJ5uAEsgL3AmyXVgC5IHd7FxXV5Cbq5tXCbzWauN6vKxSNuwHKRLhAZvvj8MyxCdXUllUMQP3Lce/furiwv4skAi/hd/CVfN25cJ0jEa0J1gQLHEQJIcXV2eObps/BQlIrgzN27Dxw4lH/kqKalTdPcGhmh4riCSNM8zgAj6hwdrW1XLl9FiYP2uzffeJMk5n5dPXIzxArE3VykxOQkwK6hgYG4hLhglaq3q5tq2Y9/9AMnZ0edTku+IlT7rSmfbLuLfDc2tz784P33P7g4NWE8+vipoYF+N2entXXi3wEEYa5++eVjZ5+MTU5+tLHR3tYOILa4utSnG75eXNrQ1Hq3ora9q4dpf/cb21w9fM89fYa2ppLbd5E3g51B3vPO+Q/DwkJfeeX7iI472Tkh5gDrhTTRzUME9b6ru4eedxrvjh05AmAL+UipZDqaN16cvETIWsTiuKTErq4uaVAAiAXkqSCZDKuB+hIXEM8Xn5AIZWyBpq3l5ctXS0orm7idEWGhL3/72w319XgmwCjOCa+cnpHO2k5Pm0E7yBhgSWABySqWlpegW1Dww0VVV9cAl+1CaY9R8hDYd3rL8Jn0aUA6IYgJkAaQF/KT5ffKqXPDPufWh4aEcGuwulCsB3Q6cmi6IIwPppD6zMjMGBwccvd0p6uKwBRNLLgtNrAtNjYpvwG+wXo9dOiQt0gUGRlJXbOo6MiZJ58EDsHNg/RSG6b9S6lUJCUlEr4Q/cTFJ+zO2g35HsM1qKeqNMdsIytbBzhxpD5wF3COfByEEUh3kDsmMMIo0RkJKBWpVhkNRmIOnAeJsiDWQWsFd+vhNqUTAFKINmjJQ8bp7e0GBKKkR1GMi8/Rhd+CPcFVC0ne/9dYYYN4KQJBrsPON5Zfu0D+XPBJQucoMaUNIQ70SMLiyclpvBRJnosLc+isocWRV9CXMj83x9WAKo/UA8NkSG2z92RGxahoA8jKyiJ8MdE6NjpKRoiPbGvrAi3gGXC9wgW0Ebra+eLxIOKwa/gzWjI4D/wtkDh601g5eoccmT03L0iD4czx5a7u7jhLfpHoBwvAYcDN8OQ8Nq6dxACnSpDB5+YDZqSlUyDTafXA1DS8gi5CPa2qboB/zi+C3vcNYYMNP/nJK4wLvFd2e3JizB+HKfKamzXjM3g6WiZXFhe8vdyhKba3tuzwirZ4DL68kfjx8aSccfduGUgoKSiQtZxBuG706a8hwc9jkRZXVlQBqwoRoRkBSPg4YqqZwMgmo2Fqyoxt5wsOeXRMFOnQ5vLCYH9/oNjX1mrb6qVzB5CrJl4BN0dMCCfPigCkIthz48Y1J0cbPPbt2zdpw/rWt75BWwzRC838DMCCXVJZVb20tKgICx1nquP0dH1tHWUtZuAQ5dXU1BJjonnm4SnIhlF6obsZrAb/nJW9B3yPbiEAibn5BSLG9Kx0BxcHMqH79Q2eXt5wLIEpINrUN9zvam3x9HDau3e3VOLd1tYQHR3m4+2WmckY9Mi+gQEattC9Bm5neMK9sruwPbOzsmGlgpXTF6Xp7oqNiWlsrMcoy+UKAjqiTmjQBoNRJPKCzJWTk01yBssAs49x9/LywZTHRMdytzmdcXHxHAvqQD3dPVMTU5rOLhq2QJAfjE8SJl+6chUq0/Mvf0/XryHnoe0JD4HGz8ICUf/D73775c31NfPUBD4gNycXzjpRfFnZvfK7dwlbkAljq/bty8nZk8WWi7w8NtbX+vq6YWhFZezW9/TA0hb7S2rrar+6crmvT+8r9nz5u9+5du0aw605ykSsUKFaW9qpelI0ZZsHtP33G+5/XcpCPAm4nGATKxkWHX356tW7pfcGBvR1NbUwXekb/uD9dx+MjSFIAXDHHG1yTTrW6aYiJQ0NCzvz1DlNd49czgA/0fvvvr+zMowsXsS0Eaa5uXqQJgZK/TGTJpORCwbPHhkdbtTayvLwyDDXg2uDIfj6VxYWFzo70RafYSwcBgIfb2fL+Eo6Dk0QlyJVkfjgjo52T0/3IIaGK+RAwVQ0W1tbSOKUyuBzzzxDqE6UipkDYJdKJaShUOIRHtC0tKKxR+SOgsHi4hKsSTKMsanJG9evNzU2zc/M/s/f/854+8rye7A5gDdB/MBSqFLzgjxVR2fH8y8+V1p8A2Ti2e/8JFkdSmOtp6cbDf7QGrGOW5vr5EmWNvaw2CbGjAtz0+Cu2VnpVHZx2x+8/x6WjXgOA6rXDvj5SUKioilv0lvSr9Peq6yjcCVXKFdWN+lER2h4ZBTdtVk9Y+sd7H744x8QdNfVN31xo+GZcye/9c2XmCTMRCfACDTB2XdO6f/+5S8ffPghBb/enoGnzp5BLGJoaIgkm4SAvn4uM7uDEccTEDawMoFyOUAbJ4MsAIOINxodNQgURCtr8FJw7D7tABkSFT7AZ4rc+CGF4PCm4WawMnyjUsLRx3MAAEAASURBVEXyPabc0ckJ008ahSMkRiQ5oESCGWxsbMRocrU5gAkJifOL6FVuwVZg5CyHAUSRoAcHSXDGRnd2dsI2QsBWoVSg9IbPhvCs0Wg4GMeOHWVE+LBhjEDn5IljtXXV5HNz01Nwf2SBAYDkbFNMXBx1XDISfCfYA8lKe0c7ihC8xYULF2DMUpGCekN5kpgJKJv3vV1aylG/39RB9yGKtLm5e4uOHBJ5ezW3tFP4x4zyK6wPQR4GHd0GUlIRA7T8/NFdoqAbHx9vbW3LomFPSYDAAGmQEpI8srxNeC6IbbpSkCbdys8vgEPLU/GCTHpiNQCQySpZ2+XlFTwExS3+zUfmIrBivCMekNfkavD2XMyvXaNQGNz5on8G0ip1Kaw04R1KVVAcmasH7gqNq66uDoyaEBHeHDAGnqO9vR21XsDzK1euU/Hp6ekDviJwqavlJ8005+1QcGgRFtpXeEe+4X0E2trWQ7wZZ4NWRuye4N8srZCIw1kCWhLEYFj4W5BfviHPw3bBeYEHxMdhWTgk7IgQcAuaWbswCLBtAahxp8DX4MbgOpwT8B4rW6uIyDDCVn7M00PECjrZPWpr168uTRYdLoAhqMdg9fXC+UINjmZ/kCGoBHBV7W2t4KjTf6zV9vIExL7EIUyDcndxIl4Hn6QzZGBAOzw8GBWlIkfkwwt8n4110tNuzdjE+MjevcyEWRc4pR6uw6P9E5MmCJUUbbGuAYESmUwyMz+lDlO4Wu+SBYhlUj9LRuZmxMnAAS22LUOV4dwrOuWx7Ihm5e3N5J/8/FxKrOERYXRPs6kUXYCDEhLiAgODB3V64iPmLUhlwXboNdnYykJgAwqDYGbnFi12WVHONY6NLywuvffhJ1q9DgtCHAEJDVoEl4SKOpEmRevAQKlW2zMyPEgCRM812Sm9RIzvQ38ITfH9+/acOfOYVCru1/ZWVZdPT0/6SXzjkxINplE/CPLK0G0axLYtULtC14/4hSZK2DFFJ47Bre/v64fZTyJPcmbv6PT5F18yzQDdOoBxsHJKI6+88j3siMk0ilPEBQKLE0bR9EMwiEoAyRaZH04xLibGY6c+hCYCWvhQTgijiCW7uzRhCsULL730EFgBGdwFuqasCS6jIsOee+55pVwOlMkpDA0N++1v/8TIWbU6gvSur6/f0tKagZngWmzqmEBp8aRM0FBfg2ECNgxXqTYo+Swtfn7xIp3mUJMOHiqMT0qCnoqsLfEOs8zw1lqtlvzJz8+fWpqvyLettZ0b+/wLLw0ODfWgDBQTy9hxWbS6T6NhHTBnmAlnJwI9PtlMe0uTXts1a54ADqIfh+Cw4m45offU5BQgSmZODuwbWGeEYySLtGZzKuLjE4gq4uISiDP6enoY2odHhJrIpR01jIHDaBF+HtASEnKjcJyUA/mGhcVlTk6bca4MOaquriK+RknO2tYSB+9gZwvbiIkEYLztba3vvXt+ZGSYJMzJyTEmNrapufWN19+USiT4LconDyYmFAwQU6l+8bOff/Dhx0S7fBJGrgcGymLj4gmz2ZTq2uq4eI5q1IknHidFe/+fbxfuK0hMiCfzI0sQ+/lTNufaDA7qsvNyYhMTvUUe9wm7ysv2Hy8yUhOdn+YKu7kQ3s0xeMhgGKFzNiM3u67szsba4oH9+SJ3925NFwpjwTKoifllZfc4NoTVkHBcnVyDVdFWFpYQPiHFxMTEMYa+s7N31DCBAfIVez/77Fmkoqua+sNDgmn6pnSUmhD5wgvPgM9XVFQyNBob6u3rMzg81NDQMGocpZ+/r7sPZOy5Z5/E9FKmxZaFhIRg9MPDwwnRcDY0F/LFR/o6wsU0C8nNTsq1tcV0NxvGlpHl44Bp8YY9HyAVo7iWlpry7rvvRKnV2H266ZeXlrj4gIoEBwTmGDvIPsQ0HGkMN6cdk8oBZ0+BGZCJBwPD9WL98UrkmhRZgXMJXOkZoM0Nki3u0NrW5sbNm9qBQai5mE4eFVvMCQRkS0xM/PjjT/bs2QPJKysznQ4/T1dnhVyemZGmlAeS93OJYBtQIMDgGIwG0AJ6V7iVwAnUa6ladXa0q1Sq3JycO6UlrC2gK0WBts6u+80aTd9oc1vXtZu3rt0oRTnv2LET8IMgLgwO6pH+txFmIFgB3OG03N3dgNMRxMIxIZRDXkurDFMD+exYecgdNPvSb27v6My5srFDD4W5rAG052akpYGAotfh7OxCVif8PkCogwMMoIdbQu7FFWAL8CVfOzniEFw5P8Of4PwIDflztm+XgEzSXc774B23SVmwh2hMj0+O0bDhLxEz3IfKFuQysmpyTISlcIG8EeYLvQsWxMnJmTQdHQYcelR0jJOTCyo/2BY2Du/GlecteBKODW4Y44Z94JrQtclyAYzzqLhAnpmiGoynuQXaK/F2MNKFvhd+ngPJVqLGR7sU6SMVVCEtJjdk6AQqjKCfZMQbm6RcuDovLxEGnAxNkHJxsqf7ZXgQOVN7ujmPFB0+dfJ4QV7K0tLs8sykmgsQFBAbpUKFysXBQcrkWA/3IIm/j4eL1fbW5AOjlOsTpZ6ZmSLJTk1OgmO4vbYO68/P2weQQC6XATpyJHJzcxm/RadpREQY7KLwMAn9NmjwpKYl4Wrs7BlnvkU4wtljoWQyORhJQIAEsZ2pB0Z/bxFkw+LiG6yL1X/+6rvLcwtgj0+ceRIhCcYVRkQG787LdHG2kfgg1rWBRMvVq5f/549/JB9qqL/f0tZO6wmTgjXd3cRNtCIwwGx0cJS15v43NLb09evE/gFxKamp6ZnK0FBZaOhjpx+nygWFJDN9956sPRwCDAZzvCD9P9xe1w9pHZ3swe6AxaFHLi8ukVO70NRlZ0+rgEIWaDIYoYMYR42Wu6xPnz7jLRI/2gJB9mWTLR5a6LRaWr6Q9P3g/Q8pNJJi7ssvmJqbhQbC5Dayn+w9e8fGJy9fuaaOiUOckCESgJxgCKRBGBQ8yl//9haBkVgMCCkMTCCD5gxx1Ag5CWZBFaKjIkMUck8vD4JST5EXQ/L0Q9R+3J59/jkiOY7p3n0H6HSkqJuamswxTctI7+hoLy8rAwenkABx6+bNO8HBQYS33DRAKuIsNMM219f1eh1CE1mZqYTAep2Wv11Zf+jl4xsUGuYjDRzAo9jYnXjsSHJaGkQARk4jeoPNDQsLo8zjLfKhVIlNCZAEiDzo/GYU1hRzfbctd10vLu7s1RonzXkFuQRIfAriAOrVVAroK1qcMyMz7efnaTKNMIe9oa4+PTP7+NMvhipCQD5qKqtUqghQDl+xWNvbx3KFhYQtLSzQ5T00ZCguLqPGxlQsV2cGrk60tXUMDAwAK+HYaCKUI+Xu4cEacouwX9gC0i+4Tj7+YuLxxuYmxpdnZmZ0atovXbru5eN56twZChhtrW13Skpw/3hnQpOioiJyHbp8mLUDJoenxDBhfYiZmltaQGGcXV1qGxq597l5uciGIfANsr0TOD84cuRQawtyXJbPffvblbduklKAjQiOf3aW46rp1lB6pHyCsX76Wy9/9dkn5eV3SEl7Otr7uzqLTh4zj41yAzfWlx8YkBazoQS+ODejlAXZWmxDGeY+UxMlSiMx4tNxVsluOfbTZjwxOxv08Qeflt6pJO8hSr5xtYRJNWgCIL1LXhIUKE5MTEhOS/7ok88rq6qod2ZkZBQWFsLsxXBwq1EGUcUSt8Re+PwzoJ6XX/7WqRMnsjIynB1txP4+cBfJMDCdOKGYmBjWm8yM3qHBIcH/gW9HRUeXlpSQ8GEXKNcRBZIQwPPkhxFbaAbhae2EAQgxNSUpiSz2xq0Kqb8gMbW0tIjiZ2ZmJpQHygcg2+wdVhnPt7S0TGzISQNlwWfwstp+LYpFtXV1MLdZBBwAJ5Agho0mGMdzwANBZByfgD/QDgzExEUNDg4lJSWxd3RDckgoo3Z0dMJoeOrcOQwLBN6MjBRalAU0YvLBYF93ye3ixsZmzipdCklJyQcPHACJFJjx/X1UgPScf2troD/Wf/fuTPw3WC5MRVonYhJTNh5u00Lj5eNF/E3zQXV1U0lJCW0eLzz7DDZ9YnzMlinkVIbdXCHC+Ii8sZGcN8IOCnlwHTnP1D4ogvYPaIk50Esj/5ucNFNxwEVRFCNFHh4eQnoa6wEABpGNAhsOAGFoXBriokTMX3s+jMbXiCiej0SQ9QEP5HscNtE/DyP8vCAX7AAlTRComxAUwwlTlpbnI9XhjEWkn4okEYoHbVEgczCrqT5yRzAyYHo4ABwwCBBZGtYY2he0HR6Sp+X1eWWOJe/GO/JefNH/h/NjPu0OPLO0ts6oChuIMYuLSzyw4PIFbucmFTjqkcQJvC+JIPkAuCxYKgCDQCV9ZEGqitekkkrWSpSDcBo/gOVhBSBzwA5dXV3hYjo52Xl7eXR3dmk6u8mcOwAhertAOqViHxcH2+X5aZpoYXWycbNmBHTHsX5z02ab7fVdD9cRY8IS0gtPojU+NsYWowgR6CMmdiHbg3gF5ZUAlL5YwrWUVI6Ws9jfLyDAF6vDVEiDcQSnj7LmIiW9eYArGz+/gBBlJJNeCKX6+3thnrM7k2azTBkyNTM3MGKw+vsffkzm1N+vra+tpytgSNc3OztuHO5FsgHJtdHRYdJ/rkBiUlL+vn0KRVhOTl6IMoz02GR6wIfHHDvaO/X1a0mL+TiUHwMUYTqdvre7F7toGh9nbBDsHcAZuLuIC1FvT8vNUURFPlxD8XLK1cM1KETu6SZAB/RaEprBIFUqFPFx8USLwTK5oHVua9/Z2c0A4sLCgybTJGx+mTICfIl4hKnYxDLQ/6CBjI+NHz95KjQiuqoC6d2Ko8eRSGY+hLTsXkXp3XsTU2YCuprq6v6eXhDk+IR4SoMY608//ReCXrjxmJjYgADYt4tYC1wgsVVbezul6cceO4UETGszuPYuegfR9qS0zmEFuOOeHyzcf/vmTaSV/Py8h/U6sZ8vzEBq301N9xfn5iFNkRrC8Jw2Txw4UEgXLPiws5NrVWXF7VvlIvojUxPbWtqYFcKYmLAQJejMFlVNShZwsh0dFCFK+pCSmMVhx8i9Mc4dgR4XANoY7GGybUBxBhNQ97K2oO1UhKVs6+i4cPGip0g0MT3b3tldkJ3GLFygQgLMjPQMEm7yHgcHOz8fkck0SFsrRpfk7eLnVwJEjFvwBIA6dLiITJFOxGhV1Kx5+ovPLtDEjdQW60ac8WBiCp0ZmDspSYnQ9oAjqO40tbSBo9rYQB5bhNXGl1BkcnDgPzltrNLs0iLauNThsnOyyFpo7X/lRz945ac/Jf3+7S9/OzKoRRyA2B8gCGixubkJKzxqNJFq+EukVNQ5XTMzs/RIYakQJ3rimWdi4mKJCZTKEA4JIADCV0ALYHdb2xv0QRfuL/Bxc4XSwAFGC8ZHJIzIYV2JMPCsYDAv/du/oVRQXnoL+3XmidNREeEby0tby4uI8IGLVpWXAYSqIsKh7CIfNz0+RhsaeTC1GSwIffhVVTVXLl/z8faiJQxdrvuNzagRosb0+mv/aGhoTk6KD5GH6gYGCwsPw0YJlgdGRUXQpIF+IxcP/CpYFsDrUCHGIHIU6S6uqqr64tJXmbszGCsHOeill15AvQO1cW57Q21thDqC3ItTh+2OT0ggqCdpm5qYuHbtKpuORS86efJXP/s5ITz+D0uKj+nr60OCLjomzmg0Nje3gFSPj8/7+Hlg93EqN29coyyH3o23yLuluXH/vn18Ou4CJonQHq9A3QceCtkBrDc+F66XUi6JoFodRR2OLJDXrG9ocHNxV4YoSQzIKxgIScEMGhHngaCnqbUFl4lsYVJSIu0xYOw4P0p6+EKOxMGDB/G+0FBVEfCKN/o0HZWlJfdrKmn/p66JNXZ1d8vZk8PqYZ1JBzHo83MLoN99fQJDFWlqHgm0HzwTOH38wbiNvUNoVAxDmmoamANjIfSvWVp6e3vCUbr81bWluYncnCxyKVof8bu+3ozidubDYnNwG0LeZm1NxkM0LPA26cBbRM2RENeDGbkTE2ZejC98DwLWoGrANjk5uTqBiD5LrYGY2M9PjO8EWqTmTVbIYcP38ITsBW/B7+78F/xkezwNr8NO8Yc72SHiLC50vNBUQIxImQDPR4mMVoW1jeW2lvaJBxO0igOEsgjoEnCt+H2cFqJIAsw2Ze7s6MZpUcgklTRPzRAE89YknTQCsqFsJc/An/BmuFycHNkeeYKzizNALr4Zn42/5ItUkJ/fSZIpUlKYE2iiZKisBsNz+Rl2E2lvdPLYXHgkQKkWlqyVMI8QYJnfZRmNJgPoZbBC5uJkT+seSwiLwoURrzbW4Le9vRS1WjtaOkwjA5cvX50YfwBBFjtHhzyPgsY9Y4wC/MXAvwA/5K+8T9buTNRIcAF+nj5Mp8G/UruVSAAsxBH0lQkl1V0rWKPFOSwGLc7k8SSdsCLQrKGKQa/d8uJGR3tvdVXL3bu1FeV3q6pqKfkx0LSupVUklqrjky5eLrM6leJ7+bOPJCK3RPragpnb5WNvte1ob4naiJW9A1gjEq4UEkAGKLeQ2hlNxtb2dgywK+zVgACOQGVt3d/+/lqnphv76OLhzhALwDN1lApRUfJoJt8SzsBRNkKiGOiRKYPBil//05//+X/vNDe137x++15p5fXrt2lj52oxI7GyooIZpEhfzpn5GAOwG8iK+FyqyNDOjhbaP1TqcEWI7KG1BRAW7aWcv67uboD90AgVLGiupZ8kgFoj+45WC2t9p6wMqI0veuzgwoEKiny8hJGHUVG0wBOrogDMRQ1WhDDkjNj2+o0bEtj50dHg+4xyJsvlhyC140EBBIpv3mpr0SUnRm2sLLU2Np04cQLU/sq1q48/9W8wWN//8MM9e3LbmprHDWPpaWlce+wy9fne7m7dQP/d0hJahDw8XUViv8efOBGhiqysrWloajE9mIDKKJbKK2rq6RWjMoGrpgYSlZgMKw6WNmA6X/TFIO1Ic49UEsQtLyu9y8XobG+jfQcZjvnlhVBVxDq8FztUjlZtLa0eP3mCexUglxHJV1ZWceZcnJk0NkYdF+IG5w8UaHpytrGhqaYCYdHaG5cvffTeO3ptr6uz3aheiw/AWXI0bSytCMe4TlgcOKiEw1whPlhjU0v/wJC/VDq/sAS0ArmLR4VugOfjdjk7OmEOQMsT4xOAnhibTEfz3/7yBqLDP/vZL+mWu3Lp8ttv/nNzffvkqVPzfP61LUZBAdkZTePUEx0dXe7eLW9pbsPsSgUN2JMkHM6OLjSbYmKyC0/aP1obMw5DBRgaHKirReu7tK21cXhQm56WhO7RLutdtKlNjJsIWCkJV9fWwijr1fbj+dQxUXsOFvY2N/l4eu7bX1h5r+Ltt98mz9DrdUSaGVm7J8YekLsHBwcLoN+WxV00twwj9xvqUEGkYIYJcrC1P3zwIHEorV7AicivQA0bn5xgrJWnl+utW+V6neHJs2fT0zO4ohcvfkHpIiU5nhrJ5JhJ7OlKbB/g5wtCy1JQMKPlBpro6vom+BHkPKi2fV2dbe0tMfFx//r8y/VHgqwo4GpnV1fe/v2U+ug7ZobftUtXfES+WVnZIOH/8ZOfjZsm52YXVeHhTo7OI0OjAhySW8DVuN/Q+Jd//EsdFpiZmTg3O7WvIIc0/fKlawyWAeRgmgRkTqU8CL3YR5sk7osM5KITAGE56Iikp1AgIKoQTCzMz8dER0OCJ0aE5kathfQF5Kalpdk8NY6SrUjkRbWJwBFJ6rKKiriE5LjEJA4nXZVdHR1O1OGgIGJi0fd0sFaGyEAjHJ3taZ3u6GglaiGw2LTYhuAxNTsfJFc4u7miogcOSC8jTSlQbeTBSrSzR8Ym6GkjUlxeX0dJRRok0/T1MWpVER4O/g4Tpbq2ETrJ5oZAvCRBsbW39fdxX5iZqaurpaElJiYS0TvmVtG5S+MEno/8zsUNp+w8PjFJlzBEBHiUZLdAzSlJycDgxC7MnQazxAMKsk1+/i0tbYQFcbFxEL8dHJ3xZdgoodJG7zNJ3toqLwtgiE/F+3FxaQMguEeTzd6emcPri8ureBd8BjhtaKiccJkpkXtzs5KT42H5UQIgw5ufWzIaJjCBylAF7EtcIImgNCCQ1k8IDcSCWp2ut1c7t7BIjk5tBdIvcbPBaCLQZ3gI74uDBKLjpQQfxowIUjpbO/4cH/wQ6W1bZEKFmAYHybww8kVYUYjo4vMorGH3CMLxmesPGZogDJrngbnUfBS+WFjhs2Fedz1keDc3nWIWqB7Xn7od81VMY2OKIPnG8jo1YJBSNy+38elJBzfn46dOBIbIIyMUimAlOrq8Q2RkBOEH6OjUJOQEAwPv2jp7qZ0NjxqgtnG57jfUPtretLW2JORCcI3cLjYhLhwGg78YBiWzo2bnzeIAT4qCtONaWtj0agbcXDzx3eOG8Wpm9j5iBtY6hfmObm1jS7+Vna3IL2D/weMT5jkmrVbXNgQGK0+fOW317y8c2rs3LyE+mcgCzgIGCJV3shAgYEcnl/aOrr7+fhYOysy+Y0fra2puXr9G4BkSriLoQ5oHYghtPag2AEtyXnWD+vr7tZ9+9uWbb7534bNL5kkjfHewCyxgzr68jD3Z4NN4DmrJUimStatymTItbTcyE/RRNTU2NdTVweeBHkmRjFADcsQ01IVF+BoMhLKanZ00GoexbqHhof39fRhZ9pW7WlJSRuTb3d2Hyi3StXV1Db09PV9+/kVDYxPBAjEOMVpWNiFFBowg4q/UtFQil8jISHoqwHkxCqQgkLIo71KD4RAzVwEhJX4FeOezC58B/RMu8V5w0lirk8cPUtEkwgwOCqJrPq9w/99f+/vK6tzjZx7nkcDcysvuriwuTpnNHClArbjYGKiqJoMhKirS051ecq/pxeX2ri60abD4PN7cwioLcvz48QCp7IuLX0Emjo6NhasdGRYGiHfz+g2iG7wy7YDYu9Xl9Y21Tb1uEIPCEBxkIeGSoI5I1/P6ww0YJaCI5/95XhEcTMi9hOWKiiI+AjSjzldVCe+idU9WBogVdUouhoeb1+7MPfQYhiiVkZFh5EDwQRDsoQOd4HJhdo4xEWHhYR7gzr5+JKDUB0ikwAB5Hpzf7dIKgoO9e7P8JQETEw98fL3BIqCfED0SeDJiBy8bAEQYGAAC+e475yX+QW+/84/iG8WvvvrG5NSMXCZLT0veEEh3jzhgqKUsLC5Pz8zThckNbm9to/jHgDcuHEUHziM8LGxNV3vL6vxUVkG+B+LjXp64FuxvQmI8QlO7th9CrwUShOwgV8g5S+Dt+w8UhoeH4LMZYEZB5cTJE/YuzpaQtr2pe21OT05BAKGvDkYuYKCLk3NKQT5Tbbj5oEcymQIb5+TiDDis1Q6wZd5eZBG+mB7+HFHNKfM0JoHn/OWv/uvLizdgihpGJzLSMgmwiPepN+A+kRmSSMV4SoutjcL8AjYOVgLpIF4NjpgwE6K9g7pmBNNxCDtsrAkVOWzE2G0aTcmduyEKau22xgem26UlsFGkAdL3/nkegOS5Z5/jCWmhQTLx5MmTWDr+R0Ucd6XtH4iMVFP96uvvQ+Lwle9/m3MImFZ05NAbb7xFc3dcfDy5FGcCERkamSl8ko0xyZs8GoiefAWvQPGPJBLolVyHByD/3rGAG7SjYMW4AhA0zr8rtPOToLA1YBX4cp2OGoHnCy99g85Ozg/zxUWU1Lw8nXdOlJ0dlebskPDQmsqKjz/6iJSOajQ9tfCSY+ITLl3DtnhQjwDnYL/AYJpa26hBuXt6UX9apbtxdh42KQV57imHJlIdhckm66NMhRwRtIMHY+NLS6u4WjrDsPXYTRn0BIlkcXkBbjYysNSN2GiyZI4o87Ygu+DmoTLgTqjuwypANkUuD/YRia5cuWI2T1NaxfFz4jnONla2XiIRLG5M34HCA8SjnNyNjU3oxCR7QIV4PnwfNxoYidyLM0TmRFmHEj6AkDAeb2kZqiQpF07Kz1eUnJSAoQWEw1V1azq9vUXcd7Tf+KW1FWi9EpE3PLUFk2kMzjbQ943rxbBdkpNTMbYMteAEdvf007DLzlLxhfdAJIpHhPEAfonxIfPjjYBfd9EEZ4s7RMiUlA6nSAlskzQLYIbsDddmsQWLzYIbRE7IgvBjMF7WNoUGNtSy+EVST+J5HCf/x8tyQqi1o79hNptpUYUkAdhKVMQqsWvKIDmWkF4yKMHJaalUx0rvapbXzcRxgwPG3p7hrOzUM0+eAeDj4gcESPPy9u4/fHjv/qKM3XvIZPwDA6EOMPGDDAp4CfSS0xakkPGxthlRhr6mcbS07M6Nm8WT05O+Ug+NpvMXP/ttZ0cviCkxKztCOdLFzXMVdhdly4db0gD/gEA/JK4gWsYnJNXUVj96xGe0gEAEfG31vW8/V17b+sFnX126cafmftuXl4pR2EpITkQ0ub21WdPRiQWH04hU/+zEBD12LBnC/2DANOikpmdwVfp6evFD3Hl1pIql8fYVWe1yBDyAxcsMetJVTio1Sb1We/7/3r565SqT9vbm5UNBxt4R+dJ11N7WhGgfrEhkTDHZcXExNIjAFQTZk4fJXb09bC3Z720agKzt7A8dOW42Q9B/6OkpEmgX45NarQ6gm09rGDVUV5NBVc9MTxGyReAAIyLYZMR1nJyceTai+OTEZPJ7DgGwEhQ4agNEfPQ7jxqMlO6Im4BrXJ1ddmdmUmanJABUBehE2T8hIR6gKXvPHn9/f6hFBCmQAYiVsgoLaeaFprU7PT0xNfPe7WLmVDFLlkoV8D293mTPKkEVUww2wgPo9PrO/kHMxJgJUceFGTPMOquoiOCkePSENEyESUtLzs/Pe/f8O1iluNSUtqamry5eDAF9Dg8jSgD77enu1Wq13//ed3Jy95hnp0tLS7ldyWkpf331tbfe+D+cFr7NnVo6tsvdjRODCeKL+EChCElKjlGp1CSaVJtx0uMTZt2AztvHj/I40y/PIS8ZyfCHLcH/LS3HJ6fevlW2sMQUbDsuVmt7G7VJurWYIx8bF0uNg+G+XAkgcQZ/h4UqBwf17Dt1XP7KiTrHzixWzoWF1S4esmDf/tfff+fa5euvv/7m3r05oDf0A1HZRlSThSXr4qWom2ZlZVFoIX0/cGA/NSruGK/DdcX+QiEB3+PmV9wr3xCsycKocfzh5paHyIuIShUVffTYMV9/iVwmJ4OhrsluVlbXUpMgViOUSktPVYYEw8l8MKRH42JA29fa3EjlPCk5BROmVCjgs31+4XNrqAe+fsxkIOOhi4jwAg+H2aVYCSCv6eobGTWyGiQrgbLg6tp6WrjguXRo+kyIXNhZSyXSc088SarK4YTDgsVJS0sF4KUITBhBQQuIDRuK8ggDc9gCLFVcXFzhgYNKpYJzCJpEFsIDT5ppot3CN6MxA0sIcw2K9cEn/0LxjapwfFzCwtwC1CeAYv4caX/KYzCWe3p60tLSoKi4uTpCla+trVarItTq6KXl5ZCwsItfXb5TVgmzY9o8Sc3bwVFQwMJSA3AJ9nGn54fuTAIIPB94HaZcJpOx+GwrGB6xOZgYkAO4Gu8LfxVuBHRWAcoT+XIIaXxEZl2pDEXu593zF9COUEco8cSMbRsYGIiKjT1w6jGKr7/8+a/o9KF+CcGYPuGlpZX4+ATEQchdoIMHSAOmpqYJMuBXR0dToIjnuGIo6JgiBxLoPna2hBdYdrVKhduAcGWemaVSNTg0CiTD+eSTDuiHfPy8CW7A9bjO/hLJ0vIiuX4sFRA/iaCPQoZob09TOXkSr2968AB7KcR5MhkpCUAxbFgC4zVhKihBH652Kyw0nMUBecUgqNRqcL7GxiYsFTpHLP5OyW0X3pQoiuXCGfA91g9fCO5Chx8eZRK4XpjMDq8eRp7LEnEDwZat3dmzZ3p6unV6QZefSierysPgnoh2gUipKyBsC5A7pNdhfvnIKGhD8yGHg58xPDS5uEityoa0nvie5YVABMrLT4JAChVBiL50mJG17aCdxHb8GC6Qqh5/zvf8m9yOb6iJAq0TVLDvxLFkjQIWyl8IPRUCaL/zrfC7eHpUFNC2BQhFQI5uaVQalpeWoQVsbW7jNfnEHDMoTJSiu7o0jIj39ZFwHlaWZl3d7J957mmYTW+8+Y8rV26V3LlXUlKLOASXCGIqOC8j3SWBQX5iP3VsjCouniswvwJTaaitq5UU69qN6zTtQewf0OtGDaPKUOmePbn6QSMdYhhmdh/KE5KWEHbnyaodaHN0Q88NhCYxPip/b/by4px+oGd1ZZH6DqEbED2jou81tWsmJqeHDZNDw1PyYN+f/eyH1EUhdDCGG+oafLxujab4xk3UMglSThw7Ttuzq6e3WqV29/FFQRsjxfn++ONPKyqqKd3jMqFxHj5UcOb0ySMnTuw7eJAKH6gmCk8wA7kngDm0Fty/33jpEiO470Arf/65M9lZGbgW2o+YakRGgu5oiEolZZ7D+pJpRE8042An1IroPSBfRnSD9lwkZuCkIY/EMQP6o1rA0cGggAJsbgrMY0FmhctMWQjiEzQK2m3c6EBaRQdZKpVi8bG/3t7eBLMclMb7TR7uHi+9+GKoMgQMs7+v71+ffAKSSWSt1+tQMttfWEhjCttMeNLV0XXpyuXKqkrKnAxr5cAePXoEZdY5LIuvn0Imx52XV1TeKbsLEhWpCiPlqq2twakfOniAaFEcpLx05SbROnSs40eKfvz9bx3Yt6+yvAKNqQOHD3ADM9LTaFWGK5iXl08gh7oWK9/R2QX9BDCeKeRQ4bkwkFopw9CAYkOz4+Z6/4COy+ot8qRQ39en4/N192rgknBkHZ1dgFNIbRtbuuh8AqYmdNq9ezctNyurJFgsZtmNmyXZ2Zl9/bTJAS1329g7Hjn52HvvvCsc0PYOYHw3DzeYj0wTFUJdWxgTW3CORN4ibCh9wcFymYk2CSsbrj3mgN0kvcZOAXURs3Njn3/hxX+8/o8f/ujXPj5sizvGDULQ/oKC00+c5u5xYQmkaEwmMmWzQIRo/MJD8OfA15hjSIBk83/+858wB6cff2JhYemN117/4tMrvX1drU1NNdW1/Zq+teVl2rCBCu/dKy8tLg4MkhedPk29MzRYgUa5szPzBMR0ZFnZ2uj6e50dHe431huNBkJGvC9AMQm0WCqtrapRBitgw2ObRocMr/7tVZ1+kMQ0RKUWefsZhg0hIRF5+/Zb2dkB2kB7buvQEGTusnRsbdcwnXFEP0w9WC6XsQh4JoLc0NAQwmpGI9wsvoUiDPoJUBDI7PkTipp5e/M5XZgelDAI4Ogc4I64eXjidFfW1knfNV0dpEpcuqNHj+Xl5xOoM7jCXkhStymtEUFyUvR6PekCRpDzzLYuLsyJaH5aX6NqgpmgUEpXkpOT2+/+8CrT3XT6iRGj2ceb5NYFIwtlnMweTo0BnzM2JpFIeHKAL5ASgg/+BMMH+IZsB5cLH0CxjWSc1BAAXkXcGxF55coNxkHU1tavrz3EW5CHEGKCnGOI3YXagoNhWDgAAjTa0fG///On8soGTw9vCleVlbU9Pf2IB925Ww/sAbmX5j07G3vD2AMAvYzMLJqmPvj4Y2KFxhY+4xBFLU44wSvC4eiVwI8AvCU7WQWw3XxIoX18fIJIl2ZWXBByDdQ4XZwEUiV8DbKB4ZGhfqK3+HhapKhmERbwh7hJtomYBmeLKaPHAIuEDSEQwcdQV+P1OQlEdcC8XCL0C8ESOMAcS21/v6OjEyECHhLwHEeHjB/+B7vxtfOAhyKAIjbMbLCiC2t6jhHtFDewUUI3HvwGGFX0BiBEhedbXVvBLnELAIFpm6YDjY0gYSW340aTSiJld/NGMU4Odlh5eTnstqzs3ZREodryhRfkpvMrmKOdggWuTvgv8jO2g++4VjB6nJyc+WMQAzw0+R97hHnklrHL/CeZGbUMzhvXkLTejjLh5iYOnlfGTfJv3CtPzuciysQ7ijy9eV8OAxYXXgJoDW89Mz1JBExPM2EuHtFkmiDgAKgcHjIGynz/+KffgOb89nd/7Osfpizn5SuxsHJo6+rTDTEvEEWYxpZWhDP7L3zxVWX1/YGBPndPz7CYiLTM1Jzc3Ah1pH9AACRHEnRfsT/diZpeTVp6WlhYaLemB0icWAUMOEAm53CvLs/TTyWV0IHosb62FBOt9vP1pJ2XxMzN2YXzg9vGXFv5ediuLq0gAZOcoN6Xk/ric2cZI19x9w7+gebWYIUCIAQpVWa4pGfsRi2COnlPv448E6Sey3zr+nWj0XhUGDBNyL4bWtnN4utsm4rgk1ktqyuv/eUv1y99RRLDScjNz8/Jz3dxcWYFDx4pyi3Ii4+N+M53vhGqCFpdhjrhQEbv7sHEYStal+DZ36+pulVyjfa1CEHkegFCWkdH9y5LOx9fKe3etKoRScGQ5ICirDpNa8vyCiwMlgOgr7qqvbKynPYyyNZof9C5QjF2cmoK1iuwBjihRtMlEWQeGdonYs/b2lpZYnhrfIN3hIpAewooM0acbLLo8GFOHigBJR8SCpGvX2JSCvhMmCpM7C/mU+PzRodH4GXy4mg1lVfcZZ8m4FKML2btTuT4YWHPnDuLuiszZd44/xk6LwtLqPDZpCTG+vv5GQ2GBzxqZgZFSmZpTkGro1pgaTk5NgbFBkgHsOX9Dz/q7enH8BFFAqfYOdrFJ8bdvXeXDi0Ch8QkeiWjkIuEbk7+StIDyY3jiKGhpqUbQFfQTBs75mlIb0hPTwUbbWuFTGS/urLR2dlF0z2a6Ggcq9URvMWDBxNunl57Dx4tvnwFBSgyOYwpFCR4Y8JlQ9vQ2YVOBiqL3CVSfCBEw+gQFwkXyH5ghuADoF1PHwWPQfChUCpqhWHxxXn5uxkShGYV0jNAzVw8TbfQmU4Kfv7d8wDv8mDZgYMHnZ2dCGaBXLi6Fy5cKLl9i7IZcRORzeOnTkNi1HRpYF07OAgDLwf6Bul8+PWvfw2VhmYmJHhkMnlKWjoHfco0huHWdGoIUu0daf30WqHy5OqMs7R3sL1+7aowQtLKhvSRZqiW5hYAvWSBM7kSHhq+sbY1w+iM5EQWh6DNOGoo2LcvJS1Tq9W/9sYbvf1alSpapxvEJewrKPzg44/IFvBeAE9Lc7MktbCKOBhcikWorVY2UNLDIiKycnKbGpsBtcikWWe2mLSmW9N96/ZtwHZibl8/2LPoQlhg+AAhCM6AWwCic3JynnrxhS8/v4BQDiwJLAzrCs6GPcJk4vkAMzBSLBdOiIZUSEYkKADFmCe8C9QS6Gkd7R2BQQFyuRjZzRCFNCSUzDMYYWjuI4kpJxwclfwPo4b1x5Ji73CEvAKVAi4aW8BMaSriE4DqVTX9Wh1FI7hbn124yF8TSLW2aeaX1iRi730FcMALDh/JBVonmX7x5W9J/SUIDFSUV8wTQLuQKblRECJFwGMGI1Jlwzz6tZvFJV1dPQB6i4srXiJvhmODtZGgNzQ2dmm0cA7JY7jgPAwZCbkL8ejiojDUnoiYEtT9Bg3+DDEv2slhWZLejY4Yddohk3HUxs4KiiDlb1hR2O5QdRRsMpNhxE8iBnfl4eMTEkCkmZPl5OxE+o4BISrCBfDuxAHsiwCN29hMT5u9vVzhY0xMjiNEB0sL3RZhH/niR6Hh78R/2DGczQ5HDD/CyECyLTJPq7kFkkX44GibCak8BbflJbrRV+lTksuDMB04G9aBRglBPcBoWkcPen6RtwNtLi29d+b0KYYQd3V1EEYT9LDRkP6pNBEassVEnDwzj4qjEvBNGJs06VOvoyoJ6scXTZ/0RLq7C9o5q6ssICvJRgspIIsFuAo+uLGFFQWF5sNQuaV3CwPIU/G3vAAvyAdkWXh10ks+MmeeUj2ZJqRWMGUOD4XPxflZ+gXRonPG4Dy0AO1zIXqYnOI4/eb3v5RI/G/evLW4RNzyaMI87ycOPFR0VBYcSvMrSTzwmDoqys5eIMtCroQFVtdQX1ZWTI8FD8a9IILZV1jInFfqo7AIW9sNdEJCzQO4gu8DyYD+t2MnjlO6VgYHY8PJRykowqMBWIboQx8FKDDzYgUSkb098YLVz751Ri4RQ/u33bUVKBYtzkz5ensGScQkc4HBCo64uwcGH/zdDaWosrsV7u5ejAIFlIhPT38wMnrx4pfMjCYzJjQjikGpaGRE9+I3X4L2+a/33v3R979HMl50tIjo78uLX5bcKr5y8StkPMk2eH15kBSZdkZlMIk7iJn2oSHAd2QYsDy6uzXA7L5i3+y8XADcq5ev6LSDM9NzckWYp6fv2Li5orKWo6QIVlDCpE+cjYGLQVxGxI17A/pQqUPjYlXE4JOTU/gz7CyRGjMZOKv4YzI/T09PgC+8HW5vYEBLLs8BAirhRbDgZCGEw6C7DEsKoIFI4s9bEPOGhEdQroATxEwk6peBsgCaLttbWstu34ZewcuiYZ2ekR4ZqYL+Ru03Li40Ozsb+iKOP5tOptu3WXjjOPSq7ezdiU+dfRxvZGdjy7Gm7QkwSqvrZzw4hgUuLmjM7qxMwkMuPCrbbFlUVDQFDyJufDkPCcWDkwEsL5fLSbZmzLS1ManXjkpGdGwUnofSLjF1WGjY4OCQt8h7fHxKHRmJOhcacqTmpJW4OrwO0R0lbuSTEpPi5IICeDt4AqX+vUceR96/q7MbaVl/aSBvCumJcNiKIeBCEyQyg5QcbEggSEDQDYQvg50g7uTOYECTwA+6NBiUwsL99EFzSXIQNUUjNFhBxM2oVG4XJgxyDdgg2WRaRvrp04/TNkIw2Nfbwxnli8PQ0tY2PGy8V14JvvH0uXPse1dHJ3g1K6PXD7s4OmTu2fOTX/y8obaGaxAcrEC5gxfXageoojOz0N/P/69/+1vxrRsobo8aDAhYgFyh807AS2QL5omAJHRljEFXh6a+TlCARF8UfiwGrra6en5h3tHZkQQRTj/HmJGqnCIXls/dIy01jYYHDhiIs16vww8FBcmT4mNp51Wr1XQyYDcp5HR2drIIhI/qmOhPL1wAzeMye3qJWMiZ6RkSmpbWFoiUCBRwBnSDw0xwXVxcogZPkRAGINEGhbeXv/vd2tqat948/+r/fSb1dafHEZtCbIQLZJU4nMXFxRzp6OhoqIncxOnpCRb2+vUbhIaHDh4C/GhqavR0d0F77/DhwiMHc/ETFGzCwkJxvY1NjeQfHHi8nQtKXfRKT03xmmRyfGG5cHuYXQ7en//8l6zsbFgC1bV1y8tLBOzQ7Q8ePoy9xo/SmHzieBEbV36vDA8+ahxhrsW//+KXEM6vXbzEik2D1SyvoNs+Nb1ANx6Wl6CBgB3rGkDgEhxMutzc2Ibv9fDyJnah3RAlC3pko+JiyWVJuShwUbekYI+XRgWUrBRDxu0eNxn37csGwSrI33P82FF6kLo7NQNDY852lv/+41dampvgXCiV8uefe7ajo3160py4d5+N5aO7pbdp1CELRFmis0uD9BKfGu+F/yAGJZ/jrPNsdC9AIMf+49EDpD78J/E3SdXS8hKhGzduB7dwgkhCYspPPvfcc0ajgX9IhiilEajgJFyc3Qh7wat4cuY5QHSgn5gKHYkgGWlBQR5aP5988gl4z9SkGewapl5nV2+oMhgsHdm8wWFTQV4WAD78RPJNEGNCTzwZnm2HjLq844XxUoI2BUgJN5HjwTOTqxFKsonow9BpxsOzvwjFEfEA1wPwEhbg84SIhyVl5JPg0S3JCGlS5LfYVsF77sRDX8dYVlZWBCL8kbOTA6vEx+BNR4aGMHE+PiJ0auAE4P3YWbFYSmiCHArrqR3QPv3MOU7Ia6+9SvwXEx3HFo+Pz4yMmgzGyfSMzMdOHt3c2ORCAbPyW0QeSBzk79tPzYUWfaAdhLKB1urr6pG04rNnZGWlp6YogqkojYIL4BFZXD4OB/X6jZKysvIhnY67SZQAXYhwEOEOUgtWgjyYOiYIE7ECALvVR6/+V3yMWiIW0S2Pwikei0/iYOcYqoru69ffvnMXZ9/c3sGDLq2sQ911cfGg8iyhu00eXFdZxT0khgI2RKrDZBwjriQ5hK+Mms17588fOXL0N7/5L7NZEPELCpCiVV24HzrJUfpy6LiiB6v8LvH9NYnYF2ZUT2c712ZIp6dHKiQsNDohEek1Jry/++4ngAleXmx58ObmI3R3RgxjJKCB0gDAX2IZvvgwoDoJCQlYBDrrAeuJrdo7BJUoiBjACPwYdhY1UcJh9oMzwW99/vmF4pvFkFzS0lKxHSIPLzoRsYnsSX9/H9ElPlIoZTuAGKwTYFZUVnp5+8Rm5oVHxzCrzzA2BtmB2fHl9yr6NHo42LgcdJ44+3hBGsA318EY7WXyIIoY+w8fGh3Ul9+7Rwqev2/vc8+eOVa0H5IC14NPQDPDzdt3OHRPPH4coT9VZGTFvXvgaXGxsVQCCFxY3sSUNM462scYRLoXqAdYEQ5v0uCR8PRzz3d3dKwsLgH0I2WP7SBH7+ntBWoD/ABtIKADOtANDkHfIGQG6ABqx/Uyxp0TjunF8Wxvb/KowGKVFdUkIqAjBYePNlZWfnmllMVkFC0xEJQB8B4WGXsIXgSAg5UnTgKFI3LiRoEg4R24Y/iMHkb36gchfOr0WipJ1G75SQrtRHY4AFJDmn6IhlHQ4kZhy2g5545hTdidoMBAYCUa2QFk8GfSANkLzz91/MQx9pHkiCmptTVV0Ni++eLzrNLegj0d7W2Ls9MwiXDMHHEi+nfeOe8P71mlRpzoyy++PH3uyXCV+u233opSRzOEEG0tNoURjOjpU1fnMPChSP4iIiL37yvEKTPdXi6XqVRhKKuNjRkRYh4aHgyjZ1Ymp1TJ583P20s+wTd0DuA5SM1JwV2cnWjsRSAJHgqrgSfjHzSCNZrupsamLy9drqypRfaahAzEBgJ3cXEJnUj8FhR8ghCohTX1LZALGpuaqT7ACaR9qqAgPys75+NPP/2P//w93cgu6G+QLHr7YIUxRqQO+FcSFEIiviFs6unpNU9PObk4of3NuQpRhqDIM6QfQHuN6dNZGWkgbNZ0zm1gEG15HV4ETxwsV7CRQGasA+vPRvCaJBYUF7Fy/pIAQiQ6Av38/Zn0VFvXiE8k4ADRvXr9JkIvL734bFgoU4JJb1b55m5Zyfi4CRN28uyTlXfu/Pl3fzh77mkUG3r6tDZ29onJyY1NAoGNZ+ZasRrwJrHNhICgnfPzS6Tm2EG9oM5jjY+h4B0kE1L7JYpuO+QUci6QG1Wk6plnnsLHx6jVR48eLtyf/2hrramxDuWyuKiY5MT4rLQkXEhkWMjm+sqLLzyTk73b3c2F293W3EyRMD49NTQivL6mmlCJKJ96IfCvwWBkBUi2cN5isS9UJpqu4O2KRJ4N9+sjwkM93F1YZxJQen8yMjI62trxk+S1mAsuMoABkv1JCfEffPAhboeuDB4VXJQkEIAEggLAiZO9Lcq3Hq6ODFXFX9JlSOcxFQ3iXSKP8ntN4AfmKTNNooMjYwjcLy7MsOePtsFjraAXtLd1Lq9sUL+A6UJs0denBaxiJSla4qsI9IVVdXDcyf/QHkOJFD8OPc0C1RHBQ+74SH4G9waEw88T/hIEc5GJZwmG2X3uKZxP4R8Cgh04ilvJi3MSuNr8IqcdIj3+G904kksSCap+LPioYYS2EzJsto/mKMqBOB4mPHAq0Pn54Q+/19XV/ulnn0r8AwyjY5C26GMmUBt7MFVVXUl35N49OcIgbksbZ0dnik0tTc2DukEQPm6Hi4vn8sIqbM/Ntc3JBxPDOn3pzWIkZbKyU5HvcCRpcXaeGBungOzk4NLR2t3RNkDfB22Z9CkQZEB3JPLmsEHyRBYOcJUSo3+AlHq21b4UVemdEki7cA0IuPp1g6V3K5mXJA1U/O6Pf7K0sUtOSWMW1I3bd8hSvXzETq7uuNnc/DxmXAmwxvw8/VvEmOQo//2nP0VGhBpGhhDcAB85dvRoRmpqaUkpJwBmPIBkYnw0VEOaI2gkBzfjm63NNQ6oxM+H8a2gGqHMDFIE+4kl+Foi7l/84hf/+5ePBwcNu9PTmIeKhN34gylpUHBouMrPz5/wBBsBUg/QxE6CcXFpe3t7qbJQsCRqwGwR0MHoZXzrYydP4j+ADthvokg2ElRN7OuTm5NL6ZHqOjk7JpVxI/94683Kygq44DjK6Cg19TmuDQPwYCeDTdXW1jH4UKcdsMY0+0vS05MQ08nLzWWGRjSjVkJDqAaRk3nCGhQhRiDFhRKlhnEJ19YuX77U2dVBn2NQgNjH081oHK2tqRyGStPVVVZepdVPpaTHJcfHAJZyo7q6uk6fOQMF12AY5cyBZ1IAg1SNWg21QFy7jb3N8OhQTHzsf/zu93/49W9ra6ozMzIoedO+1MAkqsb7Q0Kfry3BHMUwjaabQg+nhCiPYJ7CDjE/7gSGN+RpIj4q26R0oKD+Ej/AKC+RH47qxInj6LuWlVVDNUKMcWjESDV1AytJwOHmCs+PW8GycHMIE10chaGa3Eba6cBbiKypNv/+f/8Mv7G4+GawIphyGqxOMjmYpVLEOCDgPdqWSukBsmQ7AF5wJ3zD/cFfNjcxxm+D0g6vmZKSwtw5WB441IEBrbeXJ4+gVAbDrZUGSGjMXZ6fx6yYie2nZkHVuJ/AEmGcJZkMx89HoMXl1JlTb7z6dwoGTz55FreHW+3v7SUtJppm+MrUlJm0ElESaCbwIDBYxHPUqpOTY1LTk5MzkgHN2to1/hLfiEj6IlbMU1NRzMvcZYHLWVpYJGppaWmWy+RuLi5zc+bU5ATOAGeSkUkqlRoHTzhOtXIO+v/qhtk8g2n41a9+yRADbunRI4f37Mk+efIE16qhqWVs0rzL2pJby1KEh8qjo1UkqVT7/vDHfyQmql948Wl5oNBrNNDXD/iMk8YFYp6YgDE0NPTTn/5ULTRpoJJTA/m9rr6FMX6YXYIGyGC0PShlAbR8IGtpnpxqaWrizONIIGXA9e/t6fXx9uLBuNHcI/aCZAJchF60kBBqmRYka+ERkQBNn1+8Tq2RiAWYgcwsJS2JNF0/0J+Tk5WUHA8pF31zOxur/LyctKz0ynv3Pnr/A7abagW1OgBwMj8QFGwaTO/unj6D0QSNlpgM8Y7SO2WgvHZ2YJNUWlzJsShhrG9tAMCSFpDZjIwYqE7h+4ks6TkLCVGwFKQdCWAetlaarrbNtSVM89am0GGNIqCdtTVXqbaqkoZVWtM83JzHTQZ2jRAK10EzWlRmzsrS4oTJRKZDxddoMEEXR8KNSwqLgDwe8hQxsKOj3dDIIE2TuEBCFvIq+oM7Ozpf+sY3OP9trW3E4gTWU+NTNJV//7vfqa2pLS25A8iM14GuxUQlDDd+iNoBmSs9c1aWj1ydbQ8UZMM/oCpJS0x/f/fYg7EXX3yRLBzHxvpbWdlGq8JxMwTsVla78Jpor4BIubgJYy7I2gFamTfAj62vLwuBI/xzAeRj4K2AW+OZuJX8Kn9OxsZf4RBI+ABpAKvwiDyPQPIUUggLwHzSfVijRBigINwgQax0R8ibegQ/AdKAFeK+EzDtfE+j+hrCKbwTNjNYIfPz8aJcyBJxNcBy6ZXQ6fSsIQAv+zs/N3Xu3Gmxn9eFTz/r6eqjFsurDw4Pwz+iJ9LJCTO1OT5iMBlMVFE4eETSCgXzdSK4qkQbFPiY9tDXox3WD9nb2Pl4efoj8PZws7TkZl9PlyCramlBj0SwUjmoHTQaJwIDZEQAdvbumbuz6Ra9XVLKHAhgQncPL+J4ojqgHYrrOH5/ib+Vuw1Ms0XiOIaZAZHPL28Mjoyffe6b6Csxgi5SpZYEygSexdY2HUFwuPkmfXeWNFDa2daGvCSMDHZRIpGmpqfSkUp8mpe/l0gHqOdrejajAABAAElEQVT06ScE+GR+HoPLfX74cMM8YRrU665euYTIgsTfLzxUGaWK4HhBcSQj4dihCk8RyBKpOMtdwFz0RBMseHm5R6mihweHyyuqtQODkOW6NN3Dw6Pbm4LaEAgbS4+xw9XRYQMGXQZD0to6ka+EBAtkTiwtkxKTsEcQDerq6xGRIqwLlss5shHh4WQbRCuYj9HRUe45d567ilkkSYKnFxgURJ4GdE5hkvCB8t6o0YQEFIlmd28v3r3k9g0oFdpebV1VtSxQlp29BxMZqVY5u7uD4iKhQvMf6C4xNZkBbGwmkiKf3d7ewh2grUo/KBDQFcoQWp1I0RTKgJzdaRCgCei4POlZmcCqIG7kE+3tHXrmmw+PENQAQsJxIH6BG/ib3/2OYXhMRiw6eIgXtLW2xcew2RBVDONjBEQI6ACBYmvYEVdXYXQR7oGNI4FThoTw5xwyluLBxFhCUoJY7OPg5GAYGQMWFnzwY6dGDWMNDbWBsiAYCCjMIvy/tMhkvQVuDsRrIXlaB/9090azHMKStZWXhycRKBaZCuvZJ5/sbm9nH6lckmUqlSFcN8g4sbFxuD1QI0om2DKuFpeKa0uMyT0kwr585cooMhy23G2WYQWiKbl1f3/fndJSgG562tCr4+bIg4NsmLi9toZOW2VNJblvZEQMuBoXGF9LHApGw4ZCOOzo6BjQa3FR5LsGg2lteZWsMSM9k0yxrb2NNDQ0NAyeP3E66mxQE+m2rqtvJPt3dLR58603AfkzM9Otba1xDxERKnJ9o2kMm4K/x9/cunXr+Ree5/yQuPO0THci7sZel5Xda2xsomzCyt++fVs/OIg4eqQqkoieWP6xEydoOCNhAj0mj9T09Fy9fkMaEAinFA/Bx6ZTRSELooZBIF5dXTtlniBHX19buXKlmEWG/Q/RBLOIhQP/xNCbzWaj0QgfmEXzpXIbEPjwEWXsCALkoIBAxswLHBlP5kq2N7e0kq0BlHFBMActLS2Dg0MQrFCpBgECW+Oj4VpAkEgIKB3hAUiLsKqkePQaHjp0kP0iiae0PDllxlclJMa6e7i+/vo/yE/JxjraWtPSUqLjY//691cH+nVcbRynyTTOp8PaEsNNz81S6eEcgjQePnSAtBgzAcGSuceuzKDYRKfUkQSULNM8Y7a0sWJ7MNkQ6HxEPnv35pGXnzxxYu/eXEiSvAKRH/Sb+/U1ep3WYBgknRrU63s1PcCJo6NGphISARgNQxQ38XaUPSDwEOBSOn2A0WuoOfHMsw42TBj2gxi8e/duapAQSOzshGAOSzw9Y6Z2RayG1DAVFnjpbA04B1cMfA+Znrz8fATteH6KftQdE5MSCXwpD3GiiTipHZLa0hq0LXQdWFE5w0whQouzWFmcF3m6EH1WVNV39+gQDmEH5+fnzj75RFxMrLZfp9freQB0cyho4fnoMydrBywBdauqrqOLGsPF9ZFIYLQJlVF2jSIiIRGOil8UPBjLTccITozlE75Ay3BawpgkUFjqalSduLNCwwnFP64ztTIyBP5GGKjEPONNXgZYm98UDgB5opAC7gLY4G/JwBjehH9FjYWfRNd3aHAIyT0UCoeHiNoFvCeAPnV/3yCZRKkISk6Jn5wam56cg5XIuaKewzXiyuOPWRbSEi9XD1sGGT7cNhkMs9MzXBxIp9C+yIjGH8yOmSbSU9ODZTIPGKX8nZUglxqqVIBwUDFdXlqioW5AO3D86Im5ueWWppZIVYydvSuei2CFtYK5ylnFZlHzZs3N5knUVRsbm+/cvWeVnaGenJlt1/TJQsKHTZPvfXx5dWvbzdu7gsqKg9WIaTQlPa1To/layJUG5sWFxSfOnltZXKuvrpeIkXqLM46aKisqIQ7MTc3yQJxsogBq9ZSQYbfG78ldmZ2vra4DG6e8SRng6PFTWTl7AXPF0iBKAfgoqPBU4OiPDJQF2lhZNNVVNTfV0Tx78olTkaEBO85j9dq1WyMjEygu8vMiX8+Y+Eh4Ew4ujuiWeYmg3rqRbCF+D2yIpQZIwIdB2cFQnj13li1HpIaNBQVVBCtjomMXl5gqt4nJQMkQr4ARJz6FMtfU1IzFUavVWEWSFZwJaB6VBgrEyckp8LTz8vYeP3ECz33xiy9GhwYhtfT0gDjPEFQMMhV7ePhuRTkOdXNtfXt9BQUcICl6UGkd9RJ5yf39UNtCYWt7F7MSgx9uW+oHh+FQ8WAccTRgzdTYo1WhUSoEM1FhkCuUPf19MfGJ+uGRhtb2hrYevCAXjwQUF4LL/Pkvfjk5Mf32W28eKzpIRE+VbnZhHpw9KibW08unr3egr1NrZ2WpVMimJglK5h577HCgTEpllN5SeIwQ/mSkEQLVa4U0PSRY0drcHBwot7KwDlWG1oG5uzhzI6Dyrm6ud/f3IoeBxDtXLiUpAZ4VU28RN/IVeQb5S3Y93HCytyanp8ocGEgjoLSo6NCoYRi5FklgIBUfMSS2QFnD/aaNjS2lMoS3pIzI/eHy7PhgDjUWzx7wBY41hRlVaLDIAxn9XYvz0+AZBFoL8+aiw4XQpJ1saXKld8ULys9HH35EUaqiqtbWzonp9SMGI2jS2PgD+r3gr9bW1qLuz2OX3StjPQGEP/v0OqBNVLQKuaKsnOzJcUaX+Ds7eiDNStsFuwg7w97JhV6zFVqdLXZR3gdHqatr9vOXANCp1XHTZor9y73awYnJWZB5dy+fmrqG1PRM6g1Q84n2dm1a+PtIuBow6oYG9SV3biuUQQcOFUgD/J568vTB/Hz08BKio5DeRhfYwc4GWjIc4Ff//ibzDabNkwN9A17uDt/+5vNBUmHcaGZmKlZEKvGjOoFkz5hxfG5mPjiQYexiHINpzIixI9CEdl9UVNSv7ecmAqZ5E1z7ihkaSiJO5yh5EtoDyRkZ2iHjwsbD8ppqplSEq1WUPbz9fONoqXS0D40IC5QHzS3MsnQ0sQgIyi4LSAPLghLIiu0uq6XZWcPoMD1i6PGCk0MOuHuvUjcw1NLVb56bofJNv/nSwiyJOvVyRGxfe+ttbY82RBEyYhy/U9ll72hL7MgLooaIegjRD5S3MGVotCqmprKOPmB4i4hmgKagG0AlhkwOHjg3kXm/+BIGsExPzdo+smRSWEKC+uyTj1NwWZgnV7bh41NAWl5fYxLE/eZOTMTaBindSFp6Fm1n07NTliRSQMFDhvDwMCYdctDwEQqlcnzcDFmDAeTOzjSobVy/fXNqdrajs+fdDz6iDkeOS+GMXiRIj4ByM2YzGA+N05vbmx4iDy4+A+6HR4z5+fsonvX39+AyrKwf/ftPfkBM3KXpIpgSPI0FQxDgjCClLcSmOA/I4cAkZPCE1HZ2Aii3w8lY51PExkYS1t+5VRIslb78/AuI7UgDReFhwSj5c7MgPhF5YCfJxMrK70+AJVBbnVukOsHHBJzDz9IRSM4E7skjka6R85GwkgPg5Pg/csCHFsw/EZAxvAJoJ7ePRJC/BEkQ9t2CPiIEP0kgaZChC8+CFBbXCOoDJipgp0LVcA0vzjhcBCJc2EmBF4qYwDauAang+vudrqiUhEQKwhHbD8OVwWAPX33+eUyMOjxMCUwq9Q9QhUXSjZqUkJSSnLi0ILS3LC4IPcqBUnFMjIrKzurGytzCjIOTHTX46Vkzgb6fX9D01DSpHlwHZBvQHvcV+2xtbVgRtNrYC2oV9s4BksD66lpGTJ996gkfL0YHTyekxy8vz9L5BShF0kIcRv2bmQQDvbr1xQ0mudLhGxsdbjU/qSdyOXL0yMSE+atL12dnN6JiQql7d3a20efqL/bNK8gDVoMXmp9fQGUF/4ccdn1FFfQbmVyOJ6duT4xPsy2Y+ODQ4LWrVxobWwhhrl27fu3aDWZ1ZKZnAJhcv34NRjGJHc0iBAfWVrbQDaii43XGTfAexU5OzrQEYd0I0HCKgzodfYUJaamFBfnIvnh7+wdIZOAhaekpqCwxgRoo2mQ0kp9h/cn/oEiQDVCBw7lif+GqgKJwFIBMafaHxgnbGKuBJCD4O4kU+026ACJMwxYIOAVnsFNekDjL08sLhqdx1IAmGBYKXA4omY5AMDpi1dUV+mMQshkB2gKxgWuQlJCIDz5QWKhSRdwpuY3m79TEeG9314XPPqO5hv7fxZmZy1980d3dTbROZCqWyNL2HxSLfMgViBi0O/Qf8pXc7N1zM2Za3YngJNJAtpN0SlA61euhzFGU5Rwwdg5e9vZDy5w96fQh/Pfv/5CZloK+V2trs36QIRO9ZMbww4B8CZdgJYeFhXEFAoP8Q5RBKEEAi9vbO9BuvLqxdr+xBTgL41Pf2H24MI9khWlbcTFx5Aes4Sf/+jQqSn34yBEacdjWxMR4VFURNCEigNoSE6VGj5rGZ/BDRVAQHX7u7o4IhfKCBw7s9/YWkUSSvNIOBfAFJZtMlHuF0L5CIecck7gTypHjgXaS/QP+AM3hCaDpYiegMm+uL+/aJrkPArMidE1OTjpypEgaIF2cn+dnLlz4Ii0na2PjIZlWYkoqFYXwyChio5SUZPBtUi5OBR/c2dmZf8NG4RumsjU13ScN+uurf4IMTf7EhJMpk6mgoMDbW0yWWV1dQ/Q9iamdnmHHiXgJe53s7WhnvF16+6mnnib/Pv/eh919eq1ueNTwgJwGljhcVqSo9+TmEiKTdZIBO9jYKYOVUqkUrx6fEB+BKrAyuKe3h5FARF3cSGTNqZlhI65evQJjubenh5uCzhRmMYxaejDqgGp4nPC05DvzshlUAqyCsh0nOzo67mjRgfDICMIX8DOSjKbmdoqdEXSMGChYzsfGJUAB6NcPTTCWctgA0IKYC8aQXcDoLa1vEFrHx8Wkp6cTfzBPHAooz0nCh08iNSHLpDzEk/BB+AGMIUkPUS+ZAlU40Dmh4GRlzef/5NPPsKTQxjYePiJFHtbrU1DuCKfxNHlhafV3//1nsTQgOTaexlz0UJqaNZZWFk4ugpQBvSizM2bIC1z5HXm/60bDOBAZjDNQCieEqSyoC9ptQl1fXxf5+sLUuHu3nCJoJDwxqFwBfuydl7cHlSnY4xgWzjyQTGd3v8FEhXV7dmGZB2BSMQ1UxPsDugEra0GTU62O4efpvuMDwmurrqqem54mfWxsqNF0NPuI3KwtthBQ5j1C5AFPP/1kXGyUTts/bjIV7ttHl9CseVoRLOd4rG5uYMHm55eZXs5RAWvIykqrrqnggB05WqRSqy99dQmSLagJXgQcgryKyJuInGYqVzdnSFV4O8ps1ja2pNFqterBmIG4EDUSsRiRQrf1laXPP/0c8alTp4+vrC9f/upyb0+3cCaXl6l6urm606fRo/1/JJ0HeFzlta5lyerNkkZ1VGfUe++9WLZsbLngAjYl1HA4SU4gN+WkcHNDEgIhQEiABAwGYxvcLVmSZfXeextpVGdGI4167/J9t6KHRwgxmtn73/+/yre+9a0BYHMeGYU3kGRoeSAZpKrgVeBnQgGP8gSoCI8Qr0X/n+D19lG/I8PDDIKRQCzaY8Tg44TJD+CbmEranEj4gE5JEKkasmk4U0SlZJO4cHg0ZIjsFkITjqTWzi7jvbhgPsPYzIgwTeou4WLq6pqIqveIlxuODnZry4voNz373DOTk+Pvf/BPIwNTINiqmhqFUjk9u+jpzdzv2NiYhMWl5d6uLkwf98h3JoKbH2C4I5KqVDnmtAUFN6qz85wuujg21rcW5lEp2iI1pERF7kvaynrCqREQo+bm5JQEqbvr1mOED9YJ6+nPgH0p75ezvU5kZzk7OAb5+qelJvl6Sx3srHXe/d2PGHXb0tRM7hIWFpx9LJMqEbiWr5dndGRwTEw0AqP+/oFHnkC82Bd75xscrFGN5+Y+gFx3+Ztv6eyjmEKgyPEDCgCWJBMnMScAAdTa3X2MXeNZUAygJpaamkxYhwHCsuPqnKQSfqYKShO3yMKGnjNaBxml1icTqFDz88vWNmLUpIAQHO2diRbB2Wdo1QgPRtmAtB9oB3AmwC+Akj5VHFwILBLulnIOVunGzZsUUcmHpgUJG0PUj3ILyvLySxlUh1Ok9sCqQbkW0OEpDVEMWK5SpUAJnnt0dXXl8MMOZftghlCTn52bzTp6FBEAivOcK6I53D/7JDkx4b9ee2VseBC0k/G8vj7ek+Mq0iDadwsfFcYkJP7glR+iwiaTy0Uia+QFUHsioUQcoL+jo6Gp/uDRI8T4CrjbijE/P0Kn+Z6uDioHSWnp0JHZJdQb2IV8ZaQfpMbuIXVpb+s7f+bEtRtXKopL3vjZ28b6u0czD/LhIAngXfQhdHd1OgOLuzFmbAYaEYUrur7CwsPcPT3lg8OgCrBpSssqIDFy/AblA4Byx44e3Av9mE5i4ubqJpAstjZbWls4RfEJ8XhuOEF6evrAgDg5nmlEeCg8HchHIGkB/v6kGoC3fCjwvY+vH7YS7hbFNlaYUINSEygK3g5yASEw/QyUR/kH8XqBCkRxXusxcQMunDyAn5eXF3GBHB4AHFCEoOAQsEewvo72zitfX6Gs29cvz3tYWllRjyIM4MQf3vsMUhtwNdwEtnhR8UNoogUPSxlMCSxTXVXZ2NQIKnX+3OnnLj6dlZn2lz+/f/P67ZNnjoocHMBex8ZGv73yLVnUwYx0DOUHf/sb2tx464629sa6utMnjuMDKFSMqVQZWU+gvJpXWLqzbz/z0BlJRSYBn5AVJlm8efPm3bt3KQ2ePnESDgsTQTE+GBfctlKhoA4PotjXI7OyEmF/hoaGhDXZ2ACcB0xmb7BWMJWefvrpI0cOsZjYGurr4Ff4M4QsIkLDAOiYJri8vEQ89OXlbzp7uuYWmHs3Vd/UykgQ38Cgv374MXAWahVK9WR7Jzt1FBm/2OhwtUohEllhDemNQ2GLSqqFmSkxP37OxdFZqBJtbYM5A4FxbsF1ydPIX+kKxwiurawTdeGuKCvRbhWbmIhEC/3dbR2do+SR7Nj5OSex/cHU1IaaeoRnT2WfYG7G++9/QM87PAAqoxhcACj1pIIgFA4kaB6xDnWQn7zxU0SJR0YVHFhBX3dkjKgF0A9HiNVVqMaoQeD8ECGrqm3laLPCSJzER0c/+eQp4gQAQIx1R0dnS1PL2urG3ZzcEYFYCFFvCsOPmAgBOj9MTGigd8FCwDNB2+rq6CwrqwoO9gPoxj4Y6O6fVI2mpSSGBvmqRvqjw/wJBE2oJC5Nk5dIXBz9fNyH5f0CNOLiBrUYHQmqTjxBJEgMDRjwSXUDOQJ5ZGTIwEAf4PVbb/3+8peXm5uaedzAYFgVAlwowbROenlK7cXi8ioaIk1BRRElMDU1wSmSlLDtqR8zO54sghiaqGVygjhsanJKjc6AROJeWVlLGwIJA/ULYFTyDZ7PoHxIX0+bczU3QwMPFH47LCqJNV5rZ2eb6JMtBEhuDAtFoIOSuaEm+ZiwB+yRd4MXQhjKxsZukGbh7gQUdG8sFMMiBXxS0AQAtsXICbaBb2SUhIWw+dhLnEfeFJIRCJyxKR1QOwMDspwHpVBX6I0cHprYWF2ytTF3dqYNd8dN6oRkZmFRYX1j16Oi1nG1gjBCNaEhBKcv/Pb9AvXkhH+ALwI6M9Oz8LThLcIT5EO3tpm2sQNwq2uAQp5teLggmbK4uNLV2d/eKtNMIsRIcyPCtuvEuLQGQCiFMw8T9dq318nH4Al648WiIm1tRAa6OinJMSdPgpYZIDW2sjg/OjzQ1YW48ayOl9jo/t1cKxwvNthXUFvgjimD4VGFaTJWNvQzkUKyOvhnrD9HqKGuHmEedAW4XMb4wqUiU0Y6CPRgaWkRJxcfH+8gFiOWQXScEJ/U2taek5uHscs+fkwsdoKRQnp4+/a9mqpGIEzAfY16WtY/SMv/tWs3AKO8vINsbRwRCuA1+Q9yFCOjLo5uJiamVVVVxM7oOWsmxiH/w1KjaEdtPP9BLum0EX1elDdCQ3FvtG1hfeDad0BKHBp5WPgIrIBHaG5mRMhB+g+kAJpPaIxD4qT1Dw7fvnWL1kMeLUQs9gNxE5AjJhUoFfYrnYnsJE4OaSspMm6AmIilp+xPNQwQBwynorwUUTvyIeoNH374d5Gtw3sffUxsUVNX19LSGpeYDNmHa4PLShqHOwE9z713LzI+9sjZs1HBwYScjx4VHspIh5vKfe3X0ZXJZDAniR7IFWysRcxtkPX0Sl3t42KimIO4tbYS5CdxROvCHhokpQsUmSWkaPLBgcOHDmEjOjvayWYoZtg5IAi+8yA/Lzk1DeIftbGurh758DBbWWwvkBhxRQSoEF74GdfIYYCrQv8izUZnzp9D6vZBbg6ngPL7Eu0E9tanT54gLWPiV39fL2cdhR32K0VcNiIhJBsRhuTC/AJGigoZD4ViBv6MI0rmR0EUPhKloX6Bc7u7uDALrwrPx5mkhEZ/KlaSpBBZB4pSIRGRhLHUvdDoxrPiPCwtreaX1oifa+vbsMsnTpxijvz9vEJqWlFRYRCaeGTNTW1vvvGjgX7Z8PAQg6rPnDkTHBRQWVo00NfLsA40i04cz3JysO9taYMTMTGBj1DRVghCnpf3gOSPHiPKRR//4/MJ9fRrL13EI4aEhX78yaetnd1//cencILae/olEolaOQaEAPxYWVn53fXvwACwevR0njqRPaFWKpUKEwBWS3ieBOXCVFWQBkgTJsam4N5ubhLCcMJzFFKIvbh4YGG0uYAwyBrIgzFZQEakkt6evv7evqamZmwJbR1dBn4NDg+5e7qbmAtDxg9Y2cLYQzKvqLhEMTFNLw2eaX55GcyK6FkqcYR2T7jCykOspVcE60BWTUWIVWWRhQSB7i/eV2f/9NQ08tCwn7FEfDq1q+3NHV5G3bGuto7aNpSVzz7/gpplZU1Nv1wOG4uCKJpERzMPiRAvFsgmB1pbWm7eus3dYckBbIFk4USoJ6b2M7ZX6LU3FtiDczPJKamBIcFXv72KfSfzAItzcLQXO9phcDHXTKqCCMMmJGLDIsF7IhrAz83PzLY11a9vrMbFRaMVcunSF9DFIT3FRMeq1JqVdaQvdbW0dWHt8lfaNIPCODU2CgoKJE2EbUABj9jut7/7FQAJuS/2ob623tDIlEdFm0BQgDf8zOX5KXeJ2NPfk4aksdEhxvR4e0rxc2i0GhmZ2No6soXxxwR2HE9wZhLKne01OHEKxYjUzQ3U9JNPPgMPANuHUQXSj9/y8vTJyEjjLktLS/oHFRFhgbRmEmrgSzg1NEjQS4ub4ZFBh4EVHRcXa2FhbGNjVlyKNkZDVtZhKKadnV2kPhCVeSWmmM4Wc1Mj8nt0M5zErDzXrkfAQVQF+4LUUJBzoit/vw7HgYfIB4GIYtQANlgEjBtVPTwcmR+JIpKwEEPwkeRznFn2IeeR/0V4xC/5gWeBQ+WvsBjgOuwcXBG6enhB2t8hEJgeoL8GU2kG0c3JCSkuPfW4Br9O6kvnPt3gS8tLDEv18EJQyXltY9cMxhnt+IxScnEICQki1VMolHv7UBdWFPEDdU2g2QMWpu4eUv9AHzcPMTQ9eGowCR4WFtPlzIVQQqGIvh+qrNZjwqzauga6krhaOnFdXN3u3runVIwQTyAxuoJq5awmMIDm8rkBaEeqUSYAmh8w8vZxNzMz0kkKk+I2cJiurm54PojptN/b2tih3VVXV09aRklMgBp6eqD6+AQG0qB69ZtvmQiKwYORQeAPOFBeXkE8C37ItMv0tHS6heZmFwA2gRYh9fFUqqrrSEqnNdMCCcfF7cSxbNBIAhAC3mvXr5eVVmkmp+/n5Hd2yHt6Rx49qrp2Pb+4pCYuPvpk9jGrA5akTUy+yM/LDwoJDI8M4w+9fbyqqmr++fHH9+/exe8iJTw8PAgJQCJx++jDDyUenjgJ7A4JX3h4RElpKdgscIGPj6eejhZungxPoVAwZ44HS+MK/H4eP3nMm2++gQQweS1pAd30EvJUMKuFBfY91G12Dziqq5sEVkV7Rwf1eWiQ9jZW1GNJCggRWASeJe3VuNKfvPlzqBl/eeddfnP23DmKN/hagFNoY51t7ZHRUUePPfHB++/XV1d5ubl5h4QRDTAZKiE2lkKgyJIGDRG5NckGimjXrt4MDQ6amdLcuPEdyUdIUKDUQ6pWjCFJ5C5xIxCiPIAdGUIcXa2G4wODbnhoiBAPShshFXgXhiYnt4Jh0zpIzBmZJCQmoW8JTjmHstSeii4oE0EmQSXYrJWVBQoAKpWCCDohIZGcDCufnJwMww17xARzOLT379/7x0d/5+m6S6X4TrBNjhkYLAgL7hakBcty+fI3uNvMzEyAU7wghTEEhtraWsk1yfnwshw9sQMa6GKAQWJt3gExccYz0e0ORQL6H/xbDBYttpBaicMqq6tz8/IHRxSQ0iiwQ3hh+GpCQsLxJzITEuJQyfn60jfAaMyXRwhU7OBAtxA++8qVKx0d7W5ODjGREcQLHF06FIU2AA9PtWocnEcsFgNtsZ9J42jLBa0lhxgekTO+bmigH5op3VX+wf4lpRV1DS3v/u194jmEDshTb926jXki/oNcmnXwEGDdrZu5KB4DFrHynEbijz26LGn8fnwYhx53g2oGDwXpBxwQMvQ0m2Nh92vDkYFW5sBL5YOD8FHhm4B6YXlYUrrOicPJLaKjYyjOzc/Rka0my0GbjYoOUA2sGYb6kqkTcxDeEcibm+jTcUvdMjQ4kPiJpSZb5a9w0iPDQxS/3dzc8M0A0f+JVKA1wtXCumH4QEF5GVcCgAqKM0MaNzMzqlQBSLBJlOpxsHTV+Gx8fMw/P/77AFGXTIaeQGdn5917OVIPj8EhQNlJa5El9wXsT61bInWfnkEo4ABbjlbUX//6Vw8LCyjZwmzk6OEvyFewuwPyUb8AT19fD44MODNME4CQluYOYxNjHhkvefbieaIjNk9JaRE0K3epB9wK9HURPm5u7QQhZKFsmNiwulJXX7e2uTamVJSVom8+eewYmWoq/alc/92795KSkoD9u2SDtS2y1c2db78rVShQ5J8DcEGLDoAYUgdB9ugo5DsBl/MUppzOM5EGh7W4tACDA3AY4QJEjRBvIOOnwhscHPD9d/eVY0ohitA3EFTJdh4jCMD4tsHBgYb6GrVaZWEK1U6EeyHWXGE4CXjSwhwsMoJyBhhhXpqam+GgJicnUDTs6uqgCbu0tAyEJTAgBPuDW+CZEMqDIJgaG0MdglmAiYAMQviCi2MbLCxRtJ0lBuV1XAlnih3On/ChgiMUHqpAMRV+85iZErhCPaBaSG3EXtApyH8IPQU/uCM0VOCYQdpIIvGcQmV+3y6TkHCr7BNSDjNTYybmamnvAnGD87/w8ksw4PBAERHhiQmRBw+m+vt52NpYiB0dyDT2xpAbae83kXp4R0XHRLFpD1gSGLEO3A6eWFdQEqdUbESyBNDthfvCyjE2q6urpaWztLR6fnY5LDQqwD8AB2wvtjEyhra6aWMvogjFyaKWCQGHvOXhw4dhwPGR4dpCEwch9zKj7lZXF76+/AXcOHNTY3s7ayfkKpErmVRzXnS+/PjPkdExQAck3egW9jGpcmEFy0j+VFFeubGxzSOE80bIf+L0aXfo9U2NBXkFGs0ctpK4n61ABZ4WcUI/EhGcdSUa3Y3Nnp6ebEiggPl55CDW3d3dQ0NCYEkw+vnSv/6NT4UWyNEVcCEDhjhbLK+sk0eeOJmdkppBWyvjFF555YUzZ54ieIFTiloEzVgUe4npfvmr327vbJ27cJE97e/nM09UK9Rg2P0G9NeUFhdhfPcDhkglhGBYW04dNBkoTivLS5DxbK2A5M04+uwANBXJ5GBYMV9NpVLGM1XVgQZYQYy0T9ZLLwdRPIQojh8cPe4ONAbfBuQLP3NPlkw3MjxEfz9aDxtkwHgs0ALkT9H8PXz4CJL5n376KYrbbIi+3t6KinJiZGpOIIdWFhblpaWgTkA6OFRCb7rr2cpkVPm5ubSaREREQupjZxNc1Tc00p/g5uq0F/GJXRxBhZ3cAwObystJi9taW/n38iq6JJTuPUmyMXM8ONJNLCdDVHgfwEhkKfoHRyHcUqLAUALFwNMhZeSSYJm+9sOX3VwEej2+CjQVRfauHlrgsd46BATcOIk4kRqW0T8wkGXhr4RK7WOtpKRE4HFo9zyjPSW2bdacQNXSkr71qeLikoAAoOjgvLw8B7GYnLKsrJw6JeAhz504vYHqHHFEY1NO7gMaTqiIEF+LHR0xnUyEwG6S+fn7kykFyfoH8vILOA9hERHIbNDCTJcYHW9cIfPEeTBJiQmQSglHTmQfJaOlFgsxEs9KWOvuLj158kREWAhMVnzew8IieitJibApdY1NVKqkUvfkjIOo2ZHiQ4Fup9g5M8v/mtbM0EtO2zgs2fMXnoYw+f3313CHP//1r29evwbIBQWAsCkjPZ1JIL293RJXCV1ioUF+9CDr6u6nr4Nx5wg7gA1yw3gsSvccChIyXOx//hdUo+vffQcxj+fCrobABlwGOz8kLIxGcgrAVLQ42DwOUi4ysJHRUTAiwjVPT3fgCzYqHg7xQShwA6Oa//35j+gmpF67ub7s5eEeFx0Be5bqMseepwbWurK2SpkDXA5vCgyN+BnhKYeFIh8LAocHAJz0iFCGy+MLJFwuH6TLbJ+u3vIa2iUr+CSOJFkjLNlz584AA1z/9kqgrx90g4GhYSYmIBZKuZrnRbs3ZoTxJrBjfPz8MWTePt7YXNSIMjJTCx499Pb1RV0WIwjWBrOJApKTi6O/vw96K4h2wi3Cmf30zTe7OjvJAVnnyIjQX/3vL+EBXrr0ObUoBG/ZMJRLBgYGGxpaaRuEYUu2QfF+dXWZpJZS2X//16vYfS9P14OZB8kNURT68Y//h9yG1IoIuKK+NS4lhXJja3s/IY56au6ApXViaqax6QG9/YY21giLGCGxC1Wfve3t7YsLJHPC+Ht6uSvGFMRw5FR0vLGlEUGk96ayog4QhfUBXySC8fPzp1KQ/+Bhd1eHva0V/Gm2K65HwDwMDBbn50yNjKD/0M/D+1Pkp0WH5ju0LsFRiHrg79AfEhoaTj6N8+PIEOZiZDC8uGraFsmioFX39/fj1/kNyQlGkLgQh4r/YwfCgRGSPthoQt19fS/lF37GMhAf4+H20wwH2s4FEd0IvBlejIOk33g/FFP+HxktfpRoAJ/IpeMxQWv4jpcH3IB/TrmQfcgB4dQXF5f29Q1wiIYGFcK7MUpCe1sqdcWhgiHPzi1b2dCHZwungSILJO3ZKQDnBY4qg43IoZOSE6xtGAtk4+HlToosG5AVl5TU1tbOzC7OzmxpJhaVSvoZ+uA2x8ZFhUXQlCRBc4l0a3hkROwojo2NxlyTLPb09aysLIWFhhKEUaCV9XajaJuYGAN8SH4MmYMWJja/UGHx84+JidcJ83Pl8F+7fuvG7duIPvT0MFeiubah8fatvJERJeAoNo644Hj2SU8fH63tra8vfVFRURUeGkkyDpGaBbSzsYOjnHXoMF6bDV2O49xEhny9o7ObyJ3UB+VB+JZ+3j6sKeYMdA6EBNkn0AmKtK4ubkCLpmYH4JhZWdlIpG7IZ6AcERoWOTrK9PZ5Gtdo55N6eMXExd28fbuqrmd6dib/wYPLX12xsjJ/9plnjhw+jIQ0wp5YosbGBs4AAxmIfEeHhySUtlxdw1iPkKBUgqvYaFtLU9J9GljgIPXJ+mgkELzaHOfNGvEIHN7Q8NBXly75+vlkHc4iH6JCo1KpqNiB8tEZyZPDQg0ODpIa2tnZqceVvn7ekLvu5+Rimh2cXKjbogf/3A9fwzpc+foyGAh6kRSNyW8oHEaGhxN9E5DLUQ0ODBBZWbGDcc+XLn1JhnT6ydNNdXVcGLQd9Ojl8gE2NP3arH9uXvHs9Iyfnx/blKmfYls70iaOpUQq7erpLyypKq9qxCKHR0YgmgDmyOVNIuIusjQyMaRsQNbO5lZPwK+RTU5pwBW7ujoJ8MnhfvbmT/BhEJoB+gn9yKQ7utrx3DExMWHh4Zwi2qgp8fr5+B09cpSAg4wKDJOWbynaWouLWGGuhJulHA2QgJkfHBxiSWWyvsrKqjNnniQsgI4UExuH0Oj8wiIBP6khdhZXh92nXwJZkGEYiuMaQrkXX3rl2vUbFIPTMtIzMw/Ric+IkUePinGfUMZha9fUNNLV8Nvf/CouNo7Ka2REGIyGyvIS9GzBgjD6EOeApwgkyXuMGOOsow2wurgw19LSMqmZHhoejYiMpvnVUkR7rLV/YEh3r0zf0MjLN+DWzVtUFpl9aMExtHcoKasiqiMRpIyUkBC/sgIJXs3E53u3vqdNW2Rhga78z3/+BuXbUEb8TLKw8oTYKLGt9dlzT/b2drW1tXl6e2HEoauRlmFbFheXBeB9bW2U9pvHj5cZwm5mhtovgQLOHvIdcQkF1cKiIgoHUGeha5Me5Two+Odn/8oryEOAuKa2hmuAPkPHDKB/T0cnyAFIPMAGVf3srFSJiwM1D6krTs7z4oVnQA5wftTaKTBjKwmWLS2tmG8A9Za6INktbWowQpkmbimygiqCGUS7izNLSxBxEqRHHOS9nBxSZDY2wtMlRcW4eTYkmKe+rnZMVBQhTJCgq74Ddjk5szA5O+8kvCcNRUHYmsCgwM3t7dX1zf7+IeZqIdxEFfDFF54l1WCwLYk+PTmo8PC4p6bn0tKTuMKrV2+iMEJ2CJZw48YtnPFf3nuno6ONpP+VV1/G71ZUlGGLff39hAhgGtohxlaHKyTJBu/FwRD1MyQLLPFIVqZU4ka6w/IePXr0zt17P/nJL3x8GE0TLUXof3dnZHxCz8i0sKCMqtj0FFt7Fdjm3v3CxpbOick5YBgXoXtazPGsqa7G1oEwBQYEFJU8BLtycXEiOaaCgBbdhQvnPaRSNJV4xNg98j8gn1TK+QZGV6/dam3tchJb21qZM8CZYHcNdtI+1Omkzo7ijtYWCh/GxgKn0dTMcodGA21KsNrDw8OUHj09GE6CPDK+TBekAZCAyiJgmKDoZmhAQkd4AYmPDhPUBuhOAGAD0CQdlEglYGzYWDqbSezAFYkDeJY4bM4FGClucS+hFKBRSt24THJrHCi3I+C3FGMZHknIBmWRT2crGOg5Ooq5DkwEyTqsJfyiuYkZQuMk07Nzs/gtXjc4PProUUlB/sPyipq798tu5ZSZGW/5+3nJB+SVlXVl5XV3bhcxoojZxTQyTQstJUpYM+zhmKiI7CeOiJ0YC0/b6OPa2hpES9ra23HprLSerpGpKTCfeGZmvr2js7iku7KyeEzZPzWtwZO5ukpCQoIBYEnKIRsTGdjYisBy6McnXpG4S+D6FhcXLC0x19qLeysgnRsQcIrcvEd19bQDKaGlL3R196A+cyjrCChNY0vbgHyQXQsCQJbtIXXH0ON7mJtlamKkHB2prav19w0MC4pQKZWYb+IaiGr+vn6kCGRXFAt5MEQrZeUVMBcQhYIjhLGDkjnJHCk3VyDEpMQkLy8varZsFHKFurp6knEoQCEhocRWt+/er29o6u2V3bx1p7aunjGo1MyRvmAsLWcmhJJokLeXtzdhywFzA+bYUc1yd3dH/8VWbL8wPTMoH4yJjMSZwQby8vBAQYeqG7gwXThU2k1pM9m37SmV6OnqTE9P0cuOkA1BDeiEUqUkRiYv7OntJerknACBNjU24SbZInwEO4n6FpEXhRkIWjh7dBmoXYGKf3X5m76BAcqNyPui2vCTn/3C9IDlZ//4kD4BWpEIW2htDMbhoaC2tkoatzA7V1lZTp6Kf4YmHh4eRlTBkBraSDMzMmn/lkgklBMoIwHloZKlVCgl7t7wVsIjwmntbGxsigwLm51boMpIArFvv4GltcPk1GRtR3/O3RxMWwoyRMlJWCIQjsX5WQA65L43tyi0wHsQeq0GBgbI6ghvqM72ywb++t57MN8aycnqavGyTPYhGygrL6MUwZx6gHTLAxaryyuDcjnT6fF82KA+fJ62NttueEgO2SQr64i3rx996OjRUJdl86HIevHiM4QO77z7LjMc2AkEOhj3cfUkx+bosWMIs3G+qKUplOqv7hSfyT760ksv3L59F+p8fEIic0xIggE96EW7dOkSVbHk5JSBATm92888c9Hf328AUL+j7eb312/f+M7B3trFSYxwMiEF2v9DQ8OPHj3CB+N7QEU6OzvYdXA6hPr+9k51bV1Pb398cio0uPu5+ZOaGVYVuLWts7sLFH5U3T80ln3yxMioisjA2tysvqHexNSQM0Zhnyldaekp7//hrdjYOLGz5MqVb3MflDEC19lJfPfmnWNPHGVuEQS/rZ0NImewAfXkJEAIsTxhDLAYUQK8PtBy8obq6moSES4P60MFge43XPeEZpqcbw2pT4QWaQ/c2L57r0A1NWd2wIgsGSwEBAN2uY+7B0KiSfExZ04eg3ceGxlmb21hZ2U+JOsTWZgeTk8OCQoiJ+vr7mmnA5XpdFubJHzDo2Mw5iuqKgdHR2n0pH+DpV5awTEjYmK+urEOCsXVkpOBzRJC4SaZGt3e2SHIlIyMwX9mnJP+fl0qLvbYPJGVv58f88IZEkKVpG9AXtfaPqpiENMsqCYORoj9JybwZLwjjx4rvLy8jGjy/33rLQYotne25+U/hFQJKZSN/eyzF8zMjD/44AtPLxdrK2sITVR3WDQKvYb6+yMigq2tLfwD/N5+6/egoB4eUoAZ0g4hON7YJrdGpIZElsInhFJeGeDvc/rUcYwv+ikuru5R0bFffPH5u++9D6SJfwXShwBAd0FdXQ0dZUvzq+bGRs8+/fThg4cWZhfy88q6Okab21pLK+qHleP2DlZRcdF49MryMo6ym6tzcckjsiiQZNSpoMXBKvrN738v7x/oau8CLOzukj399FPolXR2dt2/d49uSBosAQ3NDHXNjIwo2pFD2VhZOTrYAy8ykCw+NnJlddHW1kGh0owMj28LkmS6QhURBECYozQOUkihB5uj0UwTi4NBgkSaWtCVsTSpmYLNidvGKLHIzNwAosCuAmjxL/Y85AYwMOp/e4sviJFiyvBsAF18B3Pi92xI4AH2AOgxHpGsDk8HyYO6sgCHMoAXi7fnRCmm8qSoE4OvwBxmnJK+LjNDtOH7aGnvI4ehEYsoiyQTqJ85uMb6G+fOnARaq66qBhg/YEFWbQKgx1BMFCEE5QEbZvIYBfr5picnoaa7sDL76Wf/rKyqAKKjoujr429v54h5w3YBRRCPAZtB2Hr8eNvH293BznFuboUikbObOCkpgZbpvPwHcwszQDVUtmUDvVz55OQ04lP+gb5Oro49fd1wMGNiYykV9w0MLq4IR2x2brWvf0QnxMeVylB2djbFxk8/+7yluXNrG566Ifzyo1lZp86eo1QzIJPNTGuA8mtraqHLS1099HUR3RejNQUFgJWxt3fAZMPZu/TlJZVaRRZPdoXgBbxBA0N9JVp5xkYYXODmS19+CdeIsTXENRoy/6mpqiqmNz2WenpS27v89VXCRiIgd3cPVlSIQ3R0FxaXqYrA41dPTTGS5l5OvkKtzDx06NVXXnn6+R8MD49+d/1GeXn1d9fumpjov/rqywjN4PAOH8rkwYCEUxq8eTNvakpJmoUXdxaLm1uasQWgOkRtHPHqmmqwBX9/f546rg7AlhiKTIIHXVZWJpfLuUhCMESbqE8gAombp0QKGxv3aWtte+/e/ZExFaghyt0Sqcfr//3joMjUG99+efXrr4iy4ImRnmo0FJ+mifGQVJidnqV8BXWT/B2U2FokwlKDa0GVvPzV90mJsUlJKdw7KQJlVIwRCBjXw3x5eINsVew4V+Lj7/fwYeHNW7eJ5gyNzSam50DwjmcdpPgEipifn0eqgTJvW2szdgEwY24WSXEzHpO7hwdum//l5emRmpL6qPDhvTv3RSJRXEz0k2dOW4useHCEUYwK0qeZdHJarZo4dDgT3zbGxNjhkYamBgIRKDhwRo4dPz6lmYL5yZEELEF/iETq8teXcTbgmRkHD/r5+t26eRvAMz45Bbmf0vIKwEws/jvvv0+M/N01BnTdoxsHTiao/pmzp2k/tbCyDAkNYQoHsAYPghiL4wS6znPh9oODg6kskj2jHFRRXsGOImQBkHny9KmgwEAKCUCFIASUEzCR5D3evt7+Af5weCgGU1EjASWk/dfnX9OMFRUT1yuTYURYEDxQPznO6BigJVDeBE4xMhxYiY2E2mdX1/D0DCW3XZpMoP4yjzHAx7Opsfn1N/8P0rVQ2BGGzDqU0dLchNgQZZLllQVcMtYfAINgGa/MwSF3LyoqWl5eAEtnT4eHhxNWdwoQH1OKdDBDgI3sfIJlmgGsrCyjY6LpwaiqbfvFL/77h6897+PtlZ6aEhcbnX30aGR42DZja3YfQ6nIK8iBZFFYWIQQ/s72FpEcvWuAW2//8a/EkbAgdrc2YYDyWaWl5YT1uDeAd/ICtjqhLdVrPp1LglyKl9Il3QDbMjSgoELURMz/yb8+Q7cMLnFBQaGHBAoPDR1MbLYnrHv15ZeIgaBcISuP5ukMNSiUSTd2wiJCY6Kj4E+NKxVcIckB9TMiKsqTEGxeeOF5ihf/+ten+YUFpCzsMerLJHDcMmn6zKzay8sDygPMQGi0QUH+1JjJSagc7WxtvPPHP1WUV1E64uGSqWDcCXwB8wlM9/gyyEmja2/y7DMXUEojvUDUCUeNfcgrKIAmPTM9Y21lQdKD5BPxHDHzMqHo1KSboy1zYJcWlnhPTK2bG42z69ta2nZicXFpjay/gy5ssZ0d48+IpR4+LKATjcgVTgqentrby6+/hq3409tvQ9nV09d97rnn4uLiHxQUFJeWITdNxEbYZWttaWogSLRgkDhfbAkqc5gCqURCuNk3INPVo4PZZmiYFi86NWZRgbHbaxJlcjiHnaQNb0Qpl+OG98UFrm9vs9Up8uEqWMP1zU2KTfgvoY1hl7aHZQp+VKkAG6Dp8YUhJZ5mosZ/vBqOkMPCq3HhsBwQAQC3Y8eSceJFuS9+I+SCNBdSNeTJ7emL8mLeCogS/8r7Y7s0mhkWnPek1CJ4UX67T4cxgewDkKqlxZnw8MDIqLCm5qbRUYiEGn19U38/b/h0HBMqFDQV+nojf6NTVVE+Njasa6gLeI5/QckEaQ6AX4o7IktrN3oSPN3cPYSWambKMw5AZEWHFWTXA0Ds/kGMtJsuLCwkSqbBCX+xuDi/u7sNsQ8AeAy5u61NB0cHqYeUuJ9TQDX9xNlzLJdMNmhujvW117mYfZhghPQ8Lyd3v9bj82eOZaanpCbGnT2VDRtlXDFMxgrJm+Wur23YWN20MLOk7UToGaFNcnON7mkjE2MEDzA0VTXVNL8mJUZ5SCXcW11NbV1dLRgUlXhIttDKewfo7VYWPKpubq3DrEPcABk4cjjLwtr2X5cu443QILZjXMjmBsRrnitADbAzLTi0J9fW1zNEO7+sgdGXv/v9b89eeIY69p/f+/uf3vt7VWNXUXVrc698ZXU6JSO+V9bBCJ68gvzLV74B8C0sLqYkxgAD0Ojmts6q2pY16oDa+kurGx2dPe3tnYyqp2jh50NzsCdztDnlVZWVNNz3dvdBA2OckJUI5p1Vc2sbuA3jcaqraru6usnYEBddXt7Q0RFmghCjIx918uSp1IPpCzPq//vW76Atra5s01CPCBDvwyi43p5e9mJwYBBSh9Sk2Xa4XoYA8B3ajob66uLc4tqqZ0AAtXEIyzK5/Pad+0jF0+PFu43IB0GxUdGl4QHSMwoUc/NLDFcKDAls62rHSVCkxGWyj9nEPG8Oif5+HTqSp6eYobEC6dfAcP/8/AxKHU5isYe7x70791g36wNGWCUKA2x1/tTL12t7fauqrBJ6G9VWTiAhzsDQkKe3T0JySn+/bHxcVVRUDllZLh9CujM4LJSyGc4lKjIiJ+c+B/gHLzyHock4dJBEjcD5yPFjde1t+Q/zi0pKsrOP/ulPb4N159z6bn5GMzI0BFolcXW2EVk6OzoGBQXQ2fnOX96h++udv73XUF1GSmfrIM7NKyCVIBolm4HmM6ZUPiopmZjU6BmZ0ABw+InjRqYW8tHx27n5O8gm2Dj0DQyjxQwBHGAdTVfoXVMUIqiXbu+q1BP+Qf5WIkvKophyolFjeJs2tl19PTSmkLswTtrGDg6wE7AkzSxNrTLMTXBoYFx88vWrNyUuUoS9AyPCUBRWjow9efpk7v08ilip6WnY99mZCV8ft6kJJYwbDjYosZ+f99ISotwcUk15aZGnhztBBjwaU6YUra8DdJPjEuhgjEyNzdaX12ytDrz60ksZqUlSV6eFWfXZU5k/ef3lneXF9blpxdCAmOmFttYQJfrl/SNjo+xiLQPTgLAoGweX5fWd+uae+aUFsbNbb7+8qbnn9NFjDIJBitKK9lNGEOvrE0LTTUjsBcFfXwfV0MEZzTSznemF0NHSxgLY2toKDOfdXQIR3Pbs/EJDayvzoUCNvL2o44usLM0YpsmE1DNnTlJfqa4uX99aG1VPL63vMHEQkg5q+3FREbraOjPUYtc3hsemmLZoamoEYYR2ZtLOP/zhN/cf3Kwl/Vp/bG56AD1emCbkIv8pYEPwW1le6++T+Xoz8s8ToIImtMTEJHh3D+7nVFVWRYaFs89JpIwNMVlL+rqPt7eW52fVDGOPSQiVSJ1OnzmJ0abqD98E7npVZem4SrG5vGwnOqAYGZ9WT0icbBFXvn/7VoCPDyk1CQq1MZGtSFtv/+r2hmZhdlCpEontCQKMTYzdXBw0E7NVVQ3FhVUWBPo29Do6wwFENI5eH2NTI2s7kWpirKWt6fvbuUEh3v7e7ksri9UNjQ9LKne0dDd39lH4NNY3JGOmHsGeIZRHAQfsFtW3zZ1NPndta3tMOU2QChKGoAf1ZVqxs08cUanGtihckdXS+rCP2xSwSg4pUQglI8gzXLy7BPqSgbk5QrWAdDRs0ImGVdkg8TZjyLgxmYgR2SG7C4MAIQ6BZap75FVMpIINitQDP2vtQ/BFD/cGfssjowRIYRAHubMDR/QxISOzFbZ2NvHeSJMTX2K1cLXrnCW0AHC9a6uEU7S+8LckiAAnMETgElONg23g5m4bHhVQWVNFgopu8fau9gIl0EUEYkw5d1QQUVyiwAG1kP1jhdDu431IsooR0LKwIMSZmZ6anRHUnpG5wOD0dHchAyO2d0BahwDC2vIAU1WoPGo0UzFRCXExaQP9Yze+vzuu0jg6uEzPLMn6VAPysT7Z0MzUrL21Q0RYBA2pd+/cZElPP/8Cbdk5d/OGhyd1DsdHQifC/iLshM8DYiKgdnZyAGIvKSnOy0FBeNdd6k5cNjLMsAIDrV3m8JId68Ogo1OlXz6AMyONIMoQctW15d6eTi0tbTgUxsamWHyRyIogTld3H/MckFKjS8PVxQ4xCChKPCSEcDCp1GcZG8N5IJKiZYKsC2IOFXITUzNMP7W9ba0dVt/dw/3p86c+/ueHEGf+9te//eLnv2Bcp4nJAfiQTo52FsbaPl6S1KS4/r4esBSujRoARWkABJgF/OPr6w9rh6yFBJSSDGUGsIbYuNj09DRKnqamJmDlAGJARo5iMZW/nJxcIqmExISpmUmUP9vau69cyUWyFkSeMIpQDlTdyVmCf+rp66WCHBgcSG+snav0nbffys3NCQ4MPHf2DMmcSqEgfBuSQ/NTUAyDrcMupbjFTDjcPODb7bs5Ht7etEzMzs8ylIcmPBJ2AM/x8Uma8XFCbFZCrNHhMRJoJhJTTQTFArl9/b9fO/3UUywUNwULFElZYCWqESwsk6c2Nld9PL0M9AwHhKE2+wnnKQVRTaHQSN7T3dU7NT0ltmMg5zz9S1PTzPpacxDTQe8+OjjMfqDLoGsguwAAQABJREFUKj//IZj+4ScOxsYljI0pHjCmWTNJbgeuSdJJj+Mnn3zp6GiDczqanc32amtpoz02IyMDA0ovBBVWotT5xcVPv/g3ZzQ2OvI3v/rllFqde+em9uMdTvfzz15AnVIzMenmKki5A7eSFUFuOn/+3NS48so3X8UlJFJRBksnPUH3FALqlGZCPjhUXlGVkBDPeYMFheGGMkcm7erqynvg+3EN4A1TyH5ai6jwkPqQr2dkZFJ3vJ9zn+fO4+Nx89ArKirI78EDIUoQpA8PK2nJwtFKJRLKIQwagp3Y3TUAsTs2Ji7/QWFtbR0OwMLIwMfPF4QgMi4WU/b1jSI3J4v0tBSSPMB2wj4Qfqo7Qh13bZ04FCyLGjY74cSJE1wwDx1EC0dOpQd7Q7bKLcA8B3ScnF60Fh3Q0dm3OCcQEVOSEoFVpyYmgYAwQERglHKRuamqqYdXClA6Oj6bm1/a3NIxMCgTYlKd/Qj9sWLghz5eHtrI6tAKpqcL4wNWbV0D1eKNsTElqR7XQHFxL+7Zz8XY71UTWAE61QDSh4aHGxoawYu4KiZtCR0V+/etooW6tESFmMFSYMYffvAhmRCnXqmeBpRj/fElwDnEKFU1Tc5sLJEImQGsMJkc76yZmrhw4Wky+NLSYpCVcaWGShOgChubUgVEdPwKMv+Ye3K4wCB/SvLUKd7+w/+jUDI80E/plB2lGFVlZKRW19Strc6BpGGcN9aX0tMSnn/p4qHDh0GqFAxYGaLo6AG3FiZFf/+AlycVBEsA6sT4SDqmM9JT6ZxBGow6WXBICLQdojdq0i5ubogUNjY3I+aimZoC+hMSUC3aqMzhd2LrmxsbGNYGtTs5JYnlIPsNjwg98vRTlz75e3V1xcVnzl58+jz3XlRS1gIiut8QTwE8AJ2NNiGcEWPIwIEl7syeM+FeeJoM0fT29ka+oLqqBmuDbyOfnp6ZTk1O4AKam5tdnMDeIaTowvrHXpJmAYqxyFhwAk3+gJyL8AInSfoFzC74lgXmVwgddWhAwt6jxANGQh5IAY8kUkhcKO3TBSM0y5MuAk0DUAtKsGSfvPvGJmOc11gQjhsukx/4JW3+nEpqCBhzPCKPmBsBi8JN4qWARGFEki/ye3JEXrm1tbm79Xh5YX5za0EstkhLj6+uqqqtaWV3MrsVuSg9PR0UiflH4N8JX9NgckhLJiUk8A7gf2JoUY5ObGZMGSvAiE0yVD5lnqrj7CwUz73MVgfRAzSMDI3RufTb2Hh89+6DhvqWTUS0J5H+32XQU2dnD76W0yTr66ODxUnsEBERwb3n5RWszC2mHzp6MOuJlrpWnczEcHYyhMbF5SWwzfCICOrY3D+sYjoZ8HM2dsLsUx4buQ5oJMIDdNsQ3BG2gPNAOvD09GQ5+FTuH8oNU0kRNIHOC9qOuaerhiBlc3OduAxYGvyXEI/4ZGt9HerR7PS0QjGGug9YCsA3VwLKYWRsLJjOufneXmr/vXBrOIPPv/j80SeOJsTFlxSXX7jwg/y8EkszI0cHB9JwXR1tQ9CK3W03B/uzp7PLSoquXb1GtYZ15FzymAF5sDI8QEgcKCWyu4lQcPzokmAlEVpbWV0m7mNjVVZW8kqMKT8AeSclJyLANrswl5SaXFnZwO2cO38WZCM5JYUtxNbBTIwqFPSWovZDm0HmsRMNtWVfXrqEtIGX1NPCwry46BH4/NAQDMoxdjGsB66HaTggb2BuvQNy6HMPi8pB2ROSkw2NTGhTo3UdIRaYCX2yfnwniQzQB6JKzz1zMf1gOsw9WEs4vOjoWMwLffd4prbODl5JCRasgwWHYh0ZFY5UBxETJWv1JOJ42ikpyfwh7h+PAiAJhAgLlJKnSqWgWokH4vDAdabdnQeGw0ZMPTUtdXt7nTIet3b58leNTc3gdQDIBAp8EidBqRxpbGx/6txZuFjv/fkvFFrS0lJB2Nh5paWlrDDh4V/e/RuOGTo77D40emvKSxmUgINB+tzexq6hth7KH9oitTU1QAIU9OkgRDv/xnd02h3y9PIZHVUxU8CJUp/Q9rTOtYEVIaX4xBNZsMgYIopFgJIAkYfUk2vD9nHs4ZhQCwTsEpG6WFpiRzg2Q0MMi9eLj48Fc8NJ+/r64K7YDDS/DsuH0Jlg8ogeduWxVnREpFqpriitTEyMhrnV3S2PDAuGJkcBHwLU0vIS5wpg4OqVb376ize7WoW+z6OHD6Hh4uzotLW1c/P2XYqOcBTXt3atbew3KNFo6xw6chR2CXQGXDjJKPOqMC5ECUQnECABtBF5Ia1H9J+9RzRJUDStmcLW4LFYx4joGPopKAS0tHdDuZhbWG1oalWoJyFCI3zPgmNbsZJjCti7ULT84Fvs09m3ubtDK/3a5tatuzmLS2v2Ymc8HJuEVjDEqEm1iCmY3gUppqObeb9unR2dvAlO8caNW9Qyl5aX8QQ+Pt5MgKJzj5mhEXHxv/3lWx9+8C9o28S4g/LhlY1tMnJcBl8sL9/pxwfbhEJFFYekAQ4CloHA7te/+Q3FdSDHktJajDJCOjCiMWSQ+hBwGR5RkJ387y/fxP1TKefpI0JdWlx89eo3UO0fFRZiSKxtLMk98gseHjmMyIY3FiU6OsLH13NCM3737m3My4xmJjQkHExFjjapvj6aRD29Q60tnZB+sS1wIgQzvb5C/ZJT6ezK0NBeqG0ghYL3xeaur4P2w4xdmJk3NzUjGILfQLqyvLxIczBtNvKBfq3HG+4ebtDrPD095jTq5oY6jslzz1/84P2/VlbVZWQcGlWML62wwHCyHuMlcG90oVmYo4yDSbTmlBGB4ZCo2IGHY758PD1Jemg8AAabnVk0MtIbHh4ODQ7B3MN2AW4jhgOU5q/wQ5jZHeKOHWBec1gq1OdYZ6JYlD9pLyAfYvNjl/CUDFrZ+6gtEjsAHv6QkAVHhYPjQ2kX4DeU7aEL8baAJLwDJDWCNvJAivTgLiDzlKX5NHYCr8d98nA5SoK1p1mHREiPHkGMmTnvwCPGXfGdrG5rjTEj2paWBjY2JgcPJvX1dt2/3+5gbyCFEYRCvqMDNodmYnpLuBFWnivEKqJ0gT/eeqwl65fDShsaGQVcJ5KYQX9B6D9hvxiCExDNYKZQCeBDBYzUw4Od09LaQcCBhQemJu2FTgW07u3jiVinIINva02iVVdTTy7BuAUXF+mDnPzW+kayjucunNV584cvEoURlwGS0lpPzkeHEM1bKEozGIW0DEyWegy6EhqBkrfLlbAbiDj5YpPhHTnGrCmrg12mqwb421pkA6+sllmHtTU4xZaWRmqYUFdYe3YAin6e7tLkpERmGkENgPphamHJUeHYUFEjfiH1IYejD1suHz5x8qg9wwtDQqhbfP3NlStXvrvy7XVwZNAkEwNdVPfwwVgtRhchFe/jKY2LDMce6BnoMf2E+8J5UEqkzZGDjaQQuPDiwgzeC0KXm6srjBN3dzr/1mprq9lwRItYRmwJZsXH16emptLX1xteN0wTuIIN9c004tAn98Wla1KpG1zE0vIyIi50BSHBW4gsf/j6a7CqfvV/3uTARISHlzws9PHyys4+rlAosHqZhzJoS/IPCMIPUSoD8mVbw0qG7BodE6NnYGRpDebn9CD3HuwDCLHIYpWUlMJVwbE1NTXRuMNGhyXFTiVJlQ+hUalpaKKdIBcbSnsZ9GIqIjghNgmLTOs6ODMCFjHR0SwgKjMGRgJq/93334+OKfBkFBuIy8DiiHLg4/DnpmYmBA2IDgOR0cXh6OxMCkpl18XN1cPD/erVa+Rz6OmMjClZTLgSkOY5LUqF5qWXn7t7+94X3+eLzIyys2kVr8rNzb1x4+bLr77qFxAwMih/7tmzFy5egKv22Ud/W5idBm0OCQwkJ865ey8tJQ1wVd7f397WjntLS0lmwhQiABxY0EWSnj/84V0izKjIcHgHYAaLC/NensCJFkrF2OzMlMAsNzEiUsrLzaHQwsmcniZ/soTp6urqAmKM74Rhixnq6mgD38bAvfTiC1mHM7EOXV0dX36dmxgXhiBqc1Njf68Mkh7lW/InvtOcTwMPHogBCMRYxiZmsl60/cwhm2FoLEQID3l3dTNqeP3c2dMfffQFY+SiIqNopwsODu3u64M/AqPygJW1uYWop68fn+fp6eOA0OjiAhxppolCK54kXN2TKobRAB4OgxQ8RalUQcqJigyLDA9lzzP3Y3F12fSAGSJz9Q0t5FtgunqG8M60th5rM2+BfnAUjijpDciHKD5h0Sile3m7U75ZXFmCKIlmU0EhEqlbXj5+sCeApDa318FXqN0Q9YKRxSUkABqg2DA0NMwBk0o98BMbW0T9+tXV3Qx8jo6KglULhABVu6jw0aOikoiIULCEzq4eciYkVcFsQDKhPpHWYChrauow4tg1ogHMLkEGMfihzEz2JN3oLFFxUYWLkwMwMo1AZqYmFKdBerKPHz16NLOivHxuWvPrX/0v0BGSF//8x8e4B1759tvvQSX731//CCmyi8+cRlSF9siw6KiAQJ/11aXa2iqIoBjHs2fOY65xtMz2USk0eQWPHjwoRCO9p6drUjNBiUutViAwAacXo33ggIhYHyAaI05pn+jhYGYGPQmo6CFtCmkcNJtPhxhPb11GWhpmEJOysDgJrhsUGqJSjGyuLFPF9/Ly/OyfHz8qKGRuKYMwMVwYcUp01E3J/wjd6MyCsktKQCWPs0lOMzDQv7oucO4whhT6IKLzIhJT1EppKCLMpVGb49bXJyMwwmqBn2FX+UOsLiuMVUfVGNoItX9SQ8wOl4X/AFen24EsEHeBj8ER0l8BHwK8ihxuZ3sXZ8af44DxPXyRWmAT0H1BkIQomRukFsIHcsDxkJgmPpqwhmvDd7LViXq5AP4QL0h+TMcwzpLDxRvi/Hhzdg6bdmRokOE/+7S2WNL09BgGUE6oex3sbBAr3q+v29ffRwhLpEkkzSaksGdpbtnTw5xU7+6+nn//+wuFSoV9I/Btbm0vr6xF6AjOc2BgIAuJzcFKk6VaWljANoAJXN/UPDqmgnEGMIamG1VJjgNjJsFXxsdH8UoUjwGZ7O3sMTO1NY00I7pLPZn2vjC32NHYSMKg89pzT23vbEskUvQ/0Vsrqyjn/qemEb2ep35moG9EaxdVn7raBq6AcgIUGMT1eRiA8qwFRCyIBmSzZEjsPPWEGiI7XK9vr1zDvPK82EbxcVE8D8bq0LREZyVsz7aOTpgIRcUVuNLDWUewzoDsQYFBmGCSXY4TrQgcyLi4mMNHD+fl5YEUs1OpmeGoyL+ZWA+UujBH3rOqr8e+MXJ2dCC5PHP6hFqpINVwdHHipIL54KS9vH15K5Ja/hAcj61DZpCckuzk7MhdIEgB6EfR0cvLR6FQ+vqCiHJOxo8/eYqcoL2jFVMP3HP3fs7ejjEqfFROEtDW1oFCMfEUIwO1dPYRd58+lX30+FP3blzOZUjp9Cxxh8jCkjiBFJn1ZMaQrE82MjZm50BBByQWI2jg4iYhjaOAx6iUisqaypq6I0eyJscV8QnJuJeiwiJ6o8mDMSg48oMHM9m7+Xl5wSHB4MBjY2PF5WVwtYk/fHz9J8YnyHIwKOS45qYmxCXUBthhrBhoMCgH85UaG5tgY+JQjdD/5cHqGbChOTZoB6O8CieF4VZTM9PQbXEtrDN5DBYMqIoB1rzJ5W++pgasb2Qq/J5Ic2MDSQFwvxdfuMDuHxgYUI2NnD19gsCW40EqjwoP2xR7d/ToodCQwN6urq8+/YReGcLb6MioNgqr3T3sS9QkiO+OHDkCxYBb8Pf3n0GGcX1N6iFh+glGFp+BwnZBQcn62nJcTAzzrq2sUPgy3aelxSpVVFbgFCk80wlLkK7RTKPH1tzUDNmHCUSALaTyhKtYYpo3CJVIxCWuLhPjalBQX28fqZvQz9PT1UO2wtEFIiOTsLezJQhIiI+D5u7i6swTHGEqlXwYMhFgCVkgo123tjdcXMTIL3z++ReR8XH29pYYdyh8nBcgaWAMlM0rKupIjyZB1czMB+TDEqItiRsmlOdOd13eg3x0wykOQcC2p9lN7FBUXML7t3SN4pWfuXCO0wv3EqttaS2i8NLT04fMLWjTwvIagTiRPTjVPgHQonbz2M1NwmY7YMZsGglADi3bW5trpoLQ1C4ZHwQ9GKrMEW3r7COTDgr0I91h74FmU2ljd4EOEdPQ24e4IGaGqkFjE4LmW1mZSYEBfvQAYHrGxlRtaEj3yHhGEGQqKqoJkUNDw/DuvA/P3ckJGaNxThOt2XAl4P2Cm2EBWH2Qrh//6PUFGun27yfdHxsZCw6m5OIHY4hnQr+BFAMklf7z40/TUpN5JSJf165dHRyUc3MpKSlgSPfu5/7ut7/c3EIDeh/vv6u1m3HsGCTwOzeuw/lC9QL/FxgQrGLkzdQ8lOSbt+/dvoNqmpqIMDo6Wgo7wdfbxMxkfFxhicKwFd29s7BeCDo7OjoxrcTHxGTRUcwN9UebV09nf1hIKHoO2AcEu319Pd09pPfu59Q3trtJrJ96+pyZpUV/bw/lAwoH7S3NV7+5ymhxDjWVVEg6mgk1gZers6Ourg7mkQEaCCiScvFFksBOgyWXlJTEHgQdQi0bSic1PI4DeTDrSVsqB1Y+NEr4DgrNMvKMcJCYWc4tVUB0dmB7wse2tDQnR4GHMT+3QOJH+zueF8uMKD+uEQiXHY8L5BNwgctLK2R+mBESSr7zM0cVRw3aucUEeT09GuoJiMnzBIQbKo0+ECs5/D5ugbASq/Kfv1pCxXcN1Q57QnwuiYeIG+U3e9mnkBTR9aittTM7qz5gYRwZEUjax8c4ih3x6D2yfpRRD2akg1rRkcxTw7sLhKa1tcXlhbT0dCxbQ2MnV+vo5Gjv4EhTcObB9IyUZBpDQZXZz9hnyrR4Yhp2W9paoU3j+OEGk6cSZGO4iAbMTC3IFjs6mmlr5kRoJjSoCwUHhsTGxBLYOdg5YGT4aHxBb1+3zqvPnQcnxAgC0vAY6L2lSIBP51SQk0G54ZDlFxTIZAMwp0kBmTZHtqFvqEeCQnbCB9ftfeG3wHbB02eZrDyLnimwlgHF9l/+8mfuUjeE6kAXQZWfeuopcOW2jo7u7qGFpfWU1OSAkFCqYhxRPpTtSPsz17DLIdje/ekbPwXGMbc48MSxbAyWoD/JNO0+GTaYSC08zP+ll198+unzAQG+KuXYocx0LOzlS1/Qnaqlo0UqSw8i4YkQRe21i5KdQAVk9Tm35IUNDY2kQc7OrlGR0Y5ip9u37oCfREVFtbe3go8hjBQRG8lEQ+AXv6AgXQMjpjkRtrNWLJwgYUexWOsx8LtqfBIW8D8++fukauT3v/vt2IgSN//6D1/e3tgG0Kf9A4fRP0A1TpelG1MoaUExNjYIDQ0hemAduL6iR2Vw0Nn59CHARYpLTsJS9/b00i0LTTctLYO4HiicSpi7J+9HyXC+oLBQqVDS5ba4skyuzHnDVnIQCP8FoZBFhFc2oQ+w4EhI05c5PDQMHZl+FU4UdGsuiQI4CikcGErlfX19p0+fFtmIOtraUlJT56dn0GufmZsDE6b4T7M2NMh7twVup2Z2HiKfyJrQzRov+1+v/RD7CP2PEuPZk8eBB6qqqkA6BNh5P1OO+bIExRgekEGYpNAYFxsPVNDQ2EIrORoCAAAYC4p8Eqmb1N0NBwJSxGDS0rKS1PTU4tISwpeMg4fgmDU0tkFIdRTbHT2ShWPo65cB5BA2YQsw5ZRL4QHBcUJOJTgoGAiLaJRjP6Eex60C+XJVaNOAUqYkJ8IMrKyouPLNN5gq+scpWRGZwYJWKhVAo/Av8K88Wc0ks7rkh7Iy5uYWJmmxnJ4D2yIFpOyKFQF0NdDVDQkJg6+Lpszvfve70rIySqdU0nFywPgcabwvvFy6MdLTM6CkYuKJ2zi6XHB1TS10eS8fb6pCSpU6JjZuVKWqbagHw/H2cElJiqVQwx7APvJXTJSkkUlflz0TwcRwOv451XwK0L2e/n4TUwYmLFBZh0aBlYJxo4/Ap442RFCixq3NHcAfPmKUEqCubmpqCvpzRKWBQUEpyamubm6caKACzBcr6e7uYcKs4LJyyorkcNTkAP9Aq6BQUrm8du078hI3qEouLuhCGBobHT9+3MziALuL7JBgtAeZNx0dnn5razuFzIyMdK7fydEBcy+RSk6ezpYhNmts+NFH/+YWso8dgoOGs2HwFmV1VySoursD/P0gvra2NP7mt78velTo5OTADomPjyWHS01PtLe3ufzVZfoaMcdPPnWxOP9BSe79YnpGxxS+3n5h4dE1tY3t7d2jY5rGlo7p2QVWkAgDsv7gkDwoOJD6d0CAH7DT5e/zbSyMeZSI7/v4BdY3Cokpu4XgG7VFpgdA2gQKZsOsr6+ACkVFhzOzh647mm4zMpKcXOyxul3tnTW19aXF5RTqsrNPErvTyNHTPYL2U1CA5wHGt6qVeGu8H0iqg50tnmivxVkH5wSah9MCw+eoAr9bW4kgl7DNaI2lY7WlowvGF24QoWOQS5hxOAna3fDQsNhdnJyQ76ClDsMLc1vg/G5tAtHRfELeiRoXlC4iLVJGIg8gV4y48MOuAGNiUf/jw3B+PCm++E92JLsONBOBe4JFHfpoQQiwbXBh2EbkE3slRJwc/vI/jhCojNSCgGZnC/0pezwib0iG8J/kEhdF95eFhRlcFVs7c2wCCYZaPcMJbW7u7OwaA6KDssTT9/H2YXwMQPTgnlIxn0UjKegUOXpiQkJ0dBRnkwoLOMHy/BxtJ/QjUDUjQkOopLSslPY8SDhEWjgO5CBoDSeyqa9vhacDhZBHiUgynaMmJjSCa5eWVD/IfUTxGMoozZ3c1JhiWDU+hlKFzhuvvURQQBSPP6f1WwetQi0hwuSeraxtiWfr6qmBqYhniQtQ3cRYs2TU6GSyPtBYUL6ODnBYQaiUgAKmE5kElpeIeGpKczL7uKc7HfTKIH9/cO2efoHiyGNGMMI3wA8VMBt7JiK4UfoGnuHEtrW18+ZBwUGWViLULCVuEgr4oWERlHABPGkLIcQgVD9gavzCD55NP5hME3dHT+ehrIMTk0qQ1etXr1IRpnaib6jP00Jjhc2KLyeYunnzPgfgmYvPwW9Eu6G5uZXQSyJxtzgAiLS/paWV5JlHKJPJqmuqfHy8Hu9uT01NPHHqREtT4x///G5v/wirSfUTYAcoki8iESolQJrEWadPHj97/txf//D/Sh4VZ2WknT6ZbW1hyY3U1tfhskCo8ccI30KbIg+rrO9KTQh/8nQ2T5SWaoHAubfRrK1FVFZ8vSUpKamERa3NrUw8cHV1IyzgQ7lsat2E20CLt+/chWX48is/JO5C4+3Mk0+KLK0QYic1ARxHWJ3HQZC1tLgCwgZ8jbQpYQ3IBhe+R/h6TDkeG0r4xBdcX4Zix8bFwhTFF7L5qFdTdlCqVG5SKfCCnh7LqY/WyfZjLUQOtXXpp5mnCE+8ZS2yFBoEdXTYr06OzjU1NdgOFoRIQip1xwvStogQwdDgAO+DAhFLcfPW3faOLhhlV69ep8kBZRNq/YbGBr//43v2Dra0hzLonCVxcnXGxJPuUBLg0TQ11hHIZ2ak05/T2NKMgUtOSaNPlogkLj6RGIcudlw7KSAYJhhjd3c36VpDfT3ZDDCRp5dHeGgwgTMkaGLwuroGSLBkjVwq0RE1bdZ2EZk9sT1RIPgHHbV5+flp6cnA6Y2NDJ6NJQyHDwXAha1h2anLQ9CdmlmIi4t996+fiJ1xrkk59/O8vX33hIqEkhgIDNa/s7NvenqKvRcXGzPQjyi55fXr3zXUNzo4iulU4sTRiWFjByW1F7YJzwKXDrCGlXFxdCx4kNfS0ky3bmpyilDopfttYQlqMdkMdFa45sxKpe1PaxfxwVVryHimxkQJMPgBsCorqyfV006OLlUV1VT4rCytKOBK3FxhISFBl5SYxAYYHhwmnqBKxzvSDUHkz0b9/sYNIoDMjAxCLiookRHh9F3cuXNnaXXl+PEnzEhnTE0YBc5V+AcGUOmAtzU0PAwawRc8WwwC9oQk247pD6B3Zkwk2P7Rj1+Hx4S2X3FRoUIxTiclJRsSJpKMoKBAYg7gGVwm/vvzf3+2srSIOGbW4YPuyBNurKOdzVMj5gBfIcrh9CUlpX3wl3fUyvGIiGgsVXo64meI+1TcuHGvrLyztLKTRIpUm8oChozOsObuEVsrk6ysg8TogJMjI4rmpvbUlCT1xLSfvz9OkR5oaiukRf39fTT/hIeF8H9HhuWMRIiMDPP28SDLhP+5s7MZHhVBv7yuvlFBYYlGQ5Vq5VFRE/mWt5dvVlYW91tV3rG9vnAsK8Xfy6O+phmFFC8vdx4RQDrWjKSLO1IqlRy02NhoFgpfg5NGs0KtmemWDXTL5DOLq9tawlQjiJwETPgxkjP2g0Ag3KFR2EwqdeU8g+sCK2DnoRsR3PBFgE5dkLIIpA02Nuwh/oDbwp+xDwVfh2zNXgkQd8U784WjE9ykjjbVNeHttzepJWD6KAAb6AkzGbgC3hBfwBevx7BgMfgOckN0SzTJLeDz+E9+T5woGJSNDW5TInE1s2Bcn4y4NiYm4fr3t2/dLCR8p+MFjir2PMCfICQAvA2tQXNzUAp9D3cpDZSopCJxwH0xpae5uYlS4eryEpVzaBzcqQstJSKRfEiuGldzyySrZDg4JhhZ//PT/4L8+PnlfGdnMh0btjdqtGNjKvSqyHAQ5Tc0ICgX9ff3W1lbOTs7dHZ1LC4tQPXQ+Z9Xf0CSRJjMKqempXl6e3DP3C3yHNz06KiC79RXKFf+x53gRaHmc2VE+FgNSCvcP56Js03eyNANQEtSUbDHQP8A7ALl4rWVRTi67Z3dgyPjGGJmdpB3t3f1qiamH+voKlUMV2BQkQrHybJEx8YeOpwVFBJCxGxhKUpOP+gm8SBpBSjBvnv6eIWFBIvtbcF5lOrR1fUV9YRqbX352LEnWulPWkAaWMq9o+oB4EDNhmhXMz1TUFCIJteJkyepUMJDY9rr4OAwHcbYViSYMX79/YOyPhlxDdEM/fjI/fX0di8vziPVE5+eoR5XV1V3+vt7MZtDo5lla/IASFsjwsPoeuTWnsjKaqqu+fD9D10c7E4dzzY3QkNg9OJLL6HFRnjLugGz+AcGLy5T2Vlhw3hL7P18vMRiMU+UIwewQ6GFkXWuLrQ22aJXpxodKyouIgskEaESc/rUGW9vH/AcQNT2zs6hoaEXXnoR/82DYx9BVHv0sBC8hJAXOi5Qj6GB8dbmFr2b7I+BIXlPdx+JI+UfziGEWwiKhFG8gJ4tdg8BEeSxoqJH9XUNTNVAAtTWBr5oF4Vx8jZgdxw5uNa4ehxVBUSkJmcWOTYkstwM/N62thbcobeXV1NjM7v23PmnAMpkfX2XLn3Z1dXJxYNjQ3IhREUVE+X0/oEhkobxCQ1Vh5de/MHoCFm+BXkI+CGOig7xjq5OnjIpso+3Lx6OF7N6LAVoKgOqAGyZZ4wFQDmM3Lq2voHqcVJKqmZqpl8uR1seJKS5qYkkDLZCRkYG34OCgkhVyUuIlykzQ6JLTIjz9vIklSds+vOf38/Nf4iMjko9jqXZczQgh2RHkDU87Wwd2ts69PQMpBJPvDhnkijbwdHh8dauzg7qCgiNupuYGX/55Vc/ePFF6CGMtqACBnhmJbKkio8G0NTUrLOz47PPXCAzxkQpFcrB4WHSccJHuj+xVvweR1hW00Aln9pfgL9XUIAfS4riRF9XN2JmkFQplJJ3uzo7U30MCPAnsoe/7e3tjnQXbSforFIa5/BRFYO8sUn1val1WD5mamLa1NCMZYyLi6PaxD+0ymFoIPsglABKAxEUhirUJCBxombC/I7OLgRciPzxFuxenm9x8SOlQgFUkJCYmJoKo4pZxOhJbisUhCYW9+7d5ZkylsjExBjfRhyM78d6kElwlFxdxXCQSVYAe2qqK0lfCKmjo0KiY8IFSMmIe7fBa2JUoVITMRc8LHj0qNjZ0f7UyeOkYiXFxf6+vhBPhoeH/v7RB+hNE4OWFDfUVDcGBfq4SzyVo4r4uAQxFfS8R+0dMiMTq5m5lf2AcNq6FMRSD6aNqtQVtW1vvHb+zLnTtTXVmmkNHZYnjx9hG1H3IkDEL+AV5HI5rpHZxSRFOztbYBwkaujIwN6g2EGbHfKeMAO8fbyCI8LpbyoqKs15kG9qSvOIiC3a2tKDigq+AnlY0QFt5WC/lZnQaBQc4EXCwPlCc4diFeIhbAlCeTwu5hvfj43CsxDZyAaGaO1VT8+Oa2Z2kWPSNdwVRs5qAU5yeRQREVqj65SMHGSPzIg6HPAs10lxGn+Dn9LTM6LxC1wXHI7aAf5PyGSo223T1MCWRAmW74JeAckfZ57wFO+FUyRA5Dd0QU/BQzQ0gA1B2zugK15wv2DOsfeM4d3kI3gHfuBksUqUAGGNcUd4Gjwit8MPAIFAptQOCZ6GhgdW1pZwBAMDI9mnzqhU07W1radOn6PCRTTp4uzCgDkggZ6eThaKuVREGyuLC2R8nLy7d27X1dawG1Em465x3XJZP1gO8SWyiIhiE0PQIw++QkgNoLW+te7gYPPSKy9CnCwve8jVgSoZ6Rujg0JDWnh4BCAZV4iHd/eQEFLMzEwFhgSMjA1BTjQ2NdR55bmzAP2C4py+Hhk0IZ6pqQkS+GD6VA5BuuFJ4jmIfFkMUhYyACEw2K8DBIRnZjl4BsAI/CPk19B2DY27OrspI6MFw/xo+qIUCkEbaWNzh6YllhjQjOESQsgyg8+aHSBS0NXx9/OFd84xk/r5GRyw1dXWQneNaasIFejQYiGyNiLYoJNIJLZ1tHd3FPuHBIGd0SEeGBgMKEedBkaGk9gJu0lFdG52CjSVnjBgK6gZUg/3pKQ44lOeMSxEwkwPiYSqT3VFuXpcRaF6oL8PTj/8BYVSQWujp6cXaQ0Gka5jJwfb08++YGrCywXRBK6e1mMPd9cLT52NjomYmpigwYgAvODBA0JsehwZMkBOhk1nVXCTOMvyigox8IWdw517OVDUdrfWtR6vnjiRTTiDB4LpPjWFpLoDAXNtbe0LLz7vFhhWmpfb09vDdiUOe+6ZZ2miZ2Phbls72rBWgcFBArFiYZ48A3KjoIAqaNoCY0CAprdTOyk5FbsAoRSBmGXB7y7DutpAt3CvW5axqPgwnhknBLvIaeHewcqpZDmKbQ8dymQUML/debyPPxlRKO/cyTl79oyK0LW3b3ZxDYaaob4OnOzkpHjq/PjdQ5kZ7S1thAI4PEBvYI0//vFtB7HjU0+dByEANWWIO7ownV2ym3dyEaEQiaxBCbE+p0+dNDXWa2xuov/PyspU1t+PAXV1dYXzBuMLgOvzL75ETwQqTXdnByb77JOng4MCaT8tYlhrfx9mR+wohr+jUo3C26Tu0tIEc71X7ASH2RyQkJkyLCkIG41HaO7QTV9YXFRW3sg/N+88TEqJR7H+N2+9C0FbgkK5kysXNjg0jKWg5o3LWFxc8fHywT+x9TiQgBwk4QmJsYA/lCPsbR04jXCF/IP8mhpBStQ/ev31hro6VoDyF7RGECtQx7Ag/4sXLyD1UlJaBmaIn+7u6QejMzQxIeOk6mYhsuJII/JLqS8lIfJwZgoaIuAc5HZTU+r4+DhXNMnWNylVFJWWPXxUoZkeT0tLIzEaVylFttZU4Lgy0kfhAG7vjI2OUWybm5lHGIsKACaAfh4IzyBIJG0k2dwn6Q5QFIE/GScukHIA/0k6Arj/oODhmFLB46DZ4yc/e6Oo8CHqQikpKbCmgwL9qQvxN5ikxsZGgdy4uwvMBdi4xx4ywrLwS0dHMRUQ6uUYKSsbCwo3bA8UBSG8kEsBGBBKk8rgDKRSCY064FRYni/+fameOcm+vhB40TPhoIGs2tqLnn3+mfFxZWtrM3YpPDKqtqalp3dYgHJ1UfnSf+Lkk7iJX/z8t65uUjMzS3xwVEQEsTiBKtyZlpaOrc2VN37yorvU6drVb2/eysEoIriMk4OaAfwmdXPSTCj9fD1rq6sQ24OCm5Ge9uyzz+IYCgpyZbJuOFmaGYa6zH319eWMzIOnnn1GMz5BBvnndz5aWUHMZ2dufoVMIDYubmRs/OrVG/DbKSSbmxljJbhswAyGtJAMYaZ1qRMa0Zq5BAsG3h9PjU1OCAXLaWx8koiwk3mHygk6WMh0Kenhn+DMbywvmhobhQQF2DGTyFAPCSTWn2xtL2w1NzE1IsWj0o1jg2VDMyuWgWbWri4ZrcyCGzM2JgXkBxy54N23mRGvi5fCfPOfmGt+QOaGdwDy5GfcA7x94FHSTRwnf0e+SEfgXjpIfwh0QBM+HSPDc8QlwqjHd5D5ELDCb0DHBpqCNg51exPYmdFn6omZ5raJuDg/ZKu//+572pfoUSGKBdqlpNXR2YmjxbihWFTX0DwxoQGEoMUOFBcyAWvIFkXjUDEyQu/n4cwMD0/p/PwstgvYAHCVzwXeAkHb3lpD7zMlNe7/k3QW8G2f1/o3o8xsyyTJKDMzJrZTN5w0aZtyu25rt7XDO+i9d7vbf0zttg7apUmbtA2zEzMnZmZZtiUZJbNlhv/353n9dKljkN7feQ885znPIZ1Cqhc1Sshl5ItegpNc5P1i5eQxqCVgujxo+n84MWuRFXSEgYFBE7SDB/oZOOqBMg7cFMhSWRcXuntMB+blRzU1NQP4EPApIFCUgTtLr5zFfprRMU6QzAdPAaBhZmpIlCWSWdnajqpmRIxk7mxXVpb7+HjYWluAd5lZWre3ttCZoEVPhkUKdignlRFRQGruwJxukZQFTfTf/vZ3gaHh5D6tbW14oujoqIO5QveCRIN3TgjGnYPyOru7+/v5s0PX2VbizRkYmOysL73309+NKRUw1sxFDm7OosnpWaS3ocnBNRBaU8ZG/n5eSGtSOdubG7o7Wp3/93lM5733fgL71FlkKvaXbhoZ/+mPfy4uq0WXWyz2u3jxU1JdkY3L637yjLT0K5rPA6XeSWdO0NxSjYzev36JduCB3HyyBMJMZJgcrxQRGUFNRnUPAE5B09zSxNAPFu/q5PCkrmpGo/VjfYjIWju/qJqeDotO2NJMrm5tDI0otfMLREQ7B1te7GDrE9JhrG10RIWPUmlUoKlUJxgKpkeJjhdbX12Z0IzP67RjCsXmGroeAomZmRx6Obr5pctf3mawCSxldnHOwMSQ1UIb26woMpiZ1pGS+/l4kQ3QrzbcQ2EBVwg25sSvoAbF6Fm+aGa4Q9LT0dPn6imGU7c4D76oR205KixEPfVEmEzQ77q6CDtNSh89At1qaXhy4thhFwdR0d2bdtZntjcI8EfeevfbD+/eg1xQ19DI0iiSWbom3ihI+riBsVhvrMAPVI+PPa6soUYBrUKVH/FCTB6BT+UAVPv1yjr+KuXgwbyG+irjPTYAWz24f3tlcYkc4u2vvZSWm5XI3leasmama/pFUgRUQZ95/gi5MJapX1qxELFhbjc5K43cxczSamNlub+nhwj0748vaWAPmRoEhMfeLK6wQbzR30+jmgR7T0nOROkYk0ZUbmNjnrsD+xF8Y3/tNoIaRiyw5GICTU/ppsjE59dWEBRwdnSPiYyrq6yuTU3Pycnsbm1bXph3gY9nYZYeGbG0ut7X3vH3i593DSnBSzntbWNhGT15O+tX4LniYNTjqoggvzOnWfwkI5Nh8mlrbZWiTh4qJUJt7hgVl5UPjQ4zW+0T5MeiGgJVYX7BGmn2sn5QoYyOiiRhVTNF6uQ8t7Lm4Svj50PoF0aPtgQnDlgdEhLi7eOFx9QvL1uaGDnZO5OC7KND5mAJgEngBFfuIpVQTR3JLP/P/t/P9BtE3rX4pNiWtiYqzuUlLSfT3NJOdzkxMaGzs6e2tgG/CW380LE8AC7qCj9JwJh6PMQ3mPWcze0droKcP87AGuYIBrm6uBQoYxJu4u+ff5SXl6abnayoqo9NSAYpcaN6prIcVRkL+5JMLl++9N3vvZOZnV5ZXUKNaO9s+6TxcboJezQzB1kUMqnVr+++9pWvbu6a/vyXvw+NTkRdxXh9ydfDaXt1TiJ2NNiSNjW3RUYnpmckNLW2flyH/JNVakoEubi1lc3k+DCgRWpSpNTbbnPd1MJw9e2vvgD5fkgxevdOK6J0rLc5mJ2COoqB0Z6LgwPMQEmgb3ZeDrtLp3Szv/jFH0dHJpFj1q8ZUjobGLElwVvXo1rbtfjsVsXB7KScjKTtjUW1ZmydFQq2NkMj/T6SADaO4aB1C1OM7Y2MjQUHhuknZivKa3z9Ze5e3oamIlNzwsEWKek8c7pIWm9vM1oZFRZMSg35AEll+jsWIut1/doevSpTE5r9W2S8hgTMLVPjHdgUXj5u3X29qxv4+t352Zk1ZjX5e1IbkHRj3syeMfawuS0kc+bCRhGiGDeF0EVJJxQ15pZAnIB9+FN4DyDPFHlUt3s7m3wvlT0aOkbme84O9gJwhFSFOYozNONojzCxuLtntOPs4UwjjB62jSNx0UI9pp0c1xvsGFRVluQejDt54qC1hSWD8+DwlD7AWkXFpTJZAI0zxBVm5jcNzG3QACqqrGPCsry6np2jtlYiWxBXWxtpckxwgJgBQWd7S1dXDxrbw6OjE6MjrY2D0TG+9jbmoaHee7sopE+y9XlmeYlR+om9TXNDiA4GY+xFsbclTRQGSzZRjbG1MLVQDCrE3l5mxpYLOrXJlatXuD94EAYPwOXKysogccSyCjUioqqirKSkBF4oHyQQ1ASImi/Oz/Z1drFXkwdj7WBLOsA4FpfaFojE0nx9axsKDC0ywiGUIQhyTEeZW4juPihRqqaQvbGgUDS1wnGwyJ6BPanUn+IFsBu6FMKJyMnXNzSvbxoGBvm98tobJPjOdqKq6orr168zbcbIV3NLC9UjERGqS8HhY7RGnUGIXJx2NrbQXxlXq5APIPoPDyrndCsmRpYjenVoSBjpJ1GQSpWYR0lEZXDpxj9BFfjPUy+8AaQAI4D5hJdefvbkyaOpacnMWpA4ADElJiTw4FVDgz4y2TffffcXP/3fn//f/7380gvk5hm5OTMaDeWCcmzUWywmJZmdnyMvZlKCftipk6fu3L1LMw9GYEHBUyADkEfi40Jo0QKnzC5CtpiNoJ9oa6PVaumv6PWLHZ1Dx48eoPvb1NQyMak59/yLHBc96qioCAT1dTotqBTtMb6etw+1DA56Y2MjnS3eBc1CLg/EJZAHckcW/WDnofKQuaV5Ck3oBqgAOznaUMpDbkT2kJkQ/aJey46ZuU2UJkKSExHYvPblDX4XmV5laTu/eqBvoH9QyZwh7QGKiSPHjn/x2Wf8IghuS4sQKDYhDhw+cri5QdDMk8tDb12/Bg8WyivKLNR/9VU1YNfQdq7euKnSzHMX//CHnwHrg1Kyuio3O4USFjlymUQSERev6O0Wi1MJ5IjsaNSj5Df3iu77iT2jwuVlpQ/hGTKGWFmjSk1Le+2dt2QSKa+KO/DJh39fZTOnuytjT7T2SfwZwYIXR+rn7ycBdyVdohRntINobWBmbOfqcTBIfuTwcfQcaBeRLc5qpxBq1c3O1j3u3Ns2AB09fuJoUdFDYF6RjTVZ8z46guLGtpORE14AQIkDH9hXH1UtL7FIj34VTOaC/EJ7kf2Hf/07G3e9ffw7Z+cHhkf7O2k45bi4ezx49GhaNxMeCYBpRlvI3l7YRsR1Qb1laWG5bvTJxMRSdBgkFhN6wDrWVGlULPnb2kEQxxomi2p8Fpr3xkAfYjegKdw4ogp1GEHFwYVFXRvDwwpyeTBGVEQDgkIgHFHzSWSoq6z29HTR2+EzeFL2MRpsA2+6o0sA2wxQYWlZX1ZRamxsgvAftkGX3dPdvbq68/y/fpGRlV585zYSux+8/+fYmAjI1Y8bm8nSZucWxyZmWpracHuTM1pEbTTjKrjvx0+chJBSUlYGTxg7FLt7CCvSLUVSf5licLimqu6lF5+1txF1dbQszM9o1COVVVu0sxIS08TeYlpKpqYm9x7cKzhwIDou5pNPPiLxzUhLKXv0oLu7E/x/QK22ZVuFwU56eoyjA2NzmpDQUCOjjV/87HfVNX3UWDbmWzFRoRCf6T1vbC5GRQUnJcekZ6ZzcZgAOX3mGYjEAtxhzFC2NTv/uPFUeKj/MegiCwzmy27eusf4yhSM4pUNTgb1rKefLqh/XMPWMFcPt//73/d2Nrc6mpoQh4IigFQC4Ba5OMfOdWZoe3AIGNYatepHxbUkXueePcy0Ilr0nt5e3HLtHNgkzDl0GhYQfd5lOEHQQ/AMDAjs6uljBs7bW0wfl846T5NNllA96VolJ8Z5uLrsZ5zLtPSMjYDGjEjnyGOITAsb69MTi3SBl1YWGOFlbLS7fxAaub2Dp5uHy/z8CkJy/BCgC/wbmTR+gMOB/E95iT8nEPK7uBd4fqRkGI/hGGlpQS0BPQGow8xgCRF32VfLt1AUkosIgCrfs/9dpAjLS1BR1kH+hCzT3Hx+aYlWI/Ta1ZXFXaNdZLYCZdL19cWKstrpr0+wZbu5oQ/hNEI9QZjuAOAztwlOhoebB7TEWa3OgP/ACs3M5aFhRffuQqvn4jNrxBLuju5emtYgsx6ePlCTGCjw9fE//JSdkREcPZXEN2h1eVc5NDE1sbS2tjPvtmZmbC1ysPSX0K1DsWcRwhE4Girmw2MaZvCMTPfQrmASwddfikaoIJgSFRWdkJA4OTlFhpuWlo52CUD8Oj080ieB+DAL1IYOGOKEm+t6bq+1na2ApaOmaoJYqgkj6nZs4ESVY4sNyCAHc5S6vBPK7fHxCXtHV5g1bp5+M7NLswtLVISK4RGKUMg/PIu+nj66mpwdgRAZGlCFbwNevPEGNxP85Pq1K+fPo5LsHRYmJ6UljNGzhJYWKpdD2aIVidBcR2szuxB1U+OPHj7YWteXPipubmj29BAjWBcbExceETUzpSXITdDt0c42dfVW1Te0dvcpNVN9w2rovTpWsIpsvb3dJtUjLHB3dXY8XFjIgB3zmLhj8HrqFziHAE3Hnn1ePTjw4d//QWoVAH3OSiSVBkDaJKEm8NB3hfBEZzEtLY27ATGJ0TQIu9B8IIOdPXuWQMJyDKRMdLNaiY+EkpG2Yl119QxiqVNzZBSnTx9OSUttZkZtcIA3u7MN2deYzKCttfnIsWNQNrh/0Hxod3EI9Nhg5ELhIeVHMYKeNpkc6Ar/YPF8GeUFyRomj7vlBRDUqfDmZrWUzZRuHi5uAA3CiHpqCrwj7dQEp43yXl5uBtAxJVpJWV1PzzC99kCpP4qswLxgoew80Qs7p0y8xcI6AjhjtKwgegwODUJAff311yGpkpL4+Ukp7j/8J3uxPsvITCXh4h7SxIUv09XZjWAphC/Sgu/9+L3sA7nXLl8i69do1NxYisV//uPjlJQUmISBUgmuHOQ8IiLiQOGhc6++nHMgWzMxXldTo+gbPP/Rv/T6Zfp8nAY/YHmR6R9/EyPzstKKgf6hmRldVWXt1ISQebOdvKiouLO9o/FJw7UrX0KqHB0ZRbKsvKSYbs/zZ8+Ym5va2iKKG67T4TUIN3azc1qpzC84JBDwHX+BGVMLkkWBC8GOJneOi49j4mJcTU9iLTsju6KsgsRlZ2u3v3eI2FD0sBjYi2azvZMTSaEaZirsTWsLsaeYQEufDExp34Rk4JazOp3IylSCToG3L1AzckjI7iwtr4A/cc/h86BiFRUdjZ8qL2+wMDNC+wAWFVuf6I4IGVVQQFNjA4kd1EF4S9GxcRRArL9g7giiB6kS+WgAHQ4fsYuDrdjNBd47RYFuFrUEw6Ki+329vQcL8gGFFMNDmgnmmtoO5Cb/z3//6Mbnl/t6uxkOYT01+rG90DQW9VPTs0wdQAtaXtswsxBBkwaSY8na4hKoYxdVyZMnbTmZOYh0D7ANLSICRKrwqUO//82fEDMLlwdjOdwvBjaA6Q7k5WVn584v6u/evd/Y2HzzXk1yXEhkROidWzdTk+J/+OPvU8fM6aYYjoQuQdERHCAITcBiHlEqzp49VlVR3N7RglQpzZoDObGHCjKR8lnfXLV3csjOAR5IhOYAEov+FvCySj3BwdbV1VRUVl+5+rCjs6WxsYk8FXJue2d/dFwyowQ3bz8ICmH7NzJDVohtjmvGmIjgVBHLPXH8GI3Juqqa7Y2tBd08TRycPsOOSFaC2QQEyDY21uDREB4IY/Roi0o61aM96ekpoMQUxzNanVwegR1CKmbnLRAu/hbHDdTPLSackL4REaF6YmMMyMITOXL4sFgshhUsBKxNUIF1EBTMhgu+R0YDjWhfC5S3zzow6ipY/tAmrl+9SbNpfctIo57iW4iajvZORDWcgIW5EAIxYwo4Mjk+6OoR/HC5mDTul71oQsMPCWIKUEGujzkZI/Jdvh1OJkk2IZDPC81FqDQG6LRZgVKCYPPN/GCCK30cI0F9bQdv4+rk6Cv2QoABgJZteDPT6iCZDIrDlctf/ucqQZWC7QgNAjx8n11IFPTEsEkQEUoEVs3NzmQJCa8Wtw8uSrY0ptYsLutZ8KJQjtBf36Ies7FlrEgzNsPSoYNoP83qf/ebj6YmFgIDQx0dXBhshfEA00sYN7AUIQrA22Q+ACIE8ZqmIERVxrUdXVyNc5LYtW1J5Vb8qPjOnbuFhU/TV2MEAsTG2twYL5mUGM/IOGDz6gpbuKZ2yKdYH8U+YhvUXox5Tg62tvuyGkJHgbjFhAqVGZUB6YCvn//R4ydROQUeUU+ggbkKisIV7ezslctDIJuhGQ0rJCw8nIcBBptOmhcb39TcfPHTT+/duw/fbHJcg5GJhQaDJfcZj0/1wwfWgNpBdIScpj0zZ2xBBM4DrOtsbyGbDpBIyfgoXwAK5nTa4uKHCBqxnby2vv7WwwfaWS2kWSo21Lpfff2VuIRYCLXwmAP9fbC/stJSqroAeSidX2ROaZLDmwLyvnX1SkhgYH5hIegtHDWGIAlCxPKZGW1dbd0yyhMwqt3cecY04ejTxsXHFhwqYICEL+Bv6TMBxCsUwxqNpqtbQVp45rlzgOmWpgj0sRB7MTDI28nVMTU39+rlS6y8Cg4J8fP3U6M1vL5GPkteAceBvhooOVU79+nyZZZuSzDc+Ph4mt6kSxD54CvSRWdgGeuhWOQD6BR65/SkFjWj0NAgkhswAVB9TypyU9OgoMDsjIwaBpJrnkB+jgyXHTtyhNSGRQ2wyLw8HVn9hXqqt9g9SCqFEUOEQ9LsO99+N/9ANlNBXL9rV6+gnMUoCyVrZFQMqU5UQiIDMz//f79sbe/43e9/lZt7IDAokEKbNklJSblSMfWtb7zKCPzxkyeI1sW37xALff1ZUuhCFxrDY2QCRhd0NEhPqWmpYRFhCYnxhqZGPd2dFz+7+Ovf/FoeEsJgGW8kNTUde1hbFTbh0SpHFgSQhPY/fxaQG0Pj5OQ0MAAKQe4APZCFxRXaJLQTGJUVe3hQYvZ2dvDeV9b0ERGh73znW089cyo8LBRxbUcXJygt3E/GD+jeM5dGOU6qixmwgJ29rFRxATIJUpqUEbS9uzu7ddpZpNNMjcwYdEFUjB5KQmJiRGQU4gm9Q/1Nbd12jiI7GzuW0aBvSRENVYA5FnBhpjkZx0biEECaTJyLQ0MF8xYckzFzxwwDO5JiM8BA5EA6nPwPkKqvtx+RGUMDJp0NcLVMl66sADQu1dQ9XlldI1lGxQ9ZdpAwrnCgzB9pbw8XdhZYklehZwTfkNYRWZosMIBUrLmluaSshCbu3t7Ol19egkBFZkbhDjAFxkMDWzM5ZyFywA0hfeLAqvpdgzXAU0G4BJ4E6ZcF/p0HMTI64yN2l4cGz0xO0zh9DrMAAEAASURBVIKytEQFYuXi+c+c7c2Z3JX4U216r4LQWVq2tveyB6roYTmdDSoVS5Pd40cLJjXqzNSk2Jgw1ryMq0f8JcjwOnd3dbL3kh6/cljBSFxifOJg/6CDnV14aPiB7Oyzpw9B3uvtHkZlBhYCDhl98E8//fLW7Tt0o9MysxVDI6zPxKFnZ2WTcJPSIlY1Pc2mF312Ts7M7ByVa3JaWv/QIKgvDTukMBgGZXUQMxIsRqDpEB4exl4qMLWVBRhyi6vbW57eYlIWKJHwyEg9qWagzhImUwTCmlP+waSDBw8w0oMZcOvp1qvVmvHxGXqHLGGAjkc6vgnSZSRQUfAYUqmUt0P4BJbgzLmtqK3CV+ClkjEzHNXc3M7lpVLkdpM5UVoQ+fhB9IwpPBB9tRHZMxfBjhowSSiHCwurWAWSoRgq1ku4JXjxCV4nHprIZ/wfZXbW4VJ9m5igFkSAJJnDaxDbhGqZaAahFMBzZ5vSH7eOhyFgM432H2oJoRnfQq+d9gEFJba3tLLKCyN6GRgaxsfGWpmbVlfWjE+oWaoFdoiC+rGTpxT9A3ChgV5po8hkMrIQ2JTL+2pTxFfuBS+ScSn2VIO0k2TArwHK4tUyCQNsQ28ewdut7V2+hR4eXVgWTTNMQqceQZ/5efb0NegA/wRM0lIzOalUwZRkl6GNAHJsMAppgtwMONMy+ugL7JSI5U/kKMZBPm4cCpkFnOajR47Qxnz06NGIciQ5OZGZmNq6ehqSODtIrg72NkQdoVlN6w9RCiZIrK04XQ4jMT4OXT5oIEQLJsnAZHj1u4a7EokUrI+RKYbhIFZAGYDLS3Lj6el24sSxqHCsKywlJZWSheKJUuje/fufXb7c2t4OKpufX5Cbm5sQHzs7qyM/4g3TwfKjsNrf8AcUjrUxW0OGPawYhDiEQaCdyvZUXuH0tMbM0mh1fUkxDKeyF+k7Z1f72LhIGKThYfKEuChXJ1a0ex0/csjcxGhpXmdquOtkb5uUkEBJx4PkXQQGBkETQCKAaoZqva+3Z2tzi5owMT4BgBdGIj2no4ePIsbwpLEBghkpt0Qq4QrxZvsH+vFieEZWyTOOykHzvBnVp8Q5fvxETU0NBFcSjKPHjy3qtGAjxKHgIP/+3j5poIy+8T8+/DszI2np6bfu3KmsqqXwxTOyOot2TldXF3kACAZY7n8ODQtAqgoTFOBQ6gVDIyEGon0rKCptAzigc8ELo3NuZyfC4arVY3ySv4IARh7H0nn4/QrFEKnWKy89S7Md8uTG9lZvb9/ZM6fdPRANR7vVBR6a2EvMjGZNTe2rL7/MuDR4HUkSGxvoffKalSNK6t34hMTg8Ah6uu+++50x1biLm6vQWjA2oW05NDDIpRweHDz7zNFvfeubhPD7t2831z85mJcPTMc4B0wTyGaULmSy9fVNOGsW2XAP4UF8/Mm/y8urmPXRTGoYKqKPhcS/lbWIJqtSyZpDc2DpqOhYbjf8Oo16QqvVEfPs7BzYJ45doRn/qLiYvIrUITE+6ZvfeIuoAMtAHhL0pL6O8IjqFNKsX1z+oqG6bmt7nUoiMjHWx8OVWpxqjBEnXga5LRkuuw/B3nmnvHduB3lbR1sHrkEYRoTNVF/v7+eDQ0Fnh5QPaDE+McnZ1YVy/kljK0QHeufAJOhiMDBHQ4E2PXP6xFGge8TfuRf4HCAW4FCpNCBEHsajZBiJ9S4IpiuVyqcK8uWh8q6OThwQqICZuRGpISQ1vhiZKsZ1IQDj2WHQgt/ibXF5IDeMSSQnxFHvrutX2GtBNF3QrwDQkeN/ceUq9T04MHQhxmaYNvvbP/9BHllVUsKmw6WFpeiYGBo3WoY/VjaW1xBC05qZW1nb2C0gJrS4zG/ADZiZkg8IBBXcX2x0BIyShblZuEucdnllTWNTC4ucKO/oh1NUAQUCgVy4eJ0BExgie4zuicgwNuQhspmp8bwDmb7eHkCUZHRITwTLQ/p7e5hehb8M/OTgAPdH+uXn19RjwJMA5mhx60aU43duPaC2o6EVEhzOvqGurkE2U4nFvmv6HdRATp48de7551YEMb9xa1tbequOjq6GxsZSWQCjOOVVZYOKQVMLU3+Zb0NDc0JixMYm+/bEgsgwO3tdnL77w/9qxXKm0VUw6e3uoxZiyofHhLMmYIBDMPUPdQhIgHobMUK8WUxszL379xiDWxTGJTdJAeWhEXu7RgzhtLa0r66s0nmDaM2gN4EPW8K/4bJojTBPDe8Bj9/Z3lpT0wBTb3pamP+DMkXySi4upHWUYHT1DAwBYMwFwRe01tamkTtf29Dq5hXDo/PLKJxBUbQgN6H+w8awXioTfg6FECGPqEjYw4eQFhDkiIEYKgkTX0Z8FYlE6CmTU8JpQjCWvyXHFCrCfWYp30iKz3uHWEfrhwKX4EQaSpTll1IU4utI1iF2UrsDFMNZpRDCPEaGR6PRUA+S0huanNT5+orR0RweVlLdQl8CM3N0dHZ2duQxLwtaoEvWVmb5efm8VD0DkWglz8xi53Da+/r6efuoedDe1qhGmcEH1UCnSShZtzbhv9AppsQNDPTGUbAICeL78NAwyRBYLQ+R0wa5pQbAEpnQIJqC2xmffOoATwK4kik6HPedO3fIWehgBwUFkSD39AEZTeHieWXQygMCZCwZEJC9xUVqPnlIMLyMpwsLs3OymY8uLS0rKa9s6+xgaaJ+bQUdspa2lpKSh7OzWo6uo2PAzGQnNyfthefPvPLyOeYFSbLCYqKhsX3+xef/Pv/v5uZmwAEQW+pC4iiuDdwPrGZlZZnMl0KKHJwcmadLqsIzg7Dj4e39uLaa/IVUGlI1T4UYiexLaHhQbALc68TouKj4hNi0jFR5eMjG1hp5/bwOjsg8SyHlQQFSX9+iu7cBxLY31oRv9JOQN6vUmqbmlsCgYG/WYLa0qdTj3Hf8FHkAlZ9QzBmbEiGoLbhUjU1NFpaWoaFybiA4HiPGJEEEGNgrNKI5sYcPi3WCR4ZHZ9Te3oEgws9++tO8g9kajcrJDhHwIZ0O5YJVEva52QVy/LkFaMTDlESVVXVqzQTvdFSlBmSDfs38V2dnJ2dCKkEKhuelSQbfBAwWJ8LNAQTF7gk5QCv8HyRDug6MoEZEhMfGRPHt/DpODziT9BPRWOa+IGXRwAPxi4uJQEyzr68P5np8UhIFWXdnx7xOJ/H1ofqHPU9O0NvfDzLG8PKsdhpuN28QWp2XWEy2W1pS8srrb6RlZGNSf/nr36CRIW5A/MPIuH51NdVhYWEZaWlQ2p45c4b5Tmyd90KeC9+y6NEDNOHsHe0hTAPcc0MmJmEhJhujXkiyiUimqVlvv6KxCdR3mXNArNLaSgRczyHANsJOWJlCwkuWh6cjteTdczgAmFQYAOw3b92kACVP9PL0+O/3fogkafGjhxw1d55aii0KmTm5u3s7F6/XriINOT+hm56MDAm+ceM6OZmLsxvdAfyFo6MTP7a1tR2uHHkSxsYKAkR5gFfa29tZ3R4ZLm9oeKydmfESuxibGpDVc54AAPLQUKgTq/oVzhPQkoZQa0tLRkbyD3/0A6olewdbc3OTiMgwEZKOFqbj4+phRjv2DIBK6fs+Ki1jBoMq7fd/eH90eESY/lvRjypHSIZSMjP4AroLMH3Ac5D3BFnq6YZiZ/nrX/0CaIQlRshKgdWBKUFHnhrXTE2Mg4riaiwZSLC0/uLLq6RWoWFhGDwCQx2dHVnZOXHRMf/469/gQmNFNXV1MP4Zk+efzR1qBTpYoPN7QDHAXwBN5M30daBKg7bjx5k/eeb0KbLk9//6IUPK9GIRGco9mEPqwA2i/mAIAWrG6vouGLvY11e/Bs6yNaNdQDfL28s1ITbS28NtbXWJ5m5JaQmHRpKnGBmJjU/68otrLClLTMm696BUqVT39g7ff1D1qKpDNSJgMCrV1MnTJ/gCiAHDw2pY+AlMs8elkAkMDo1CAwY2Dg+P4G2SuSJksb6+YylCIsq1q6fD0dn+YN5BUj1Wxm5tLYcgTODn6cD2bkuRo4NdXt6B2qoKblloaNjNW3dt7RytbRzgX+JDIUMQCajnhgaG4FYwuUdmnJiYRFV9nyU1D0u8xN5wYWhz8uDy8gtof9y4fmN+dpGRWTJU6NzQbh3s7cGTgLW5TdRbxDN+5urKMoIvJsYG3MRQeWgcbeHoMOiRXAdIztRnEDaJZPw/tx7uCT4HqjoNpq7efnybAfGcr4PdYmEu/MydHS4CpkvUhWNMEwQXQRQj+AlOgu40w9xA2Ds7mBz/LURceyHy8TX7iaIVaBAXjc/zb74X3JRP8GP5oJAFkCQGbzKCtb/CnstIqKUjQIJl5yBycqaDDs/HkQVksBBe/eqLo8rh7o4e9plytSsrqrnvJDd2tqw6MLARJMWNmIGJjYsmESQYBwQF0NKkulhaRKvWGmga4UYosPSqaBMCPQbI/KNjQn193fATjDW7u3oUHiqwsbEyY9EFaxuWtzlnZu3gBPCTyfBoalLO0iACvwTsZYSJvM34YFrSvXsPqB7OnXv+6tVrpNXkudTsvHoYmDt7WyTCxHZeMcxJ3jbhGwiFm784N9vT3UlMCQoKhAPZ0NSkQ7gI4cHVNVmgX3RMBJmRyMaC2Vj6xGMjgxmpUV/7ysvPnT0ZER5Ch5GHyKwuA22/+/3vSstK2Q5M0CVtoVFCEcn8FgH15s0bJOzQZGll4Z1hEsMPITUAOgNwi09Ja22g8hU0Ia2h/xkaoW5KqUlqqZmcoMlcWV2LyCSl9r0Hj+rqG5Qjqura+lGlenp6USSydnf3ICYh4vHmV7526KmnLays6XXD0+Gi0EfxFHvLE9PZD8fYmb+vN2svOD54FqTaDCSgNT4DnDo7CzCNwQ0ODtGT4NQp0UAkhpVqRmufeeYU3CLFEAIfMqpYkhRfXz8KR61uZkjY6LjN7ivwEwBM7icvg9ZOSLCc6Ule5M72XkNDI4U/xGK8FQRarrpiaEClUpMK4OVx35TFVCHESBw0Boo5YtN4K8yZGEy+w28kS2fXPFUyTwoqKcU6tCMiZFpKikqjMjCC1O77qLgqJi4SMI0iWwt1XaeNiol5DBOgqtxOZEWGxsgYKQiZVG39Y0szEwRWAOLgqZORcCsoank933jn2wXHjp3/+BNMCnIYCk9kW+gE0xju7u7WjKmQvafbT18BxIpsF7YOo+vgpYwxFRQU0Lkh3lBNzM7Nc1ViYqO4k8YMJien4IhD5eHZOZmgOHAr/FmR6eFFNwXQAs6Ovb1Te3sn3QidFonzusWlOaA2Yg/pF9cfkQrShZra6rff+vq5556BOzA/O3vz+nXYTFoEhfcMKZ6QeFVpJtSq8Sg5H/7cE0LLkVMnQW6RJNVoJii4qTiBnxlZA8ZhQhH3wt+6OjpSysO01k5PujjZJScLcMWdO7XnzuUbGu8wfocwZk11LU8B5JYEe2xEodNq8bbMaDP6Io+LkQRKQuLjo+KjA5Asi4ti00haZnp8fFxGVqZ/gAxmPWs3yDC6u3sZ8v3qm2/AdqMGwNppMRIkcHy1T2Bodmp1c4wSw2QhO8nLzRK7uZY+etDbrXB2EGVlpNrhEcxQYmSczBELFAh8pgBTjEi6xcYlENQ7u3qo1cgVcHl/+8tfKT0Dg0Lpl6D49YQG556hNCAYcVbGHBi9wFmTfXIHeRy4UE6ZsTIUuxChJOUnW8VL7uNjTgzBsEQee65pGzpemPeDH3yv/knTtG4evhvreZmrJL7yjMDkUcM5fvTpsBDZ7hakFbMnzY3unh6hYXLmcT3EvpSgZcVVuQfzyytqVJOTKEmS4dk6iFydbCKjo7ieqLUB93V1dwHJsJaS7G0HvglNMgoEa7oYSIY2PSquYdgX+hk5aFkFEqbjQtdsc8uXHSNmFjxoFLNA+GHAUQOBD+5ubsfHx6DV8P5fPggNj5hdWK6ubbCycTIyt9zfwACXZJNv5D5yc1nJe+zoMaoKrKW8ogIerVQWSLWMI7VEsWVigv58UFCIv7+UpAFQhzyewEPjbXl5iWYw3XSQeQxGLg9lDxQHy7QfSRvDzQyMo2Ds5g6/GBACTjLDggIzhTgm3HYTZO1s9SgHrm6oJiYRVCMoUZOzDVQA6oxwhMzDIW9Lu1FAa9kluF+7Ev6ECT9eAzQCPsjXuW5CpBRyZ2MYHrTG8CfEY2YaSXGA3OgRUvBT6wMCEh2puciEeB2EcxwNro+cCYMkcFAdGYPHGBqubehhUaADurzIF2+QQGfmJEWEhVz74kFWdipHwc2lYcQT2Ra2agB9q9f0y6TpOGfI9kwpwOfCY0hoAdg5+Hh6kcQDlUOxkfj5pEKSiY2C5rm0ugS+NTQ0VFFZU1pabWhompmZDvER+ujEJL1ShnR3eKzk8bgyQY6BARVjA73AjbAKDAjCVCDSwSlZOHPmzM0btzra23GFhF8IBUREtBkZnCAHoNXJ2TE6wRA3ds+CMX+xt4uzMz8QL8OkICUwUxFslbNxtIcpQ+MkVB4sDwtmXSh0mqBA/9Onjr3w3Ck/H7fNDZr5gBUdPT3drBOsr39MaJFIpG6w9QEPnZ0JZgQMMBMedGRkRFpaMtkln6GQQpmJB0aazPMrLCyEvjEwOARCRTJLkgUnpaa2jhvi5y8bn5wfUqhhR0ZGxltY2Y9P6MwtbIJDI13dvA8VnkDJZZnFh07u1jaOickZAcFhaxs7aEkg6k6S+6ShifktiKwJabkiSzOW1ZkbGwZLfTklWUCgra29QqF8VFwC+WRqSgefLQylpdVV3Dd4+oxWCxKFE/nNb39taswWklVAQhIa0qujx45nZ+eUl5VXVVfBe09LT8HWnzx5wmz+rG7+88tfrOrXv/md7zPrDaduaRFYa4PHY2VpgxWCeTCXQl8EUI7HQSs0IiKCbICKkMYgVwJ7Av0k9aNbsLwMM4K6cJ0DwYxROOKp7exu+Pt5x8XGZGdmPXnS8Li+QQ9JbnPv6rVPWa9DTSMWe+AHCJO0srJyc9nf6+vrNTmuBgVFRiE5LdXNSwwKGhYSQv9vaGhwYGAARJr5UQqvb7z7bmJG7g+/851/nz/PbZiYIkWZZqU3cBV9KVLdF587qx5TFz0qkUn8wsPDkO8j4WWuCGMDCKU+ADRjXpRXzkdnZ39tbTNATkBQEGxbmpQ29DpsHWQSGQsNne0d91uqClplNFLJY5zZVW3P4irrUSXrvIb8/MkOPbnJnAkXAwGIgAAZ98rLzRGKN41hbm9MTNxvf/8XfpeJmQVKH12dPQh15h3IeOXVVwnkPmIvcE7+TX7NaTMFCAiMkV/49B7IUyQCyVEx3B+6RHiNuTkdewAY/YyKCfZwd/D2topPiDA3MwI9I2EiSa+veRwokURHhDnbO1iJzAODZPTYix8WfXnh/OPqyqWp8ZHerrG+rhFF//zMFFP2yNRZ2SMYYufp403xzfT1H//0/urKJuLdWlistvbw0CGzUISZi6yLy2tXN7Z4/mOjY4xS+Pt4DfT1ND2uQ6Q4IjwoOSE2JFAGhk22hC3QS8A8mG9pa++iUmlpaQXkBK8jNUR/4LXX36AuhwQM/tE3MEhywDB3Q2NLeGS0g5MrxCKaQAS//fFITteQWMhD3N7ecrK1dHd2IEMf12hwtbhmwHkW6w0yC7g0byxsSdt5/dUz/Iqbt++rNNNoSW9tG7JgF9eMOIabq/NTBXk7m3p6E+bGe+UVpZa29kCsoOiUgJSnxBjENOrqm0FDVzdWv7x2laEAI6ogE8P9OikE7aLePuQLDM48exoaP22jMbUSlQa6QRQt9Eogf129VjQ8rIiJi8EXq9RjXFtICdOambHh8b6eQR16FzvMGvk/rn1saWphbWHt5+MBLnjr9g3WLCEhzW5RX0mQboFhQAOZxJd4MK4RBp/wBoefPkIfo6W5Ff958cIlTIb8z8jUHBYGE1zA3c72dphRV1cvPXsggQf3ingWjPzDb2e+DbwR2h18OMoUDo97x3UAKXV3dYV/sry6xCHTOdzeWgeIshZZoAi2uDQPIk/mTTDGwJC+UuMxVtZ2DI3JLIyEAWZT+ABULvhqHhlgG/M5/BjSQlwE94JKRijpqPNoNDs4EMOIWzxQMmniIo1uslvCJA5tD56LCFkcYVkEfoashwBJ/s2LJWoCreKlKTdF1jZMRnB/8Tc0pFdXt1bWVwcVfUxFT07OjY2R8lpr52awvudfPNvV0kZgprV54/oDFmkkJyWx2AgqO7wNZgqwVUrAmZlpnldjYyMjrSSa7LCH/8zSYSQgMGkPV+fhwf4q4Lvi0sjoWIlEdv/BA+30kq21m2IIb6ZFJxJGy9z8mm5GS8ELvEzko00G1IIXBbQAfyDYsH4H7No4KTaCjkV3LwPEfVRgWCSUhOzslLy8A5euXMPW0LAg/gnDJeZCk2xaO4uZA2Th96mH6GyTjQBNUgJzcISiYCb75MGkxv3dnf5ij9TEmJjwEF9Pt9H+7vmpie72tgma6iN0pNj96CQJCKS8gKgD+tfb20uewckyJySVIGsbygQhbh8PCDQaEBBADsKT41FlZGVxCxufPOE1wD7lkXiJvUeUo6QV6WkwR5ZHxybIc6MiY+ITklBb1KgnIyLgqUXHxia4e4k///IqaodJqWlwFz3FPkzEQ8KjscP1pveJ0vfAgAJ85rlzp5hC++yzz9g3wNFDX3ZydsvMPqAYGSVxRnoYbfUh5TCNdNb7YbjkoQz20mxOS0kireMy8KrAkGnjPX38KInSV77yJhooWMz29qpU4o9XpYwjWtWhdj23QC0YHRP3Pz/9KdpyJFuMW+xTjS1AFEmv4Mza2ojcPNz9BMjLn4RgvySl8bOIKfOAsU6ODkulk4eSNQkaaDbgPhUhbtTd05NuUlt7p6+vz/PPPrdDr2WcmVRGaHTffvfttTX9mFo9KCzMWnvc0HX21FGqyMAAGZAd0Qzs96nCp1UqzYXznwQHSNCFoHilnkDcAWt79vnnMaafv/ejzp5eIJRuOLHLS0A0m+sbaEAwoJqZltbc0MovKziUx9LLnl7WFHdXVlXS6yIEwqNhVJa0hgKCwWreNZJgUqlfXl6us6sjU/BMrAfIAoyMTBn3hvDp4yNtaW0l9QkLjyDLplHh6ubOkFPd4zqg1JOnTpBCMlEEMAXQBE7L8eYVFISGhmCvgNXdiE3rV9ENL3pUX1CYx/7I/v7+xeUlkoji4gpQgc3NbdYW4iYgfBsbmXKFaAv1dHdTOkfIZUDKaBpQ/3R3taVnpFIrK5XDJBbA3RKpV0xshCe1rpsrGjofX7jGoNXM3DLb0EYhsy0t82WAU8Zm5kzx2Ds4+vvLUEDlETc1t965fb+6sooc6/qX1y98cplQA2vm0oVPSJKgW+OyHhYVkSNjYwDXCChbIJpsafWouIz0iQvBnCWGB48nKz2NnDcqPCw1JQkvTylMWd/URLBr8xSLSdNJsC59/kVd7ZPlZX16Rib3jhYOzb13vvvd+seP79+7x2500hryOZqj4EBNzV1otNrYMNTbJhJZobIA3rWxuU2cgyANsMYvjZTLsUyKfroYNG4hEyiGhykUADmhMJCF0SzLSomlOqyqrCT+MbcKdYcSnzNJTo7/8x9/P9jfA1SO7sEvf/UbFIjoa4By6/WrLHznXii5nGMq0EgKAhI1eUgoOCQOHQiRMbbS0vJr1ysxpa+99WZ3T0/947qOjnZ6E8CShGSOhdKf7qMVKxD2KyFoVHRe2CmyC7PDgIEuMkVcK/vT9dwUcCZilbOzW2x83MefXBQoR6pJ5SiTKbNt7b2KEZYRjhnvbQN3h4dHBgQEtja3QIO6fOkSTXFnJ6eIyBCJRAKIBVTT3NRAbYEHI6gA1ZAsoIWbmJYWFRX9xeefa+fmaXFhvQDsbi5MLRu7ubpChAG4gxUFlEdpAZpDzUJBBkOHqU06gnwZrRzYD2z8QD6AGDQ+OYn72i+7nWkA4SWEKoUlDBvo0YflZGVCFadKRPyMzHUPjVBhilro1FBF4L6oJgG98Rtw7oDcKcohCuBbeLgAWkQ+6hM++C5ybF7PPsDEqmZhKJBvZ/CaLgxdOoIlpSNgK28Td8SRAh3pV1YARdfZjWznTEpuZmlIA9jD0fZIYT5bICyt7SAJkW9Bl8X58OvQuoGPHREVzToXsH0krHCPBB3a58uwkOihCmWrLQq0aCAQcak16WLkFuTTCGJEFYlrKyvqsUW4hFTP7mIx7gWdiqmpcS4RHpwghmtyphPgYOsEwIWGlqUFAd747LPHkWHs6x/iMpBxNDW1k1j/4x9/uPT5p9fuPGRntHZ2ntKeX4lcJzPdVjb20FuJdgODCgaDlsgqqXu2d7y9kBZxRxQQgL6mony4r1fqLT576rj53vbE6LBGOejl5Mgs5ebqZnxsPBMLk1PzXT2D3X0D9U+QOtwEaJJIA7iW5BoYExUrTxpdIl49T4WWAyeL0jo8uhBkHIKD//bBByhA0nWHRuXq7AK8QCVRVVUVGBjMMQG1+fl600AeVgx1tLd5uLs6ONiqRkcHBvtGR4enp8YLCws48VU9olAmev2ipaUpGoYgt9BeqJoB2di9cuLo03RJ4ZF6+/rA4Wrr6iG5M7e2mV1YfFhaQbnDzWBsllYNuBw8Qwh+bEP0oodhZ4MiZXd/P8KPsGlwwdV19S+//EpkVHT+oUPXrl9PT08GBCfV567iGihlJDIpONj1G9ebm5uxfmBP9saD5GCdTE/yG+GAKpUjfQMDhFXGHLk8QHxzs7Pb27T84P4ZMs+3Rpa8xczMDvQnY0h25jZk0ABxBibm9KqHR8YRZab+Fnu4fu8739wfnp3pau86XHiI+1xbUzeKnt48bIWlrJRkB1trEp3k5FTmhQMDgesSK0pL6GYlxEfL5cHgYBCyAU3z8/J4QChocxWOnThGJdfd3QXmyffSJ3vjlZdhrCG9MTs/+/obL+PCuLEdnV2QJHz8fIJCQ5hBnhjXoIMDpAN3KyExAUQdllt4RDAJPop3cCUyMzNIIbHs23eYNSjXrzIItRwVHYUoF9eYKo2+hhWDctbmsbExhBaVahxVGJY5oOHASbl7eME0RvJbOTber1B19Q31DQwPKkacnG0ys3MZwuEmDQ71kyzzG3mCH38kLCgQWA+7JglxCX3dXaSPgbIAaikWGAUFSpaXZtvbGmpraxycWVrNt5BiWyiGh9CyKTh0YG5O6+bt/49Pbzd1jmwZmkwvbFrRaJ/SPqxojo4LtXN0+fCfn+BStnZgS9rNL9Da25qbo9sx8OrLbyTEp01Nz4NLDypG0VdysLXzE7vfunoVkipCPBXlZanp6VGxcUZmFg1NrbAT6O7Rp8F9r4JU+4jZr4tjo3pgVZl6fLyxtZnUflQ9duPmfeWIOjUt/ePzFxqbW1knFBMZ7ePtExUVMzIC720kKioS+YiP//2xH3oOKGWSg/r4AMvnHTjQ1tICyx94anlpHq0TSEHY1fTsPKZLhmRnYx0kk25tbNfWPUb4MCI8Ylmv7+nr4QoHB8lwPdNTM+7ObmJX+4M5WdQ35z+9qV9d2uV5WVM9z+XmZPz4h+92d7XfuHbt7bffRnTrl797n/z1QGaat5cPme766jo5qI/Y29XZaWR4gOWXXs5eTnb22snpCcKbgxOoIXjEi+dOvvDSC1V19R988CGDz3kHDgUHyqX+AQnRCbZWdiB2m9vLTC9ArGMsJyRQChUDIUJPNycNGwTYe8S+XysT1k6t6PWUVvjx3LyC4sq6v/zjFrtbnVx9rKxJBjxTUjJysnOTExOZkiSzE3t5Yuq//s1HIyPdXmICLsi8juAHgxaYLjQowMUB9gAcwQCGVfDdBDbe8p1bd6BcwBMuLisj0C6u6En96YQ5ODqv0diD62Jk4OTsOLswqxlXrywvcGgcrAXZtpEpeS33Fz0EAiEUWl4ngZbXzGg5bDUfH3QtDNxc7GH7mxjsBEn9XnvpnG5as7ayGMQ+uDVYz+wctgLuZsKQUMZqeQsrEfUfa9r4M00uAhskeSowIBD+CIdToJYzary0srkp7Bg3gRRragzKur7BkQrCRuurAgxASgGmzRcwr0EwpowTbGZlZYsgu2eKdsX27hZzeHSa5uaXceNvvvMu30hvlYVxgMMAMODJAq3KeJe8DbJVSTlUkm0wUp6SGe+VUZA9Nq0abu0amluJHFzcquoartyqXl7biUtJKKt+ODyKhAgDOOz9dLV1tEUvbRWOK5tZl+ecHW3ZSYKfJ10TiSwd7GygKRoZbEI+ZS8V6ud29iJjudSzt7uTHgktdAIv8fzixX8NKRS//u0fMXmtVsdEICdCTU3ZHh4uj4wIZxhwYlwtlMaCMM8OsYcLgxQFifywcqSqphKbeOP119DlI7kYUyohd1Bj9SHvr1CtbGw+KC6/fe/Ro7Iq1s1C9UlITHm68GlYvydPnQTnpO0HZaOtrW1gYJCkY3+Y1IRQgbODNIWrzczMHOjrgxspVLLu7gChzs5QRQwoIjEymAKMDcBtoSlFRMzIyABHpZjEXcKDAL9LSErKysqirOQLSD2o/XkjeEmG4dAE4LdT38hkoPZb0dExHn7+zBEzuTXQ31dVWcVvd3ByJqppxicI2zy1MEaOg4JQTCXcwoylOAbEio6KAg1A+MbLW0xT8/z585cufiqRSt/7759c+uwSRY/Qdfdly4FVd083iKKLM5RLH06v/vETPDIZE5GP6wQSQcpGbMDjsCEhKyuDaobimMyLPBTOFRGOHJPieHtrB2VB8HcKHb6d72PrCgRDer+YJk+BCoAnyAYPmgSUYnML8z9+74fWVuZtbc0c7IEDBygvaHox4QThFPmYzPQUyjUaGyqNBtIg0OafPvgQruPBvGyalw0NDeTLMpmsvEyonEhswR550SBGpBESqYwZJnjhiYmJzOVxAq+9cg53fPv2bR4NOeJPfvyD/Pz84eERshmmf0jw/f39KLxolZG5g/65uLhwyKDKQYGIha5QXPJeZAEy7PDjjz5zcBSxBpMHyhFhMHwx/ybng9QK0MfnQfL/k8ACVHKwarUaaQUKR/4MYBAZGcn7ZUu1WCzmC3Be9GBgtWFyZJ10SV588UXQISq8p48dheZz89ZtvAYcXZYbk3qScl6/cdPJ2YNWLjgS2rOacRWGMTuL3k2Yi4vTxPTCD977i4O9Bcg0AABMQs7Ez8uJa5KUnKyb037w8U2SgLJHlaurOvH+HPRzz50lFYAAAKBSUl5L8zs1lbnJSbqJra3NsIS+9a13mDKE3Up5z8QITG6YWXBQadqYmRiidZJ3IAeuTX9/z+BgH494dGxENzeLX4SOmJ+fB77NUQFck6Y6OTrRoDW1MMda2traKRpSU1P//pe/ykPliN7R1uX0KO65WTzTyspKzIfGDHER17a+uU1FBsWDURBYGyeOHUHwoaKsgq+Mi2NDk+Xi8iI0QjKhzs4uEAvGpNIzUhLiouPiYmpqq6gbIsNDCB+cs8RX/PqrL924ev3LS5cPoT127NiXn3/BDEZmWmpOZvbExCSWDyLHBmmuNimpRq0OlYexmefDv/+TYmJiGkqwOeqIMFePHD1cXFp+4cJnsbFxOVk5mDs0SHJ8ohRhFEKinSOAoRFeBfYT1w3ymrubO80XdoIeOlQQHOBvjsaNuztcLYpLmVSKu+wbHE7PSEpJSX7h3AsQ9MOE6TRb6iFqtZlJYcU0We+FCxfY7BkdHYXFCu7R1sYX+SlXF5JvD1eWX7kDXW4KU0mGvBiwQ6IEMlI1NTVPFRZCUOyCi2hs3PC4mWURERFyaxHJkk1ZWRmHz52GjTww0E+px1wblxfKN3xpSkAqNUtLCzwE1T+FMiaBPgOgn5eXmDIAtwaoJpXibCSQJ7hZeDaeO3kRnpx2jzBhT9VmZra2uY5z2WJsDMTJwkyjUVOvc2vo/9F3pIVGd5nwRtOB8yQLxwao6khV+WIcF02ExcUVohTtQkpPGHhCub/MlDVYiwlJMO8FJgtNPohmvFgKd8pIFA110xNpibGpBUe6WpupYWiDsk+bQIsXc3MV4MY7d+86OrlA76KbRt4AZYQJEJwDZwVKh8sFaUDB4/GTuoAA/8KnD5VWlj98WIrPQ9Nmbm4R2gRjRKRi+Ec91fPMDBp98uAgN+SwDbZtrc1tLM0okWluElPAivAzxt6Oxujq0jgGu+of0vzxD79gh8t///SnnDnXBmoQfhSkDeoFmRTK19RkILbs2EFDgWYsZy4iazBg9t6U/Y019fWyYOnxE0dw6FVVlfBTWHvY09O/rF9j4XXVk1bFmFq/sZOUlhkaFrmwxMLJkBdeeEkovS3M6PMTzLh7lJjEJ2wF587FRq0Ym1AqlRArCg4dwuURrvg3Ho0vA93mRnF2lCaxsbHEM/wXD6m2tpZTw1Mz0sAfNOPj/HB8n9gblXrTocFB4iVfye/ii4sePLh//z7eMzwsjPSzo72D/I1/3MVelFR1tVW4mrS0dLzP3Nz8gYMHWfTT2dkBO8CfGQIvd2rW+upqkBaqES8PDzRtcU+G+4rPH3/8Mbn297//3a+/9TZoxvvv/4mdZO7C8usdeopMFMDYbGkR9i+SRgA28mCwYwgg3t5i3jjRRRhLl0oYJx8HC9MIQ75MSpG1AYwAQBGQ6Ktju3CLsA9kVKnXiQRcNsjxfNJaZG1obAJ8Pb/IDg1TLy8P0r1bt8p6u1u/8c7XAwODykpLJAGSvPz8gd6egAB2LWF2hmfPnYO+/LD4kUDIDpPTPSwur0PsMTomHHiK8pRitK2tc1qrI8KBU4HOoe+HiC1dwJbmlpycXJwLgAj/ydYelUrNs6MXAi+UCh60/M9//jOXJ0AqvXnjBlcUQwTuGx/XkFhgThxFTU1dQnwC7RZiG70j7jAqRyyy1q8K6DGsaHBjIh+Ww4fw9jeRERAk7bEfAhvnSVTDa2MhnD9EF3KdtLTUwKAA8CI4cRxvc0sTt5fw4OnpwZdhP1gglkbIJKQRRY6ePtPfP0C7urN7qKGxw9XdVSoLgFJog/6SrQjeE6gvecDs7IxSOezn7xkRHt7e0X6/qHxgeIqWO3eW0TgKSkRucVvQUcbUo04uDrERoYr+nqzM6MOHD4FLRchDGDEcVgzzuAEwevtg3m9HRUfiVeglozDOrAPpwosvvUqujd8EBeC9VFTUM/kArUzsBTYYkJ9/oL6uCqobRvvw4QO0Q8EbMHiCBwR+Lgum09bWNaIcCw4NsrCxJqcBokf2gXjFsh7GOXy4yZ4eMTExJJF4nOzsbP6Axi59Yq4hySLsCETzwZx1ulkW8sFNeO7Mic8vf97QPHTsSD4lPqANhkFB+fBhSVu7At8bGBbUN9i3u7N5KD8XpSmJj1t0RGRyUgoyeEvz87CL//3vm/Jg6f/+5L9Q13z44L48OPjUqVMIedy6eQtgDSibFhG/EXfj4uIIzaqza3BEPQ1HISouOSYmEiYjOryPG5sYpEErxEaEDhYiMgYUx4DGQEYsiHdwQi3WHL5MbEwcjRuuGBULkeOLL74gIkLhpxgg/vljat5ezg5oq7hCDwmPiMSYW1uar1y5fuvW7X99fKnhcR0ZGBUSa42xNzAYHEt6ejrZNgdlLRIBw6BxzxeAk29DxiaLtTCnI0DfjMAAGIMIGVxiInFHRwcmimnFxMTm5GbxggODAvuAzWSSsvLKza1NMjx+PqFqn6u5B0ucsUuSAAIVPwpIjGqVW4xLxG5xYnhCnhRuDUfH53l8JJqkMhKJhF/0H0iTCm5+aYUknTBGxCItZiEuXUfKDJgvAtEJx7e5jvui1GGamftI2OMiMNbFteJ+ETZ4FwCzhDvOE/V2ilB+Fzk36RRoFsdOGAYysLGxws9wlQiipgQxlI5NGII0dXFz2tvST6jGUtJSUnMOPq4sb2pq5Grw8xn/oLlOMjGm0jg6uTIORxBF6gQuMXFnX4yUbRIWAs0NisTuDmqX514409jMysAu3ewyE6jMDpWWV45PTtNMAUHe3dpd1Gp5T3wHD8LLXdisQDvbAp70/vw0v5R7xLkZixEpNGDMxahvQP2j//r6uRde+OAvf+3s7Abu34T5p1+Rh4aQqzJOR9d6aGhgdEQpPGDqjh32lvmxmJQyi5fFs5kYn7C2tYxPiuHakIQGBAaxwLe9vXt4RNXY3Obm7ZeemytycLZxcIGcotJMDg+PgbAZGxpXVpWDAPAseaIYFgU+RkYwo+8FTZRnihfjw9/f/8SJE3QsqFfc3N3YAUQnDGVtXCEpEu8a8+Lac6vpo5IBRe/vmqdnRm5LBxtjlQUEsCH6P5/B33FjMTXSpYbGBjKCZ555hkMpKiqiRDty5AgmBeUHcBgVabEY8qEDrw3DxYPTKrh65SrTDgESP8gydTU1ZPp5ufj9Q2Ai1eXUn1U7hoIh0taDw3LyxCkczS9/8XMm5PA01NAajWpzcxsDpfOHreC4ef2go+xPICqTXk1rtb29vbRx+F9pWWX146aJ8RGQGyBQbBG7xHYpB8lM8d2w4OgaEe1oNNJVxzUAmJCZkg1juTgSgT0BX2tni18Gcw8q5eCgYnVZ99pb3wyLDLt88UIiAySRyHnYpKUkV1RUJCQnc5JMyDDWSfYAal/41IFjJ46S9UMPIRWgc0x3OCwsnNkg6iSCHPcWBc6K8vKC/IKnnnqaooe3T7z87LOLLB/AuCnfuZZELGKMwPuysUFvhRY0b5yCDCYUikIuLnhtGrVL3DTwHnAb7htqQ9BoV/SLmNmxY4UUwjQDiD08x/88d34mBk3Mg++K6+Tz/GoeH4bBoycAYBK9vT3MMvNX9Ff4OSMsH/jgAwwVA6NlyOcxHnwZP5ZrzyOANfPU4cO8GMaTedyDQwoWxiISRPeC1e2Njc3cReyHt1laVkYUfP2NV3t6e6CAOrt6ctkWFnhARkBPuAbkrNbX9OTjNvaiW3dvRUaH5h3MsrOzoTBHUtnLQ4B8oTVBigZob2lpBi+BQAE7HO/Z09VLDxuR8QnNxLNfeXOgq4vThuq3MDcPbEX/el/8lybH4ohSAQ+ZHJyaDDlsvCc1N3keOAqPnjdCy/nokcMqjbqls50bRFkRKJPRgIT/DsYYKJXSAhyfnuQQIVvxpDjb0tJS/hPHOjo6FiALZK0TKn1xsVFsMDx6pJDKlUfJMAMJytVrN7ATfOsT4epNRkXKXd1cSqtrGDD/+tdeqyh5RNgb6h8g1aXj1dfTu7K80t3RnpEa98pLzzva2V04f761pSk5IZH+MdI2ZWUVfCObSXlSnl4oyIvQZDEyMffwlBQWPu3s6pSUGFNZVQ+ZNSIqSqUed3HCG8yQS+GCaZewDndvd4sD4djJ4ZjPI5wwS3X79l0SrP2cmKxxGzSLuUk6qTSEwMpAyXw8PTlzii0V2mmDg3QWKSjx40Sf11+nlfEy+hus48C3YLSYNEeEx8BgcFnkwWxPIF2A1QLcR47LT16mcKejYWtDaksUITFlBUlnd3d7R9+rr748o9WCfhF6Q+ShZBcEj4jIcMxVKpWCLgCrcO/YjcxqMKGjIQChq/xe+kSMBpHm7uu9MBtKVc1whStsDIo2ACCI/6BZWD4fvFmCIqGLys/IROjwmVlC6UD+lLBkhMQ5FR7oDggsjo7XTTTlsszvj2JzI4BAgTFwKbx+dDnAPdmaQDSFjGRlZUOdg5cmpgKf0hSgthayBGsb6GDQS/E8xD+hj8j0nyGwFrMZLFBEFE1namCIc07OzK4sKYWcZWFpAoEhPTWVRJD+BdBrZVX1yspa4VN5IHBUkNCGSbmg+BELtnc3FcODCYlxkKvv3bvb0zfEUZx78cUTJ08xzEZbiN42U5KgNfa2jkYmFpNTOtwkcxtcLlAZWiawHWnEkhjRBYDIavzzH3wVheKqhtGvvfHMj//7vy5c+PTa9RuM0KckpdDrBu5Azj/vYA5UVCi2K4sLDGSMDCvu3XvIRBCHCybGQWMH5N1wkJ597lkyGtIJ8lmUROofNyQmJMNAARRihcTY+PSYmsV1bKWfA/ah80m/7+7duyqNCuVvHCLpP/QE8j5aYvwQxmLoZ1L8dHV1UWV/4zvfATejOMH4KHF48C++9pqfVCrorpLXCWW4EAj5A08RwJAv410T5AifwF9xcXEkUAylIcaBjUI0qoMvX1VN++TM6WdOHj8B7nThk09cXVxysrNxMVToVBsQFmYmNRB8eXecHw3k4pLSjKxsDw+vsrJSW3ZymJnGxESB7KVnZeIT/vXRRyWlpVRO84uzILekhHJ5KEtcoZb85tfvZ6QnR0VGkHNg5cRUChqeVVpq2nPPP4/BNTe38oy4gThpLgwwH0Oj/JmBYoi1JG8kmxgEL4mThwSIFyNQ4a95jqy3BkuBOgQKaoKRmpoR9VVjLMJOQPCFDg0Xle+cnpqmixMYKI2Uy8hbm+rr8woO0VwcHRoSHOLCHBNs0zPatLQMkH1yKPwpVTIvJnifnYSlomdRWVFVXFwyPKwsL68EFuN2MTTdOzCC6Ep2dhZYBNJ3PBG+iytUXl42NwdrY02hUAA28lB4JTwmSBMQm4Xccp9splap8bakPpgBTwo9i97efqIm77S5sQnyMMwFuTwEBIZpCyobohdxi+eL7VHrcOdJoYg3JASENH4ITvzGjRtNTU38NLIcviY8PBy4hhfAy7p48SK/jqwI3Imfg/fE9vAXOCB+BZGDn0zNyka4e0UPmNxAMXlkTM1ep+CQ4PtFD2BmgomRjnCfCbcxsTGYipWlKCwsmpKjtr5xe3vP2MR8B3kIYVGLCemWtbVle1e7o4sjw9RayueZGXoKQEYjCgXSXxgV8+kw6JikhI1J9kMDDB4QxowkiJeXT1lpGWnmG2+9BQReWVkFxd9GZNHbPSiV+LI6nMLiUEE+uRS3CeIV//DuOGfOlkdAkU2ygouit1paXo6c3onjJ772ta8xbfaoqAi+T2xMDAg4PEwsIyEhAeyEq0RWARjHYdLx9ZdKSB+lcHikEghoXMn09LT6urrTzzwD9YYXqVCMpKenAk7wWGEqnjp9gsMpq264fesy4+3V5WXnzj5LV4+UnySJEyssPKQcHkV+JicrgyChUAx5urmdOnGCVaiNTS30ybA63sLk9LQ8LJy0g9xuY3OX9Lijo51xUjirHBFkbC9vb6HS3TNoaWp//KQlLDSIK1BXWwPAS3OJdJOp68UlPVgLR8HAS1ZWNr1Pnq+QY+3t0R0kdHV3toNtci+giRibCcNaZI0gBODwJ08ey83OptoG1UT1FKAClXzINKCInDYf2AzGjLVQLVjCS3J2xn6QgiOc4BIbGxsYv2GmGzPHtiFwAVoSSB6VNIbRr/SX3Lx1XaubRv6J96vjY3aWZII8DJKLRjPOxgP0UKYoKBaYNDDFNZG/Eub5M/JD/DT+Wqeb4+3zY3levK7tHWFfGMbM++VG8ElMgB9OGKJHjq/AOOYXFwwFRhATaMI6Wa4DUZvowoHzK+CQc5v4T2BkPiAGM05DhCPTJq6w54vWCaOAJEYUdtRPJjTyV/UhwUH0WqnmEcajK0lByW9k5QVIqFCGQpNhiHATGe01sCu83Jx2OjknC+/U2dZCjgvWhXxjS1urVgvzYZnzb2zsQfY4OSFep0Pekul7qJ2gncz07DFPxXD98PAgnZox1RIrCN988xzEgL6+HnbnEbA9PTxbW3tX1rctrG03tvdYRLWFCB7e0c6RMETdMDTIBnh7WqE4VePXniuANhkT5ffGm6+VFj/81a/+AEUY3RY4JggL5OZkMfYL64CdKdOT41QJbs5OK8tL4RGh1L5UfrTZcCL4nZAQSOEeeMNhhXJ4SEkJRAYkD5FnZeWsrjJ47u/q7olSS1XlYxDUgMBgOCAk70SB+Pi4rOwsoCrOFOshoAKaYS4gv5mZGQykwKulJfP6m29Cr/ron/8kE+eKcovAamDe93d18bABwbgJfJSVlfG95L94RqyTJJ3XRrcDh4iB8TAIZQQk1A0Elfe9PebrszIy8eN3796BlwhHFk4pzRWqK2i4rogPOTj2tLdoJlSYEd6TZmdJaRne5PTzz6tGlEibMWwAdBwVG9PW3lpcUkJmQRGEVkB3dycqR/yP5giu587t21Aq3vvJj6lcaSNRryCLwBXi0J4+ctTVz6+06CERguvRP4j6hY5ZXf52mQkHml5WVlgGeT2OwNzMAvPFsYFqIrPLlQPYAeFHkZ+KjfyM4gBHw8AWmTuc5sOH8oXxI9UYfSMyuGfPnEhJTtROT2Ho9FEUytG2xiZmHry8xP1QOm1s1aCaUzqKfjsbG64E0RTQODw8LFweBsJCtQpX8OrVG6DBfn4SjWaiu7sHyigUDLSmDtKRCg4Gt+QzPCBOvqammsgXHR1FCBxEGubsWYpv0ialUsnhy6QBVKXgLWR/fIanT4znQpIccBRLSyuAzxhJbW0dpI/AwOD5uUW673DWuJl8PVEWL4Oz5skS84BHcP38FckEr5M/UKOA7PHn1tbWlJQUHAhwPX4QaQlMBaoChTK/lGvAO/2P2RAOsRxMERvDBjgWMiEKKX424R8lnZjomKtXrrCeG3fF9wpQm4PdW2+9pVFrWls7kOOCeEKUwtStRPQmd8mUIXajjQL9akAxeOr0mfv3K2hyAMjQXGENNC0raAdk7u5eXjx9ZA9JQZg75CRJtmndUADAevD3879y9SrTR199910uI6g7oifTkxM9Xf1xsZGFhwqpBqoqq5nchy4IP5OfANrJ2+HRhMnDiEw4Sra9E7PffvsbEXJ58cNHgCXf/Oa3QKXg61JGLK2ssDfKRmTDBcT2OEaAPnII/CmTkSSROi38WEfYBuQ0kxMTgDQzuvna6hp5aCisOHRlmSSmUiS9w1VRrZ45e+xATuZbb7z1VP4BKDaKwSFPT3FMXDwj5DCBvaFZe2D4vkphR03Dm994G1ISu0gTEcd3cwb1Je/BnyhHVS2thD2NUjFaV4tYkiktCugoWh10U2xnjxERfL2hMWwAlB9Mxsfp1S3QDiPAs18TZ01qAgmVoWfayRKJP08EU2R4H80/by8CEu5t9fQzp3z8vKe0U0y5eIk9IS6TRNLVowrR6bRisRdOgxkuwjkAHWVNdXU1LgXYACQNoII8m0eDj8a5MxRESk4Goh7XYKX0j/eVBZWEny1hn+U8/ClHR6qTaQ4KXHpyUiOTSShV0b8Fn/RCnVEWXF1TC+Dn4yuhXmNqBeSHIo+ZbCAlakHwYRwBTo9Ai4Vg2LwGEhFsnh4es8g8fnJHHCBfQzWCoQKKgBILqaGVFUOQ3DKcw45QSu6aGAqqafwHsdzR0WHf1IXpQ+ip29s7iFzyHomXlCUqtYZLDZNWv7IKYAs7hiJv3ztpA6Sy4ICAu7fvEKtgsPCrjfDOUBCMEKwAERFCoICUmhoDbOK1Hj0qnlGPFpx8NjEhakw5iBj6qFI5ODhEfIXMD47l7GgFIQiFWxwRL4N/eIFU15TUZDmE3rS0FGB/nD8yqwUFmchE9/V1UoQTaFHwhxk/t7gKGZ5+J+rKyHfQXWbIFU0iP29vGytznAOVEu7FuLasUix2e+fb79y+extqHyp8EfLQw4WHkaLY3lkHoyAjQBoUVgiBYx2JXhqMCCfY2+HHTz9zmjF53ArwAigcWO3k+NSYUqMZ0zCUDSQFi4He+/TMNFd5dnZhVKnygbqWneOM1vMC64N38OPomnPE1KgcLtG0p6cHL8kv5Znx78rKCo6eGPbO975HQONOEgjr6+t5wGRJBlvbdEfJekhX+WIuLc8Yg8DyuPzcZIlEgqcbGhrC5fH5vt5enjs/nyeEp8bNARVSQvCfdID5GolEmpGRjnHzkHhL5FAQscdHBuisESZBCQCsljEovZ6+Y0REJLUZFRUH8smVF8ZXAABAAElEQVT5882tLYPDSoD7tKz0sspKEFnIeYLVOjqCnDCwyDOjdMMi/fzZfcxEhqvgrD1QSffZRt9+YaGxsVkYojCnp7WHM6JARLUHNiO3iBwc4hjWCcKMgyYZ4nwoL4SMbHWVSgoEDNCG8zQ3ZzkkVPBtUNz0pHh0w5k6Ent5YZdhcmqYoPf/9AEC6EQ13CWYKJzjTz4+b4fDFonQOa0sq/z08+LEhPC0rKzPzn/S091DGsuSLRhXxF/0AP7wxz+DwMTGx6PmTJVBlMLQHZ0d8/OyOWFOTCoNGBtT8TiY7q+uruGx8ky4Y/hQ4iI9V9ICTpjDJzmgM43j43rwTuHfsq6dz/O3XV2dfDGNJRZWzM0tV1Qxkz63tcmgJL3uFa4BX4ZPwYL5pWCM2ANRk5BBRKSkw6IwCZ4ROCeWoFAoEhLiyB8JTt09XXANOC6KJRoc/C0IgpDx2NjgF0ie+AOvljdCnzclNxs0AHdPnaQYGuQcKCxQLSd9garM6/Sk/+PuGhQkAxnu7RlcWtInJsaLfTwBM3GCEM0F3Gl3JzwyhD4E1AaGOj69WvT9d76Kqa/QDBeWbqwznwRQww5FhkpJmvheyiAQzoG+frQt6O3v7O7xTgH/L1267CcWv/TVN+dmJnlTM5OTQE3Z2bkD/QNFD4obm9r4MrqPgIH6lSV8BmdIj4P3yLvkQWCH8IcjQsNQHSNmQ/fA0vDXLHFE1wJhQqBv3CgGxr85Cm4BH1zAxMRkqi4Izx5uThBEyX3BJ9Iy0PC7V1bW2NTUDM788GFxX19vSmpKcEjIg/sPlhaXzz139je/+LWvl8crL7yIqP7W5k5VTS09EXjgkVFhzL/zasHoLlz8hF2GssCAv//1LwEhwapxNWMM2ANRmMJlYx33Z2BsZO4Nu8zDhZKxqrqSR3cgN2dWp2XYC7QTDiJF9sT4mJMjoc3eyMgUybqlBR7r9sDAyL17D9CG9fPzl0j9cHw8dH4viQueGIi+r79X7OOVlp3uBiTt6cZ0DeoQXC3gxpbW5vLycootbg11HmEAphL6O2QnnKuXlxc+HnvjFmNsHC/BgBEdLgVPEKI/quU8UwASIERKT09PLyo2XgBNQR4lrdlbt4rCwwOkEj/cO78FHjjeEregUglNcVohLC2CqD85oxM+7+qKywK+IviROILr8hqWGehZXMK5j2vG1QxdovoBjWVnm0vB3+IYyed4szg9ACdrSwirqwzdA2AQ4aj7OAoYfPxAOKncIEIgn6GjyPAfHUPeGhcKsjrmwSQSwZsqkMJOQFyNKcrXmcKkiGK8ANfhj26lvUN7ayu4OsdC2QqUCIMBSV06JvjYnR3AG2RZjJjU5CRB0YseVm6vLhQcKwR46O/pKrpfolZNgHsDhGLwxCceCHkndSrBmylmzBJ4HNMGZkAwluCHUmNyckxmepyx0Y5GpezobDUy3gMOFiKljQ1ZJux3hlhcnez1S0s70CYAMucX3F2d/P194EzQyaJ6No4O8//R//54bER5/dqXTU1t6alJp06cFFlYQQS3sRNhYBiZyMYahYvpiQk6N9DUeHPeEt+U9HQ0M1kKSAkAl50XRE5tamSxPL+6uLASEhSMkwdO5NEsLS3Ap29v7YwKj46KjNTOTJP3cYLkjCYWJo4uaDkyY2TIXIQK+zA2joqKUgpy4MICBdK2EydPfuXrX4dx6uDszBFjbRwxBsqXEYC53HhbnjE2io/GROgzCTx1hYJ/BwUG8rfkR4lJSXCsmCIg8QGfJLmTSKV8PfGMtO7/l3Qf0F3f2ZnwQUKAkBASkmgSoN4LAokmejem2OMynnEdT89MMtnJJpvJ2ZN9c86bbN7svrs7yZvx2JNp8UzcbVzozYgmJJpQQb0LCTVU6eX9/DH28cEg/fX7fcu9z33uc+/FEFoyXio3N1vc4zQ4BMyiIpoQ8ONhACcStQoZjeFNSEhekJAABaRkZN69OXzkyAFjhTR8il+4gJjnuz/4fu6i/EIR/rIilnHV+g03AtHnGM7NEzoYBw8ekN1tampgZJ1U3ktqjuphVkwM/4oHy1+Up+W088dguQkSP0yziT+LCharFo+JjlYs5U8slM5qYnFuD+k0PILceBgeLruhPR6EGCIsMBludKA/Ny+XYRV50GsQ/jQ1tufnpcybE89GYBdZ/I427dZ7w6epLm95atfuyAjjkIYT4ucrMFyzehXYiFgg8NEj+Bdv/sJN4HKAADZFt7OATnv8FiaQJ/bM3pE4noTENtWQdlytX7FimbhfAE1TV3E5MPKXXG9aWBjqW39tQEsKSv9oFgRn4suysjLtvuQWOgiUmTmTh8vUr/JISdnwwHDh4mU5uZkdHW3MDbjjGPhG9p3xFfA5Es4G7yjQdHiwuD7Bb3xxQG5zrdNP9y2+ke3jEcVhkwJd/wOyGpsOA9kpC9LX1w/g5+XlqjWkybx0oVx2bXho8OWXXzp8+JCqSn18tm3fuW79moUL4nY/tdvXlJ27QE9XV9swa/bMJUX5xDK6ddy590Dhttr5TRvXmrr3zZde/Zd/+eXQ4PAPvvft40eOdHd2WfMvtT+9cUONfsjUyQRRJ06elyXFSEdHmZKKCpk6UR4rEMEPkIyL7n77uz/kZKTsfOaZE8eP//KtD3PSk6MiZ5pu39PTq85dIgQRTRzMiYMIVkCG1QZ5I3fEkRsfGTPXDB9euKRQPc+XJSXKTHWcNHzqa88+I2NNPQs6sNRNTU1+Aw3oFKpZ0p49e9SYm2ciB81/0BY2t3Vw5Js2FHNNra2Ny5av2PbEVqGPWA2OR/OePXmamH3D2jUTHz6aGTkTg1LX1HL2/MWGpmatjVyQc2Wl7733jpv47HPPiq0p/dQDDN4YiIqKlIrjzji/W+O3zTrVpXX6tGlGfAv7li8rVE+9tKhw+/Zt4TqJPFTQPSk0fOrSpUuys9KTk9L27PkCyB4eGo2cMbOkpBSxPHtWlONkQaQt2SvY0bK06gHf0TZrTuz1vt6IqBkJqUkGALD4LE9NVY3xC3Fx84j1dS8y4odLkDNz+xxRIRcv6MAjqHwmNwMMBSSjooygIFC12ZTXcW0xlvFn8QsWys8pkJAww47II/CR6Dx3qr+/92zp2XlxswBcONg55CNpfd2kpOQU6dLR0fHW9g7l/A8eTtBaiZOKipyhFTNQMDXgB/XLDgB3eIX55QsDKbA7d/yNM2y7eUHXgR3zAHDn/dt3NS4WOVo0IbK8LLHHQw8fGk4xp44Zn8Q1uikUOvComzJrzmxpSHuBnwj4oUAfBoQkNxx6/wHnMOr6cINgoPBRXsfBk9GUhrEcahScadEYiDk+epOz9GwyNpjFU6dOYVmBbnOkbw71rUUppSSVHD5FEajgRNsEccKsWTFQYGzMTCZd50eG2rVlW9xQt8LKf/LxF+dKyx7cG42YHtp7vfPu3RHRSG5OFoaAIn1h/LzIsMnTpwbNigwLdG+YGbE0LzduVsyF0ycZSZUfJAWABdIuuLz0g0mPbv3mzTfEm5zB1i3b5scvUF4Dm1/huCorNQ3ZuGGD/CE5MuP6zVde/uarryWlpH/2+T59K2rrmnA+8h/Xuns/+WRvQ0OTxSpciuxYqqBPgq6tq5OkDcjdsnkrl7fvwD6lONRXTqS2Tw60vkTl58pqaqquXeuYFjZ17lwLF1RTUyma2bHjiV07d6xft1aGGZl+2VSY0rMk14AYbpq/GefYg3VxmwAUXdSBs72Dm3z//Q8uX7oYgPArVwKniru/8Y1voMIuXbzoBMOJ2BVoDhF88NChlpYWRpwMiZMgKOZyOA9fwKqCkFgdPsb1SE5Nzl+5ylAQicO8lcU5i/IjQsnKJ9y9OU7/uePppxcXLgUaNNrWuRVuvzUyYsC0+ElXlOysHEGJKJ4e3blURPXliRNJ2h8lJuMSnWBl7CpaaASSkpJZHHpUjZI9Azmyo09ONWHiJGI89F1HZzsXvmnTellfuXRKGojSmdXT396Bdxy5cSpoQ7eUoyksWIQv+mL//kdBE2bNnltbX9/c0sz0t3f2GB974VJVQ329Uyu4IRDXwh9YUTC1MCmprqHh2LEjCUkLlhQuJsCDmARhp8+WapQF20KgLNrSZUv5znOlpbJWne3txNmEZBzJpYuXjx45dvLUGeCDNyooyPd4jp14KSZmJqQZGxvttrBEXD6BLi3d/IXzu3u7T5462Tc40NjUXFldXbxqjVZ2ra0dT2zfSQCUkJhAT3GxIkB6NzTUiQLXrF7DDVs9gZ0TFTsrBiyoqLwiIudo3//gQ1w0jCzhBBIwT8Ykaay/ccMmWAqNaXECWEd0NRWxo9XP5MdQacym86nIg5ycHDB/sPd6Q13dpQsXeeuiwiUCuz17PnssXTMRL45bErUXryre98U+Lh/hvf90ZeyMqYsXF3R2c0jtSOnpYeG0nQjPnMzMocHRjz47OjN80s4nN/tMvUtISwWUuNnT5y7OjJm9csWa2JnRTQ0NbFNRYYFSxanhVnvyBQ0/p0wS/iJaUtNTPv38M8U4z7/83RtdrS0tzRhyzArDV1JykkVm9dgIGhyf7JyDLPcD4vQH4E5LU0tEWDg9e26OBqUZAAGZufMjEmEc582JW758hdfft28vYL5y5XLtSBoaZN0qxcE3bgxiNTibCxfOM7nEGkqYHz16kJuVYfSuuHPbto2BYYcdbVnp6QSfZaVn747feuapnRpzNTXXT51GjXWf8DglVVo5S0inJIOibfPWbTt37yw9V+oMJKal6DJv5gDZAjUofkDahpTZ/oRHROoEJls5RXbn3kM1yjog1hhoMz3ij3/8wBgd0dKkoJCKS1eio50E8q97tGPgYGLq/MVFebhN1WyJSQkzY6KQhIIoeO3I4UNKC6AxqXMUzmzOLTXNQc3KzRnVdz44qLCokEpTSMFwTQqadP1a9+QAHBG5ak6tlP6ec4jjYZRBDSbewLzKmuqPPt4zeGNE0XBmZnZ6ZoZLKgpExF26fFl1r7oRiNAcvqTkhU/u3LZ4cZ4CSr+iYwObNWt2TENjHd1HbEwUQnt4fFzSUd2XEgvJGyw1ZaLcUGMjMytSeoSNQ5wqb5dBwH5TqfBJJE4BUvTmbbZrWmiYSC5MpYA7oF/l1ADUwwygkXhTZ4vg30XAKGv4Zz7GzdFhsoOZrEn4NFJO9qqnnwTvFl7J7y0d/jMgn1HqEZhUH2hN7EdaH6EIgKXltcX3JKMjyubvwM2iTyaspa1FtK6acMWyIov2VUwZERGauHDetWud3a0NBUvyn/rms71djafLyqdOC7UVkhragZq4a06Dg9fS0gjLykrKuhSvLk5OSdH6bmjkhg5z13sHpkydxtHrSRcWNkNzCsC6r6c7I2mh2hvvMtelmjFdwbeZqdMkbCdPUqoo/HULMGfBf/mdjf/6P/7R9eb2ZsyIjotfQIOkk0h1TZU2a4qXV61ee/f+PbdOcPP6d78rAPr92388dqqUh69v0ualY/asuNjZZqDcnR4xk5h7+/ZNCxIXdHR3lECDZ87Kbt4kzomOpTPWFsaByM7WODiOFkO3AX3shFPTp4du2LCmID83QKHqA9/TtW7t6m+88Jxw1avKQKjL1pKUTsT6AilQTCDiCycVQeOMghJ7Pt+rjo2KdeOWLfCIbncrli+TA/O9O3Y8KRjB43OKzK588mxe9vFg+is1VdNYKHq50dHk5BTAn0XGTGK4ACjiF1CuvqFpzxefuiF7P/iYzFLTv9rLl9skE+pqQ0Onzk9O+fiDD//nP/7TH3//x7OnTnmsfdiNzz67UFZ28UJFU1PrlUtX9Ity5dgjR5mF7em5fq78wsaNW7S4PHLs+L/8yy9SpLmyc9p0qJk+nXYcCHXTExYk+Hoo+O5dE1JotxzfYHoo6mGn0D9aEgS6xjx6FDUjPHbGdL5ddwL+j0uTLZcLkS+8fOXylu1bi9esqtb7oLH5saUI0uTpVoCiCzR0yMnJTk1LiZ8/j2mbO3c21q2xuXFx0XLhyN4D+9IyU3Nys5A5BnyQ5zE9QyM3GxqaFy5IQP4ExkTUXgX2TdTp7upMSUrNycoGXU+eOKVVHkWMJnahYeFwd1Ji3IP7dy9frlSArzUVCbECRBpaGJMEMTUjrXegD4/oPQNtaSc8YoxCp07ft/8I8yem0c2HAd3+5PaU1MR3P/igpak5L1dAnk87YJvc56nTpuAV2A66qjGXeGRkxcoVSIGhwaEF8xdo0l9x8QpEv2TJYlKwX//brysqrlglQEGx8/r1G63GoYNHmX6cIUAtd2hnoXIX+DCVyqUKwit2Q1iAUZcSDDUn7+EjUgWFlzcGbqxYtZraQpV/Tk5W8gJd1CeFTYscGhprbensHxwU5aMu58bM0i1RPZFOWviZtWuXNjbWOPZstNkL8r2Do/euXm3KycpRmz1dy2YBx6xoAHtodEirXQHZnXsM3MTiVasUWpl6cfjQ8TWri7/5ndf94LDp4QhUgprOrs6oqOnIGJdj2mRdmme0tbWq3bXUoEN5+QXpNPT40qIleDlkZgj14+DAXSKI6GjaEI6HEUecQBX4SQ5YtpVWrr6h1tXLzTLKY7weyOX5kKsjw/QmaLj6uquGUaSnp6g3NVhttfazbS03x0Y2bVgXE5jmM21GFAZuCgm+ypk9n+7/5OP9hw9+qXJcrO8KfOc738HtK6LVb62mvkYeYdrUGVlZOax8sCEUyNve6/peyqvUNjS3dF6LiJ5dU9/8YEKwNKQ2N0nJqSrBhofHh26MK76S/FNWT5zsPJvMypfcuT9e31Q9NTSE1U9OSeQh/BNqrBIF3/XeefFx+Mb7qm0eBnrQgwUowbsPHuUWFIzdHnN9pBsZe4V9oi7dWtw7YQAKHVMqI8Wd+FgxK5cjZqB44S0uV1QqG6fi4bARd1VXq3AMLAnEBqa0trVqSD0lNCQ2NiowlT04KD4uXkbATh0+fBCIWTB/HuN+89aILhypWTkEzHRpWoSFhU5KWjjfZJuW5ma8YsBBDg9f6+n5KjUu2OCLRDbLly1zPvHnvDt6wC0A76JkMThesIhSJfBLQj2ENFcWBViSXqWyi42Kio2aERPgh1lQHfqmj964UdtQe3/iQzkvBW90QIJdvt/Cym2bteL7hZ6IH9fZQiGBwGvTzYyt7uroCgAsZashQf4rZQ4t8cLsCVA1Nnpz2tRpIUEBtfzunduhpT/89u2FCyKf+fru6VEzyOmv9w4ZYuMLJj2cGKk3eTTQoFPHSjzH+++/j2WdEzc7Oy+LTk0/6SmhM7Rv6ewy8KROm9BTp0vJLe3ysKqaIfhpou1wlvRkYFsidWiZMgkbHDjM9bXgafDsECTh6rj4hNq6ADUHVal4q6ysACSl0LNzcmjAzOL97g9/uPnJ7UP9g0T6Z8+e44yBiAvnz0+bMnXzxg2L8nOXFRYWF69cs2plZ2e7lJs+IGg0GwB9iPpzcnItODSKzIHQ3LHLV64IkJEDQloKpfj4OGGNl4enPMbBgwf37dvPGxVv3Hzwiy9wDhkZmc5oZWVldnYO1l25qPCIJ9IpFE43QZSBUNQi5YCzRUvV1tURrWzYsMHpbG9vV8pKHs0eNTU2yjn7h8NPS0/Pyc71Ex3oZUuX+ls2Dvuvk5Pf8LU22Cmvbai7XHGlt7tXPCeY++C9DxV6Hz16nCBi1aatrZ3Nh788rhHMk0/tfOkHPy47d2bClBCpMrZN8KcMVqZE1E8s0N/fX1FR4QLgE3QHxTiR9nVfG3j1tZdUg+OBiXUB8OUrl1tJp5zvkfX9CnVK7cTFz/aokr1dXZ1ITuUWYJiWQrNjooUKrpkDCpQ5eWIjIRHBXmdnBySoG8XuXbtdGFuWnJiQkZacl5uh4Yh2JxkZqfPiBGfR9EEAI3RIu6vO/kxp6SuvvmLiHcSI/S8tLbeJBKvw3YWLVc98bQetZnDwRNUjCCIMM7GGVIfYUz8BARmltfIV1SP2i6WorqqQvq2srAbuYmKjrYNfOKKy8nKI22M7AwQIoi7xgY1AF58qOS1e59++/LKETV+9ehUMuHnjxsyMtFOnTuJiGGgxJa64qalRbsPfskHUAUuWFGZmZAEVSE5TD+vrm86cOS3mM7JATloigfASnm1ra4NeN23eZBN7e/urq6uRpehflCP/Z509KidRVVXlM+0jsN/S2iLdaOUhFTRGZ3d7U0PtSy9/k1xQjRAtHBQvuiU5JkTihgOFQYOD08JC6a2WFOTv+eSLP/+Ln/5/v/2PzetXA1onT560pP19ahsmTg0NY7Fk3QSFKuKdW6wXZPD22+9C32tWr1aISgR7ouQk96xeS1NKbVT3Hzi4rnjZk89+velqlb5CycmJs2ZHI/lpKwJ81NhYdXUlelwgTjYJV+3ff4I6fPXq5StWFolFUM3uXXfPNVRt2HQuQQuPwEgdFnH1qlXyuBAsxEZtrQOOuNmKGP5A84nzE3/YMg6eEr6waOm9+49qrtau37hpmNYsauaVqpqR0bGwsAh677SMDL0uZ8bGGmVwvbefTq+1rbdgcYbuEHfuUtAUghrKflAyyI/TZ0p91+zoWQWLCy5XVID8PMwIDi3YpHjjVYcZYiGHwyAdg9jHXnDS5AXIG2yQTdMBRjTvxQ8dOKT3prxsgiGgeTm8gs1QceG/wUGTkMxWW5CnlMixAWV0SHAe9n3+Bb5h3vz5cum6V+uk2d3ZjjpC5w709uudjVF4MEEEEVCL8CeMgwfg9pwc9AYnRFo5e/ZcVsJ7CeXJDMZQz6NjetG6YkhYQhIx2fSwiNHRsUvKps9fMnBRTK3f+Zkz54aGiIAui1ZFFMgJuf/r17pujY0kGhOVmKQlU1dXh1THPb1Ag5SK8/GMFqzLGd128UWTtkZTAvtIfiFAhPVFCwoA5EqURXhyghGoMRDJafR6786YzuYTA15cP264B4uAAvUfVLkHMMLFhWAaMtMyszJUx2nRma67kEFhcBXqE/OKAJCLcUGwT66hRpXcdpHZNAX5RuPZMn5RBKoiS77WbA21cIoWHGPpkJSUtOiYGGHMhIkh924P81VPfO3reTl5tdW1eq/ToIwND6D0GY2EhYkoWQZfzRTgyBMbzGJbcaRSVc6lNRe0OB74ZDQsMQ7U3tDUqiukrnsDNwL3kbJW1aluAIHtJ8UIDa2prQv+qx++ZJLMu++97+qKz5jUjo4Ww4HxhlqGvvjyS1JcK9euZQuO7T9AeWVxFWYSBZw+dVLLsc2y0uvXwQ36cFvaa10djhTXYtvlPJ1gB6xvYMCR5wtF3ywOv6IkLmSSVYuW2zh//sJswMN0lf5+7CiPxWdAFitXFv/5z/7m8unS0ZHRBQsW+tsmQ35nyv1QqUwkIqisqNTAqbe7B/lrsLXWEvPj4tTj4OVgKw7M5ec7T58+zfD5QNbdh8i7CABwnUoO0AiSzPSHzortD8CiO7eFjAICkgqr2Wee3/DwggUJiwoKGJLTJadYBEU5fLHoRMfF1etXzY2PP3j40Nr1637y079QtX7k+PHcfO27FhhWjnB36GnMkpOTBX8YcPAcGtBuW6baCX799W+9+OLzHA+twbGjR92I9IzUvLwcMZqMCGLau4NsCvPN2vZpOCuKL02YaH5MD6G9xhK4kYEWDQ8fskruv5ssK15WVuZ9C4uKyMr/+ef/KuT5xtefZ2Lv3RmPiZyuSdSsOTpOR8ybMwurPNF4ML3hqaYnh8pgh0fMdIbEoF+hXQwqreD//j9v1NY3GqCqdu5P/uQHKOvysjK3BXpAIE+bFu7tEpMTuQeSUf77qaeeovqDJMDD/r5eokTlFmEBN6Pk4IYddN5gfMN65JNUkmHVRFGqhTiGQ4cPBQBrcAilyerVxZB7RcXlurpaEsenv/Y0ZMnu8KzuVXU1/rwLP+lReVzyARHesWNHQYFjx44f3H/gek8v+eK6tWtcRVylyw1IocPROnhjcEooybyyES0tTVho5zAsPExInZSUZIPkmdkyZwCq8EMtsiy9IpbWjuYv9n+xbuPqnc883dpYR/1t+/QVcrDl5EBy9Bqop1YDjYH3SlgYV1lVW7ym+KOP9vz0L/70t797Gwozr0bmf0FiEg1Fo1lI9+9D1joJLF++LPA8ra1l5Rc3b91UWFCkrU9yUorPv3q1VhF2QCMzNtp5rff2yOCSwiXLVq5QreQISS8FJNDh9EezpYvWrlnz1NO7z5WeA/j6+m6UnK97euemdetXDw5et1w5uTm9/deViHllqkijNMU38pFcvpT5x598dvBQSaBieKLEkkxYQDQLTlmisbFxF8QN8i+DfvrcZbkSsrPsvPzPPtvLmqtQDnS3vP+wvbOLyCUhKRls99hP7nhq/foNaPxkpU4LZykUS01NURMs48WkHDv6pUhuzqw56ogSExMEvlpJ+LmibRUX3dcCzzxn9iz3NEDzTJ70+Wf7Fex2dbXV1tZZuqqaagadLK+xsU51k1Gd2o1pgMAOkPKROss3Z6ZnUpwaDNnZ3nnqREnf0EB6dmZefr6zFLjmcXFg9IVz5yJDp82eOxsgmDF1stpoCiUNRXu6rllGq2qellxPkLLpwBgvQg8UknKpwFg+YUNAUpCWLk2AoLOV8sdzZwuuIik3ExIT2V2Aj0aYafTMUVEx3T29R49JJlyRAjcNXks/ZmjmzFnOhsqTvh7Ci8G5s2K/8cLXlW001TfKg7jjdFVyEw524CQbJjplinvnARg6W4leDhi6oSGIzX/5D3o666CyFqQGd6RFtFru6+8HCh0APKjyBq8jD2hnIU7JSOMjrQn3b8goBxsQuSgBGOPLBdjGleNhTR8Mnh8fp2cxB0wf4Otd+bGb4/W1tcBATl52weJ8JMRNzWVwmirxgx7pf9bXDx8abEuqEWasVXd33+Urlbl52bgSn9DXdU33xNXLC6NmhBmMMWd2pBEMWtIC6OJaVhSQstr6ZkjNDN0Yramp41OUS8C1QBLVnnwTp0PvYRaCubah0yIeTAgaAqRCpmAOhkdvCs8am5oDOaagSUojgv/2pz/87//PP5WevmRU5q6d2+Tk9h/4wlwtGoqXX/1OvEZiN2++8fN//vWbbwX45HC1xtfkZuhuL1++zCOSvdBxIOiMl3RaRkcDwjPpt7Lzmv0TOoTpICD+JVVgcYDKffv3ewsQW4AoOeFGmf/AVzlJXok+BwGCPuYnduzY2VBT896778Lg3Ke8C+Oe/1hV+NVaAyAq/5WMcMASnDQg8fPmUfra7OycbAbLl7F3wBGD6ORZI38lYnD57z5OI3PVmFHYDVTS2AkpZZyKHeURceuOqfyw8jhFKpa+vaWd1wkJmlRWVu7GRs+KJd7Ba2/atJGY94mtT0jkv/P22ylJyaGTJ8O/GHHBPnr2/ff38BwXLlxwQBN10aW8mBDQ4jP3MnbWk5vkrvTalvW89+AewZsZTyoWkpKS0SNwnnDnMfy/j4tAYctjW2jZHEbImkB12Bi/3AEG2nF0H2ASdvDq1brWto6FC+brraqmRQ4udmZk8MSHk4MnIg9JfF1+uIS0me3G1iKbY2fNzc7PP1de9l//2z8sWZL/H+++s3T5MhHS//u/f/VnP/neqy+/uGXrJj0JK69UXL1aY9aMhbVKNKhqvc19HJbGHBm+fOXqn//5n77xxq/KysvYBf0T8hble0HrRi7h7D/7/HOP+671tnd2EAr96le/yc7OzM3NA84EyjZugQwkfvax6E6XLMuVnp7uwqMcn3726czALOmgisoKgG/dhg2aU7iYgUty766Vr666+umne5VQ/vTP/9Pu3TsEc6ByNT5q2jSJfShHORRCfMPGDXhXnD9pKw3GKAnlo4eOARvxxb69LKOoDgSRMJeQt0GW2k65fgo4Pt/7udEQ/+tf/3n/nj1IQkqlt954k9/SMl/Ez0Y7PITd/IG9aGpoYgb1M5gQNFn604KUnDyjFpOzdEXmxQVSrVg0OmshPrCyZtWqpuZGQ9Ulw7754gskMzo9Mb64h472LrfjyxOEA90//cn3c3OzSo4dcdrXbdnW390lwOW5PSFiTX7uxZde/PCjD2TxaSSoCRZlpyxfsUxlsQEG4vWSUyc7OjsdfhJ/K6O3y2RQa+pUBxJMVtF7pbZjethkpwMdzbAKLgWI7oXr7Ft8IDcsVyLjFaP7e3x8e0eXsSoo9J7rg7JT3ktqBtbJL1iMN75SWW3IFDIQ9P7800/i44hj43uud7/xy19KxRHQXblSnZqSTtFMIrBly2Zm/b3334dRpHnOlcLE00ZG7+TmpGs7gn6gVDLwFWJweNgPjDoHM9DX6wpze0mJC/l+lKBkgakCkLFLQaNu5sKcWFMvugVmCoo6+7qPnfwSyklMTNy0eeN8MZP+ziMjNVVVWitxt9yaGKfi0qW7t+/JK/sEIdXw+JhV8lNdf5fOqSAG9Jo2mjtxdFGn3Mn58nJuYHxsJDomqri4eMJDMl19QA1bDm9qbKq8UhUXN599oNLv6oaHx3Y/9WRJyZklS4qMesbTSm3KoU6dFMS6pqWkuKToK+N0pBWcyf7BG7InUvcMiAfwC7ZjXvyaGROIxvAoMq+wPukZtOfUaRfA5QkTYT6Pil9xpwSFvpfjf6z/938e8K7wFJxCIIlhEN2m5UwPC7s9Po4tIeAiTADEibcmP2Y4RYyeSiSTnZXrElVX1cyeNXfS5EnnL5yrra1hvubMiVmxfCn1043BXqyJRhGkwv19/QENx8NAIMgfKgQMxUJNDcbnNdbXtdTXYYNzM1PUGbe21IJB0yOib44R/40zCAvmx4lZH9vyh7oehk5Rd2CMcRCy1+67qmwgLUpmdu6M6Dk3RkbpInSEIxMxEUHYwx16R5yHP9dHZnh4NHiwy5z6uuHBh7t2bNiwfnlnexvqgEBr99PPxM1P3L//wP/8x38Uwu/ctTtqhloCdPAMiIx+mj8zcvCxw5jPxCAnZdqsneUmonW72MLAyYiYsaJ4pQhGXMibm4FC24yBEUXPDIDx+15NQ/fWFoXJg6gwfFrfY/XaqlWrP/zwYwBfCMjOc5niP+4HpQZRcgniSOaAG+ZHbaS4DfYRKDh/gk4uEJB0RL6K//hRX2PjZQT9XDSCH+QXPy3scEp4EQlb4RfegEWQ4cUkuOekClICV2tqWxqbigqLxKlCOj4SSZtfUNDV1paekbV0cVFjde3v3/p1f/f1KRND7t++F+jkHxZGb81s2TMQz4/OyMjArrBTcqRy47y+yIls8tvfft0LikKPHDvKtirSQYspn6isrEKgizAG+vv5+NjoSFEUnKujhLMqRVy8coUyFRYh4Lz9eWioMMUl9LNEMFbA7gsdEDKoEK4XRok0Oz5hgYZ0rL9rIxS7f5ds2jyUh4ogmS2sl/89fOhgc1PdjcG+pYWL0a2UL2FTJ0oP8HNAJU7s4sUL5DlalspksIRWFYTcf+AA4KKvCtZFx9e//4d/6us3P+VudXWVcUJ1da3j4yN4lm9/+9vAaUe7GWfXYILq6hr8yapVxc4usCJWs1NSLx7PoeKkGbX4+Lhx1N7YaEZG2rz4uQ8e3vM/7jMRL7/IKENOBIemJfku2BDS/Mmf/RBUhIMszJM7tqdlZtLaiDWpeTgAbhhctM4svlAMaHMUIaSEpMTaulqvzEE6M3LdqGl2Ni8vz2HjAj1KQG006dF//uufkg/8p5/8J/qgNavX/tubvxGUE02g47hAVV9CUg6mrr72WlePfjE/+bM/OXjk2Oy5cTrK9pjjE6SC7boYESLkd1NTkwMlyTcGhcuCuc6uLs/mirHdREGM3XvvfbB//5HBgb6Ll2rcpj/98fcEfITukhRnTpakpiRvfvpZMO348WMASmNTw6rVq8D8f/jvPw9IWhqbHfYnn9yOmpWDgAUpNgP02b17mhTr3i78dw5JHVRkWxBAQbrRcB6ngrhK2OeG1dWbm3bnMYMY29DUTI6RnpGpON2wurqG5mlh4SUnT4E1oHlLW/eGjevxK7VXq9PT0+gXKi5fOXeuXIHT++++e+JLpfH3ly9f1NTcBFkq+ZC6Js4SWdFkQVDK2yEhXDRjolmSBrmVVTWiqNTkBO5keoSh5+KWicpR6MszM9NlFhRdpqdnVFRcigxY5Fje2hLR01OyYPzAYotJXwMegUosUsGixck0X63Nk0MnEx/98Y//cb6sTGaBsnHJ4sAs5arKK4yFbaqurOIJhFO0NjMio1nqC5dVrI7A9Mol4XKnIpAWnTQZtPIviyEEAeMcV+c2fPo0xs3t08npak2VoIob1iXDwkJLTosaOM8mi7Z29epDB48puZ4VO0tsPTo8Fj0jTBEIigXsc7TpwLWIQ8kwhLARgs0vl93TOiSWy1Nxgdww0Q1QKC+IYwTFcNcejE0wzsfKdWg509WpLNu3MBoOgRJS/+IzBZROPpgiFyC5Pjo6rAxmEsSs9aDrbSjphAl6QEJKMhEwqNPhzAuIGc9jx0+AdD29feZkTZ8+LSlxQXHxSp/A7WkpNUvR1NYtxOFM2dHDJTdv3tEwZ/bsWN7UbhocLUgXrNfVVIHlK5YVHjtyoLO9ZfmalTGxkXs+2gsDdXV1iDvnzlEBaeLFA5ZQAEdNwhii1rgDz2bHxQSqVIl1sEFdPdcF3P39fdaKWWC6LQhTI9pCXwkSGEzEdfCUh+Oc7bQpQf/lL7538fw5RWmFhUVp6Rl6u+Bn4WXGOi0tXYgg3hQvkSni+gdH9Z64B4zgBOQbiJvzFi+OiIo8+5h1lHFm6ej7kUiZmVkwmntuv/EswJoJeZIlnfpdXusmFcFMiiQoMIV6SxYX6YHpz7/12rf9pr29w6C4QEw2LdAMUwzqEON/oTZQwgoCRfbYj+M57R887r+0o6JMXyMRxSU4KFwddMxi2nLfYhOjo2OcXTIflx+04199F2+DBeIboGbWgUBDevJ3v39be1ustzSPqN/a2fvxW+Pd17tZiqOHDuWmZ1Ix7PngQ9KeaVNCzTRPT0l1jiOjA4O4wLdUPfVnzPCOwjLCVJhl/YaNPDdLVFZ2ge6u8HH7EkQTkIJVoaikYuekLZRFS0hInDt7LnaIKXe9ReIeAI+PtuWmpeKYMtdASkBCCyxluF0G/pXhzsnJVXACNgaAQojLPz0gsRsc9F9EPyrRHXYOIBWiU/CeWbRK777zR9N53Kt1a1d8+1uv/PpXv9SL2UBwLRNnz55Fr3/0yJHdT+3CGDMQ9CbCNT9R9lYZn3Pmvn39hec9T2npaQvJCtCaC3TOX6hj0rc/uT2QzZ4zV5aI10E52hTY1jYAMT5Hlo5/0nZcpNvbpzQtGkkgo8bjsiwSVxmZ6SZjEzI4e6gIxAs5AxGc0wLTQVYIYaU/Qk9tB+7fv2u+Gs/KEDQ0NuKsHAnbAQjX19c7G5b9UoVpqxzg/dTUwJTqjq52JTQFhUvc/MG+AKHki3lci+z+fPDBJx2dHT/84ffWbN/9tz/7r9e7e53kp3buJkL28HKZNoUIgibJCbzzQLlhuAGZVxt7czOSRYa0LconfMtA/9CECZNTkha4kMEh+kdn37o5thzWKFxaUREoHeFmEapGBUWETUUrAgFZ2enWQV/25cuW4B6PHTvCbkkrXbhw8eiRw6uWL9+8c+f48PCejz9ub+986qmdb7zxS07UL3Iep6Kvt5fOAv7TcEQ8Q42clZ0r1ztzZozd4dVCw6Yji1raOy5euszDqdsDz89XNhtmS+OK1ktMJGAeKik5yRQo0Ma3X75ccfjICYkMKrNjRw5Liwiqufz161Y2Njbeu6fVnHGmjToF912/Lie1e8cTGl3tfHLb5s0bNMFCuKWmpiMDTQIZujGCvZRhYnY58vXr14/eNC+pVSb7fPnFoaFb5irPnhPt8KOaeDipEJNksA62uOTEqU/27JUO2L1rh3shwkbvt7W1CLkcMCXn7okEnDFN9Q0NVAgzZs5E1/cO9sso6yqgUk1o3lBfX1ZeNnpzLCMjMyVZlcJClUL//vbbNKAzo2dNmRoeOTPGXAWdP2SgbS4j46Q5FcyLlIprSPSBUAnwImPjAwP9QoXwMFXwkRwMt9HQKCkQ0FjqU2E74C041UXQxUK2T8x65TLYMcNC6BzEn9K8u+/SfrDd9b5BI++v1jXSxqVlZLnm3BibBuL7uV8dTn4UH8MYigJZfGfeCZd1opFGOBkvnJWZKQFPFSFbyX5S6LD/tL2ACEqUV6afEsbEqowhoYyOut7bPTI8GEsqZUbsHZPiCXMe2mnm0lswlTRCfmhfX9/8hQt1q1EKqc8t5IemNi0ndrYZzhuke3n4S5cutjTWp6enPvXcbqF8v4t9vedWYESPmg2L46jf6Ghrrq2pnzwpaN3qlY11V8+XnVf8mp+Xv3XrpkkTQ9o7unlNHpFMjM/Du3qLrIxs4xvFCT6OspSux3wxQsXDh0oCXegu1U8JeRAZQdczmJSYYILHiDZboaFmoMICzobIgR4neHE2FD/03W89n5a0sKOlKXamoGqKbOVvfvf7o1+e4sntNCsgBzYpWPp3ohC+obntYTBOw7Riwf1NDQw1s//en/0Zl9vR1lp55YoNoNURUEvdmRmHipGNt9l2EQwBM7llQajsOjzO2+RmZ2/fvk0uh0X+4ou95veKAyhi5B5E2VyjTQNwZPXEeby3XWRqYYGe69cAFpea6AiHLsMvzaDi0BXNzs4GfHy96hN1snBcR0cHAaTlC37cMUGuIlQn8snA3+MZxyTXyowfHymMAHGdU7Bj586+vh70UU5O5uL8/OTERBpimtqBGwOf7NlT13D1meeez8xIJ58SWzCyRRpkTA4hY3Em6hrqtJcU+cEBDQ0NDL3ncWJWrFgBh1oEL2j9tm0jYQ0oRDy543nqbJm0EMdP6KVxnxslxoJDybmI/ehZppMBIFBCpyoUEdjZzuDA+MpAi6b09HSO53yAgp7K0wdokNAw1Zn+SoKWFlf1j/5GnT29k0LDIqdHXr+mELMrKTEJ0ic+pD6guf/5P/8fooxFeYsc5K8/v+vM6ZInt29BoqalJivoPF16+tTpU4F6xKCg51/45pEDh0ZGRhMSEyTPVxYvW7Jkyd69X1i9b3zzxXffe8+hYUyOn6zQZdegg6ef3i43ibUXgEC1WpkoirofaKSriLMpNzeHn0ZcWwqxsqMJpfoEBsXSccxclxV239Iz0xoa622xjXORfvvb31dcqZgRMUPbboShFejs7Nj+5BPz58cxCaId+NU6N7e1V1VX83DMhNMl/MoQF/b3uyqS8z6KSXJsm1uaHTb0jke1vDdHx0SXorpz585BVLm5ucRvxF/f+ul/e+fXv3zzjV+LV9pbO77x6muMi86KbibedaC/Tx732ee/Dm+7CEuXLJpw77auTj/4/mtmBlw6f9Eng/lP7d4udiWXmBc3JyU5QREqQS+op+Vs5MxoyiOSRXzsj3/83ZjoCFBpUUGuxGdaWkrR0sI//OFt8B15q1m28g+e4OSJY0rlNu7a1VJXS9oQGR1ZW1sr94MPwx2wWdp1gyNLly43YTgMgxwe4Q7Omzc/MjKquqYWhKeerKquQ3iIClrbtMPuIxjZtmVt0dIlBL0tzS32C3nD/rL7IAtPD9rSpOzeuUvNNaOvRKO/t0fDDUwAVx0UdF/tv4AeB0fS9+M/+cHypYuH+nsoUuPi51OWqttDdQj1rLkBBUoIAtULN8dEnERA7DtKSSepiiuVaJKBgb6IGaE8ekDCGBzs7SwpQv7gwVPiztlzYn7w/dfXrFkVyBDXVGn8LbPCcGPg5ycsFBWxyHIu6vJwuRcvXxa7KPN4cvsTLrUt43GFRQGuadrU8xcubNq4tZd45/KlNevXY6va2rpS0zPj4pPA+v5+kw3ELiEsDPhIwedee35/LpdKkuraovGt7+mTZy7qa9Nan5eXtWTJIvKuQKB45zZznJycBEzDr1qRjAybo9pVtCT/QvmF+Hmz3T4ggMzbqevvH5T6osXu6Oxuae0Tande63FXTWE6dbKEZQbO2EzYyy8r42BPnkZ8HsnAGhrsrd1NKyAgGegfkBapqqpp77hGYQRzkE0GGf+GXAsVtk0P9EgzO8JstYkPMzPTMjKTI6PC6PO5UrkWvIJ7DVAxtmJwGDvEMMtAvUcsmKuubElh4bkLF5pbu1hCSSkGioOpMIAz0Jx5YVpyUmNd/aeffNTT1bCiOP+FZ7cXFxe6zYRE0dERmZnJw8P9vd3XaV7Wr105OzqS2PLpp3ZmpGcJiLUV005o966tK4qLMjJTZQ3zF+Uyj50dXRcvX6i9WgkNhIQEaRAoiV6weJGAkt1LT2NQF65aVrjG0PXAMBBB5r2G2mpFEVoCgdcuMvGKPGXw8sXJetru2Lq5t7u9t6eLhDR2Tnxp2Xn5w9OlpfZ4/foNqjWdeeulyryttd2g7bsTQoZHR+/evU9daQ+ki3S5hIlIHpoacBr3IAJmy1xxjk2kqteJiIcS0mbgBqE/9kjgJYDYsm2rWwSitrS0vP3220pHv/niNxws7Sf4OUSl3HUZYQBoevmy/Vi8uJAXsR2t7S2Wm2xCandmbAxnLBlLpaYvH/orOdlsnUfHjx/nDHBr4L91hPVYH88gSYmoxOm77YwUE+kDh0aGAFvXG8VRV1u3cfMm+93V0aVqo+d6B8pcP0ZAT4pnaPjG5SsV//mv/+KnP/u72sY6guXs/IIvT5VcbWw4euLLM+dKG1ubfQ53izU1HpYBdTq/codM/Gef7+3s7NywYcOuXTsdMMEH6+9AM8+f7TtgkQkCjYrVP0oP8dGRsbCp5nro5mdddXsCKEN04nlsB4JkfXg4UI6HkHdErBcVFXG6Wn4EHmDyVPqC4JBgxpSYXZlR6PSIBcnJmdn506dMY0dYNLkZ91JAzaSWnCr5xS9+s2vH9m++8NySgqyO9qbSMyfnzZ2Fy5WPzF+8uKW9jZiKUTt79qzxcmvXrDt+7EtxmynHWm/QTIWFBWpOBYK/++3vh0bG161b3dxYa9+5KJSslCGC4uDhY2qb4uPjW1qaPfYf/vAfdFMbN66HD8ACWgwb1NbaSmSfmZmJJGxvN43oFjwEjcrKvfPu+4M3+gRkosZVq9dMfBTU2NDEYLGYgUpKhBph6qJFsTExICHxNzaGdRbcaOIlRFAA+vguBzqLYiMU/AWSoQHqeApaCWDS2J41XL58ucrNiguXAgzMg4eHDx8GusXZTsj/+sWb1zta//Of/6X739bahb/VtCg/J6ezQ2efENofKy/tnJmdE6ABAmXR6RHhU7du2TBxwn0NNhcvyo+Pi8fbJCYmZGWZmzF3cUEeJtN6MsdnTp3GpFGgnCs7zyeh+GaETYLDeGgwrrevx5blqv9dOF91PzlDUVEhFognRoeUlZaaC7Np65Y4PeEuX1yUX0DEAKoyUo8pwZuNjQKdC8YTohlEAQDQ1bo6edOPPt4r4Xr5cvXxc1UD13tvjt8hZHjl5Rc3bFjX3NJw9NiRUyUn6ZjEj5Co/pgWCgylHpf+sc67d+5ghtCG+EmmL0AxTZlsjrxcMr2V1noqfHRDzcpIU0DYUFu5evVKG3XmTBkEo6tOwWKNe3TJj3Qk7ILjHagij1aXPQd9KtFw4MAxbYz4NtS4ndJVyg5KAVAqUJgXF6/44Z+89trrL7e1tx45eKS8vFw8TY5+796dQ4cOxScsTEpNEvz5UgDIrZ86bRq1GsaS+1y5bNn46NiHH35oUPaa9WuNu1OFm5WTHRYaceb0WYkB/m9w8Mb6jVuiYmZ1dl3XvdoYUAQJlMnuOWlkg642V+StxXxIBYylO+trEhLi165dCeMibM+fB6GueCRfIJaqr69zUN1lMd+D+7fj5qJXovfvOzo9fHJ6ajLZc0pSAsCnlTXpOy9oAMK9BxNkV4xcrqy+ykXu3vUkmwkR+kFgXyAsMwU+4MvCeikpe3oYgXXr1jmiX30N23j0yHFyygDPFWgyHOC3UUGcvkK66aGQdbgY6jEpO1JbV33v/s2161ZKmtBhsjCsBOaAYCoy0BXBRwSEpqgpUEgJE/R88zZGbcpHHx8QIFEQaeokO2Y3a2tqSJBI9ows5/tv3cbWa084oE3a/DjS2Ttmo4EIK1dqZfzMM7t3zo+b3dXaKjlXdaUKvNYTra2ts7am8tq19kmTQaKu3/3u9//6r++0NtcxC8Ru/QM9spngcnJqothg/OYosL50Wd6C+HmzIgkw77e3tsgQxs2bPUOj18gI7Y0iHreAB1jddLgzeNfK9F1bN9+7OaobEBuzacfuixevnCg5k5SYsmD+QpXd+Tl5cDgvKGPvhk+dGiLegq7v3h0f7O9dGD/XHX7uma9lZ6SNjw5nZuW0tlz7dO/+G/qILoL14qn+tMe91t5VdvbU0oLsaZMm+FnzZkUtX5K/+8mtL73wzNRJE/qudU64f8d9EFT+7Gd/fbX66oVzZSY+GNRhPpnNszHIq5yc3NTUFMwGW+k02xWJTqCez0d/Ecs1NbUEsGH3dfCf8yavgIyAIBGGAEUCzK8Ic0tnzX7sCkNDgknaxh7cfyA9K3P7zjt/0M4GKGpraZkfP2/jjp2NNVV7Pvnk7OmT+bk5G9auQ5k7Xjy9dJGgfunSpQP9vQZrDA3c2LDta9e7206fOXPtWo8xZq9/93uqSF3vxOQUBQZNjWZhEyXLb2n8MTx/fkKG+XODg59+flDlZdHSpepXEPmffbFv/4HDuAhuO3CDA72LAuVHUmLKwtx6XkBMLOZzpdk1ZkhxN7kgB8O7MCJ5Obl06mRpSxYvBuu0l5BfOXnyJFgAJUlogaKiyMnCywlGP09GftpNqWl505ITJzCsIhGMweYnth3Yu1dACfjhny9fqiSWlXjNz1vERJpDPSM87K1f/usrr7xkaz766AOW4szZM8gQdaXamn6x92BHZ6dKWPckdnasJIo2sJpC3bt7T4kC4usf/u+/05uY9CAtOVWKVt93alJR/qWLF9euXfvgrg4kt3gOMhy+kIvt7+tj4lNT00SEOu+uXrVmy6Yt8+fF664pUTjQ1zcXxo+bZ41E2PHxcYIwvD9/hgcXIcFq2B6t5Gy3fZHMY9fq6pu4ARAqkAl+9BDF6q9NzaSqIN1atXI5PujY4cPvvvuZFjQTg3QNvomj+sGPfphbuOy//eVP4W4T/RYuiDcO/tH9e4uWLCkrPWdTenr6NOfVoiE1M/38+dLI6dPoKs1qyZZcaGzwwKwa5tyCv//eHhW7u5544uG9+4FA7eFD1URQalLSwv7BXsDl9W+/Nn9BfIgB3RN16xCtRQJVsiksy7Mvvjg+OGhW14F9x1xkrK/AThB24siR4uXL85cv9ZXWTcioDQGPAXeOjRlqql9lX2Nzi7iq9NxFLvDUqbN19a1mYmOCU1ISd2zbkJ+X88ILX19SWHTo8NE//PGPJ0pOOyzguc83KKqmuk6ZWmLiQvySJFLxymVLFuWnpST29l4zxNMn6NiDGJSy9szzVCkFMqOkYzFGTZm7W1VTlZeXn5WTd7bs4mdffCHRZaC0Myz4gM1FGwRuTiaEZEfS09LqamsS5i8sOX4a4pNO02hUi+Xb4zdJhAb7+3QDwcVNj5jS22egdDOevLG+3lF8cvs26FkAhKwzNOrjzz5vaGqESIBLrlR+OUD8NjSoqqqrbTp46BjTHxMTS+gLSeDSqATcF0/Ot1XV1Cq4Xrai+FxZ+Weff2o7CAC5ACcKMMIMz541BzKQl3UBnR8gjGl+8AD/H7Zx4zoNDQRMx44dPX3qLPWfGyS1GRE1s7ahsa2z+/Z94owJZEH9AwPKE3PzyFPznFtCGxdcjkZ21gxXUVjfwCAPdNeP1LiKqquhwbjynbt2Sv20tbaQlzqNYLSYbmjs5qOJwQVLlgqhhBn79h0sPVPmyxITPhc31wAAHA1JREFUEuPUQ0+aiFxVrKnB9YO7d/QhDgsVINFrIrcmBuInVZmRkRwbhkC8OHd2/PRQBQbB5j8EKkmiApzT5KAQAgVmpEM3k84OoFCO9v69245u0ZKsvOzkJTkpT2xYWViQZS5q8sK4lOQFly6fP3xk/zRBR8QUM8Qm6DPQP2jNVxSvWr5ihYusYq6xsfnsqUDcTCM6NHyrrbO3oqrx+PGzDY3tX5acvHCpsrdveO7chE1P7Cwvu1hVdQXbZ/fDw8O49LCwyEsVV+sb22rrW6prGy9WVF2uvFpV06CjSPm5C1WV1aquu7q6JRcUYPDZxDcQANMXYE6f2rhuuLvrStWVkbHh5156Eatz+ZJpeenaZOOKDHH94+//XZAnD4kmgqHULN17dL8PjzPc5yWXFhXZ+OTE+cMDfT0dbQkZeaEzos0KLVqxQgsVKTDKe+i4tal5aX5OwtwAy1qYF5iLxl4TQkH6/QP9MyOieHPT1X7w/R8ArRDE2PDYQE+vvueks3CHkC0ALUNDgU2CCJm5u1DKnTu6l4HMVDnotceQSIFXPRSg03h//0CywCQpqU09vkn0sY6pRlkR0uGiQ/BNZx+QtqO903uFGFE0PZy2E5iCDfFgiwuXPLg1pvRbZnXLpk0rl60gcGe2MHX19fVCBCFdfU0tBrihujoqPKzy3FGGJiMtfdeOXbpfnD599q03fvniN18MaHCvXQ+ZOi0lNR1qKC0957CqEUJIKi1v6x567dVnZSAj9ZUOCursvia205kBPOE/FD/NChR4BMfMmokdosKKjJzJ60dGRBYXr/bw3sJbM7vz5kUIiULJ+a5hhgO9FUC/Tz/ZI8LWV0oroxe+/tx3vvsd2LCuthaC5vxVyvpKmKC67KqPAh2EXAKd5KTEhoZGY7lPnSnVy3ReSNDkKTOKV2eovzx++OhLr31L7lPv46bGepPR9u77ZNu2HapfDxw81NjY9b3vfQfJduTop1XVtQ8ecaxBHV2dIqHIyNmK6210Z0cHIPVPf/+3hiyWnSsldfv04z3f/eF3aBGpMWHwrVs3/+mPfvTWG28Zzk149O///u+uovS3DZo3Lz5QSzQ1PCM1I2JahAabZWfO0afYTc2yIAaVZFjBuVGBinsSCdGeShKIwbl3WqhnTewT+BJ4mIVJ15CSNo+2WcmyzojWQXRNYyhbs3nTJhBVOaRP+/TTI8QOdXXVa9au4ngEu3IPv/2Xf5J/ykxPRl6RRTCm+/fv2/X0U4GFBbzyFusXMXhjyAAHSzRl8oRrXa1LFxdWVFzu6uzOysr8/PO9cfParlyu3P3k5vVr1016FHxz6GZlXw2tZtKC+eHTZgN4wZMeFhRkXrpcRlYDc5mamZU9qaNdPPogISGR7i45tSJdc+rBfoZM28+oqOjTZ8pk9braWj9+991vvPLSuo2b6+obDu3fm5uZhVULZIxu+tfYUt3e9fSa0NPdh9+jQ9i4calgFIiWa6muudpU3/yb3/6GANbV8t+5cfHj4yOpaZm00IKO1auWh9ESh4dLWmr30xRoSHD168/szs1OHx9fd7W2ViSXX7C05mpDWloGeI6YIyQnSIkMibwxJWhyV2js3PixW3ebWlp6egZ27UoAqjCuaBuxDPaFRZuhKCcyEuuu2pLqLDRkEmJLGybah76u60nJiTMXJk5V+T918pKCgk+/+HTBpPjMrOzp4XqdTClevmyK9h+PaW0R1KbNW/RdOlt2mR4nKSXToPmjx4/PCA+MSMNSQWaUONKfMbFRKclp17q6qSJCQ6YO9Q10X+8wRaagoAhJi4S8cyfQksK+dHa1pKxa29AwQYaPXYL/HBLeenx81IxWmhGvv2XLZqF/fX1tb9+1oaGB48eO4bR9wtSpRFgKEkLEcxu2bKcrVnnihq1eXazFfHV1te+9UV/v8nZ2qxFqWbLEqSYCv2E6DbT6YMJ9dQmsBHMxYcKUIyWXcGDff/2Vy5cuBDT2c+ZEK36YNPnmyC2t7zzJwcPHuzo7sFxcGvQDha9YXpCasqAS8y+RQdgSHhITPX1K8MOhGz26fD5iaidNycvK5/gZCvkXWfa+vtFQwo6AtY5SGIQy8efMIy0u9My6UsOyiqdPniAURdHIVU+8d+da6+CkOwOTg1IGeli/rpz83F27t/M3cQsXTJg8cTJd8fQZd+4/HOrp82Dnz3/ZUKu/+dThQRFqELJa3Hmtd3Ti5CgNgxYm6rjdrzYeAiu7gMftfO31VzdsXG+OfWZWalVlRURkfEJiKj3AjAdT+gdHBgdH7tztjY6dQX58NzhUw85lK9c+uCPZGugeV1vfLDa7ctWU8ig/aPqECNFU8Ma8BRjehKSFtBISD+7nhYtXFFeg1C5cuIyrrKqqBgrS0tLpdJHREmkE5H0DN7LSM4Qv4meuOCcwkvSeFl/ELwSLNwZ6ChZla2R2e3y0vaVJM1+d6YuXL1Xh7+AIbyF7CEXVs1wI2N7Wde1ffvHWM89/I2hy6KWKqoorVZrlo4DgHUpNoyGoXVg69AsPKuni95LtjJc4CS8v0XjkyBGuq6G+Pjcne/fOnVJTul3zCsePH/3sk08AOlzBZA7fEbmptZjc7wOiGIU1DvFXigzci4RpdVX1V0Nc5YxPHj8ul1NUKPNSJDjye7oDn8kUIr4Ec3JvzrYwQo65vKyciANxqkfXm7/81Wef78NtOCuHDx+hunRiaF3zcnMEKM7fY27qTkAucWt46bJlAjUS56SM/P6eTqvNmjNY1pMOUCRIjOeHagjr1DpGuA5XnJBS+sFhjcQXR2pKhOmaKCD2mrwCg45glKvIyso+evQo9LBx82ZF05g0X4kh4fP48vLycutWVsZ0zvSxGNp9+/ZRx3mGl159ZXxsFFdDjQJmBCQvcXEQqALhAwcOVldXmZZcvGYtv04fodObK+4myEnreHmtu4fwicYogKODg+y1yNi7SIl78107dmZlZ/3d//V3knz2QyivWSgNgi56iJYf/elPZCTcfEcRsmYmMtIzME5xcXGS/AwlmlQyUqYBmaxjrQUPvGlWlrc+WVLSFRjAnTdjRsSyoiKRinV09N1MRZbO832RjmU14I3sB1PG56gEDVTmBGY06rpiiRYXFLiN7O+2bduuXLz05htvZWUlgApp6akGHKgURveZCGH3Pa2nIqhBqEozP/vMMz4c8iAFPn++fPmK5TRENVVX6KhE3kSehMaRMTHHSk7KnadmZBYtK6Tvhv0FKGEzZtBqHj50WFtcfTeICemBEdfanagxUOVFu6Aeqqa2QQxhuMf7H37W3d27/cknPv7oQ734vU1E5Eypfron6RD5m72KOpYsWbdpo/lKjcIdRSMhdLCTHkc/jZKChA/Fxat+9KMfv/baqxaB/E853ccfm+K+T8Dt/HC0Y2OjjvqMCF2jpuu+qi2c5i9JSQkuOwtLwYTpkubBXMrdjozikCMsrNWTT6OVA6egisdE/eQ+8oeebrp8pyg6SleU0N/9/j+IrFNTSJ0WoNFEwM6kjXZlvEWYiVfNjRov1Nc3yFo2NDQ72OAZ8SSCNC8/1wRNXUI1U/zyxPG09DQSsy6jhah+5sRqReMZuHYHTPzKAx//siQtPf3A/iMTH92Xgx/sHxAfEyIKBeSWMjLToqMj8Wlz5sTGJ8TVVF+5K3Hb011VWZWdnVt65qwge8vmTQcO7IdviooWB4Z1jg7OnhtDJjlD/8noCK3OEpPmZ5urGreAyULjuw6eQeknlyXFIHevYYo/VOlIwq56R4q6paWZ2nxmZIS+pmwCPhOiZdb8d9GiRTI+0gd8udNFLSEEhH1tH1zpGAeueXT41WrdDR898/SuC+cvGM4avyBBaTkXq4/H/n37nIr0tEDRl24PKckpE4MnSpFivES6tLg82aRJxhtQmuPppjkbBAdEoYHtC3R7AQ0D43D7rvdCEtRz7qknV4jn+pA73DTApy8wMMC10nXVJ7jvBAcSTCynO7hh42Y97b4sOVUuoVpxRUFCeEQU3ZnWjGVlF0+dOAPNBE2Y2NbSfuLEiXffPUTrxo4x7y4Rd+tKIgXxP57EWoXrDzttGjoBi1NScqKlOSAdeP31bxUuXfrYnWshO6W1vZNOnu2kXhR8s2ZoUmFJ3Ly5eVTWcXFR0VFoTrorqitjS7kAiyyWD35+7aKCJQWlpaVS39KhrR2ddfXNNXWNpi2yaB6IdUCjWxcSWC6E6aBQ8j6kfSHBk6iHiPKttUesrqrMSk8zUvJK5UVWfWzEj+vXCWnt6uJFi/KpQ5w/0cbJU6ed7ECm1NXF4BnDoUpmQdKKVWs/23dw0pTQ2oYG9km98CSAYYpxG4F5HB6XvWO+mR6pNWmnwJKFhGhNcq70nAnUgeorI8ee+VpNzVWCru3bn/jFL34h5KJd9ApoGft9794DK+qQ8SsPHhASGnavu92QeIUv5E1dQlAUwwlZB4Iko7mCglCRjIgHHhvTQ9nkkXFCuM8//zwtLZ1eA1vIIgQHBz2xffvWJ3ecKimxrDuefIKixPGdPz/+1VdeNp+bLRDbSUniScBz6m24qa6ung3IzcnxCZNDQ86eOiVKw2riJVTykQrTZeF+pZR1DHFpPZsMKwTgSbwOctiyMFUycD7ZGiBDEhIS7BqiWFqeStmJdOhrr17lC2GItICSajbWqKamxikR0d67FygwePbZZ7lky5uTk91JTmLRwsL/7d/epDzEIc+ZNZd4QfnEhfLzQAzb9NFHH1VWXLHBdhCdlZWdrbkofz86OmYEhs4Lj22BXrezRvXIHbuprsZRJm5SM+CcSH96KuctLy+XggzDI35dt35D9qI1TQ3VlPukFpqZ3bt3XwbYX7GJIglIHA0oz8fJ6VdiHbACmzdv8VE0Dpk52TpMEhGog2RJzXYW5II9I6ND5lHQvPJbzgNHzj8jk5Wu+0OHwa2Ha1UHWpnnnnvmzV++JcmxdeuWn/+fn7N2JDDgsczW0889xwRfraoOoOPePhfSuQrcWCy8AtnsbFm6X731Fpwkfn3+ua+1NDf0X78upocgo6PMdbtx5Mvj7324p29gPCsvo+TU2TOlZ48c/7L8YsW1ns7Wtg5dulCmXIUep5IvK1auycjM5k4KCha7gGTY2nRERcecKS1H8NbU1pu/lJqahOq53juo3ybJordLVKrJIY2N1Dc15lJqpSTz8bIYE3Si6b/BRCan6g2UvXv309LwR48e/+STPSUlX3Z0tPf1B2qZ4uNMqJg4K3aObD3honJAUbsZMFpEGb3tpqii83ubqGfkzTFN4Fosdd7SpefOnGIBLaB8hKABVhbNsEeOq29x8gG7B/fvOQ/EuG0dLW+89Ue9dPTkC/xJRARTwAUCEC51edl5QXZIiC5Ws0TzvIhIyAHIyEinUVq1uvj9D969eOnSz/7mv5z48mhVVSU9F9stCJNqQtOJ+yXbSkpOnj9/QYqota2rq6fn5ZdeBI4nPpqI7XQTHWk/kZ039K265kpDQ41BOsuWFwoHr183Zraf07refb1wcSFXsWD+guzsrAvl5SkpSfLikmLOg9oS2VkIqq+/j01Dsbe2tt8YGjfx0e+lNukMEJjCQaWfKtk5mqhoPfZnSczyQ9ShnZ1dlpEEVO2djXORLQX+1pu6kqhRTCPalr1lcEbGmPWArDrgEu5g8h8yOMp8L56/uG5tcUx0jH5pKsdJJiprakkKHGk+tba+AQrk5CgDNM+QbyT0xcempqTaDKpIVsVV4gvv2irrgeu/eZOp9wB+z+gRPM6aO8e0yECLhKlT58XFuzj4MBSPyqDAwdY3PG4e5aB/YVmHD3jSzf9sadlne/dja4MmT+0bHB6/dY/+oLT0/N//w2/pJa/WPC5eGhoFl7Zu27L9idUIp7FhtTeT/VwBKzEEUAtgwfFazECtdo27IbDX6UlqSKEFVEXxophEPCcYYLFlWIeHb8TPjxMX0DpJb5EIEBU7PwIF/+oBRKlAgvTg7j1leJI7zHvwv/33v6m5Wm0jlxQVfrF/vw7P5nVpBzl4Y0z3NmS3T2FtiQnv3380MjpeUVF1pbJGktY9V43+1bLl5ORwkIcPHpDP13NncLB37tzoyKhp1BAFi/KmBAWVn5VyqJeOsLVcCw2x5paAg9EYTrkIf82GraXnL5qi0ujJ7j6MnTMHNvRzhZg0II4Ip01lwGqjCJhspEFubg6UJ5KNj5/H7hcVFb7wwvPwiLPFr4hm+LNNm4y1W+Ab/blDg8kZH79pvxw4W277+X5EVlZWlpPl2XxyZkaGfK8b6xcDF64JXXS0E89d+YNz58p4RHazqKgICFpVvAIwaWxsUM4FMZlflZmZgZCEYuQGnLY1a9bYiJMnSoQXcLofBw2sWbVm7px5j73XmCQZN3nZoJ9HD9555x132JAJEgOSB2bXY9waH9OgSBkT0+Z6MLiQmuDjK5MhehMWgwie3CK4Qk4w0baXEpoobnF87ZEv49fdMTCTksUasuxQnl8+B5sv1H7x5ZfFKz6BSBa2EGH//vfvEJcXLSnEjx07erz8/MWycwE149JlRRnAM/T98IGf8uWJ0+KrzVs3eyOlC3Fx8xlOI5G5ZBM2vv/DH5SUBIafSbJacK3snn76Kb3FGS+v4xbJqoyM3YqMinnp1dcV/P38f/yThq6EgtTV11SgXryscUlSYqKj4q137dyJsCW2ct2+gswemPOWst397LMzo2eeLy9T1AzfYItmz4pBFQwNDiqWIgCRDgQX2JHH1kRp0wRaJL/YCGCF5frZf/nLTz7+6FhJhRpZ+qM9n34eGqjIHvI5r3/79YG+/pNfHg8Ln64FFLvMHLDsDkkgJ42eevgQr/vmm2/6ibm52XGzYpvqa7kNj6Gm5cGEiXsPHGhuv9Z+rW/Ltk1Jqamk+bJBsDl9c/HqFa+88k0KiHTF4WmpAwN91lCnMTGffMygUuLBIThdNyO8KBZXw0yJIsLFp3Y9yYej0YSap06fleAkFYmJikKbBIUEMwABWV7wpHpXb3gkPn7+mrXrli1fer3v+ttva2r7sWFMUvvx8XHiwvT0VMlppD2TzQsqyJFAYqDnz5+nzEP3CVGglmNJCQuFyzdHx5EurvyZ0/LczU+9/NK5ki/Ly8uQE85SU7NKhgIQAaxkRhEJpqESW6EEkxISXMZzZedOny4rLCpwJO7fh9SFOyEWkP0VO17r1OxwgoJjeld+tKG+3g9iXjWaUbDkrd99d8+rrzy3avVKsgl3H93Nrc6Vk5sZUKsKRORNkGm4DebrwKFjWlubjL169RowUSmF7ebdBwfNMJo5IzL87j2NwW5/+zuvafAyMNhnDIz0h8kkeianpKQdOngI0pUV8lerVq5gQ8+dLe3tHeDSGHQu51rX9eZGk0MNzbihEW9V1RWXBSfvrLqSo+NjuvzgHhXtxMcvoK9xPcFxSV/3TsqT+FMIawX4Er/cU76Z93LL5E8DEXjkDEtUW1unHzLEJnstMxfA5frOz561MJ6WOAVv2dTcdqXmamNTR/+Qchr0hm966PjxwayWEggpCcVmsCAHycgokCAv8jCekzv0j9/YArbFuvmNlcSZBIVMutbbY5yIOlHVILyg5jiEhySg3m5kZAxEPnPmLHiNaFGxJtLt55t6++ubmrUi07FCXwUzvB11k9J/+pd/7eW0v9+4YZ1KgfGRcemVw4cOqYYU+K4qxtytSU1NsYPShAIQGuyh4cHCJQX0xhYtYrrBqxF4RyDAjldWXtnzyR7BnnXjKdl/hR+4THDWkk4NSAgjNLQTIIo6FMY0tza3tDTdu3sbpYeVYQ8twvy4uOC/fu1rp0+fycjOUCHQfb0vb9GiFcWrFyQmzpkbSz4AOIswJuueNTFI5T5AhdRCWlFV6VFi1UTizKU7r8T/6OHDUFJ6aiImITUtMTOfaHiKTtWH9u//fM8eeqHBkUAnfvlqojJoyAAgBgVgDJsxE9trsoJEvSUj0RRHCC+iosR5kp28L/3eEDQkdgEVo7VAiI6y6DTiro1X5Y+VLjH9OAHNUevrNK+55P6vXbdWbAeKus98HqRG4+6QYUI8PNB69NgxTBEnER4e1tXZiezeuWOH31hEng+qUdRixRlx34KaoGXQGed8ecXw0IhARw5//vw4f8XzIUDu3bsL6gq2PPD58xcpFRubGkk89JJAH9VerRGvbNywITsrR0mTYGnt2tUAph9h8IWeTDhYuUkI7NKF8uiYGM4b3GMdpF4QeIw11+5RXRhg2S/HnDaHVBZE8L/4UjDKflsTTB9XwT2IdVw20AEg8FToXEZT3OkrPbbgCU/oz+ESvXXcQH/Y3tHuynGiTvPy5StEGEq4bNbSpcuKV6x0bogdxL7g1bTwaUiVN9/4qLauks4GaSyLrJhMnezLL79qFtmpU6f+6q/+irrVPcnOziwuXkUwicISQ4sI/UNXTK0qd7jtyZ35BcvLz5Y4Kqmpyfikto5rNTWaA+A5s51yUojt2wzHmWY31Y2A3u6pG+vVqnRJqq0VHS5bVXzi6FEnh/6QXoOlgBaFj8J91D16nBGU9WPluV7Mqk+wDvg6OG/NujV6CO7buy9uzgxFWqJJXxmAILdvb9q8XlqLKBTBi0zGoNI1WHxrblkdCebAVxavX3+xvJwrzc42Pjp2VIn+jSGIdcniQtmdP/zHO7WN7TA1ayshDyWcK7+Yl5/9X//2b5Dh6iDPnT2jjJoLXL50OaXG1bqGzz/bizsKhSamR7DmDJDNQRah3Hlxkaj+GSs1zOzrp4MgZexo7yYrWFVcpPSj7IImnydVIwD333jp5aIlRWbPVlfXKGyorKqcaj7GQzPkwh0qbZT4KgFfuJF1gzdYGQbRqkJgaWmpXKB57n4gdwXgindxg3FqtmMFIdGoPHZcnV9Pd6cDBraCfaXnylYWr2ZJma0A3NSD8uFDBEZMzEwH73p3d01t7e27N90Ib8HUsmXMgq3hwmW+29s6mATH/tLlC5KU58rLlb2D/7/+7e9Ky89TnCUnL/jRj//kak316OgI+ShP7xlGdN17NMHSQJ96rnK9Kg5RiOcvVdbVN548eQ6SFlcdOHBAPOFvrWl6Bt3/9IzM9LVr15jyocKKM6LcaWyCGZoNzPEKDI6V54ck/xISE/BYH7z30YOHQcrkGhvbgieGzpw5NzycoZoVNy9B82vVzE3N3agUQiTfC1UQ7tbV1lOJMgsN9Q3WWdSrHb8KSIH4PKzc7Fm0TiyDvD4hDGBtTYBpApYZEZH22us4AMS9kClZE6NrlXQGRjDMiY2FjE+cOIkeHx697TlNwiUkRvcvTEjgLZgCURpQK3p0x7+i/VlIulqvc/vObYIMt+P+PXNl+SoDWO8LElhaVpezJLDvolK8dUtMoooGahRbWzqMt3PIeqB5pcO4HQGJGBcTQIBGtYe9CAufobZnUsjUQOD7cKLsT0Jyygtff1Hk6ku8lYOFp+C0SBGvXq05uP+w1hZMUFJSooakqCbnR0oVsb1gQbwnBGuskrXyvXL2fjrf2dBQX1ld1aTz861bGVkZa9esZoLi4+Jlaqnn2EBlMFJ4fDNGCNQbGx/m1xrqG+vqar075ub/B8DXcvdWV9U7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29" name="Picture 5" descr="C:\Users\Sandra\Desktop\FAT DISCIPLINAS\Suinocultura\suin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03648" y="1531938"/>
            <a:ext cx="6644782" cy="498914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HISTÓRICO DA SUINOCULTURA</a:t>
            </a:r>
            <a:endParaRPr lang="pt-BR" dirty="0">
              <a:solidFill>
                <a:schemeClr val="tx2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 smtClean="0"/>
              <a:t>Brasil</a:t>
            </a:r>
          </a:p>
          <a:p>
            <a:pPr lvl="1"/>
            <a:r>
              <a:rPr lang="pt-BR" dirty="0" smtClean="0"/>
              <a:t>Chegada em 1532 </a:t>
            </a:r>
          </a:p>
          <a:p>
            <a:r>
              <a:rPr lang="pt-BR" dirty="0" smtClean="0"/>
              <a:t>Raças</a:t>
            </a:r>
          </a:p>
          <a:p>
            <a:pPr lvl="1"/>
            <a:r>
              <a:rPr lang="pt-BR" dirty="0" smtClean="0"/>
              <a:t>Alentejana e </a:t>
            </a:r>
            <a:r>
              <a:rPr lang="pt-BR" dirty="0" err="1" smtClean="0"/>
              <a:t>Transtagana</a:t>
            </a:r>
            <a:r>
              <a:rPr lang="pt-BR" dirty="0" smtClean="0"/>
              <a:t> (Ibérico)</a:t>
            </a:r>
          </a:p>
          <a:p>
            <a:pPr lvl="1"/>
            <a:r>
              <a:rPr lang="pt-BR" dirty="0" smtClean="0"/>
              <a:t>Galega, a Bizarra e a Beiroa (Céltico )</a:t>
            </a:r>
          </a:p>
          <a:p>
            <a:pPr lvl="1"/>
            <a:r>
              <a:rPr lang="pt-BR" dirty="0" smtClean="0"/>
              <a:t>Macau e a China (Asiático)</a:t>
            </a:r>
          </a:p>
          <a:p>
            <a:pPr lvl="1"/>
            <a:r>
              <a:rPr lang="pt-BR" dirty="0" smtClean="0"/>
              <a:t>Cruzamentos desordenado</a:t>
            </a:r>
          </a:p>
          <a:p>
            <a:r>
              <a:rPr lang="pt-BR" dirty="0" smtClean="0"/>
              <a:t>Século XX</a:t>
            </a:r>
          </a:p>
          <a:p>
            <a:pPr lvl="1"/>
            <a:r>
              <a:rPr lang="pt-BR" dirty="0" smtClean="0"/>
              <a:t>Melhoramento genético</a:t>
            </a:r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/>
          <p:cNvSpPr txBox="1"/>
          <p:nvPr/>
        </p:nvSpPr>
        <p:spPr>
          <a:xfrm>
            <a:off x="4914924" y="5661248"/>
            <a:ext cx="4096827" cy="101566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 smtClean="0"/>
              <a:t>Cozinha mineira XVIII</a:t>
            </a:r>
          </a:p>
          <a:p>
            <a:pPr algn="ctr"/>
            <a:r>
              <a:rPr lang="pt-BR" sz="2000" b="1" dirty="0" smtClean="0"/>
              <a:t>Restos de alimentos</a:t>
            </a:r>
          </a:p>
          <a:p>
            <a:pPr algn="ctr"/>
            <a:r>
              <a:rPr lang="pt-BR" sz="2000" b="1" dirty="0" smtClean="0"/>
              <a:t>Produtos nativos (banana e inhame) </a:t>
            </a:r>
            <a:endParaRPr lang="pt-BR" sz="2000" b="1" dirty="0"/>
          </a:p>
        </p:txBody>
      </p:sp>
      <p:sp>
        <p:nvSpPr>
          <p:cNvPr id="7" name="Seta em curva para baixo 6"/>
          <p:cNvSpPr/>
          <p:nvPr/>
        </p:nvSpPr>
        <p:spPr>
          <a:xfrm rot="2925736">
            <a:off x="5248793" y="4861479"/>
            <a:ext cx="1113747" cy="38964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24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NACIONAIS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 fontScale="85000" lnSpcReduction="20000"/>
          </a:bodyPr>
          <a:lstStyle/>
          <a:p>
            <a:r>
              <a:rPr lang="pt-BR" b="1" dirty="0" smtClean="0"/>
              <a:t>Características morfológicas</a:t>
            </a:r>
          </a:p>
          <a:p>
            <a:pPr lvl="1"/>
            <a:r>
              <a:rPr lang="pt-BR" dirty="0" smtClean="0"/>
              <a:t>Animais curtos </a:t>
            </a:r>
          </a:p>
          <a:p>
            <a:pPr lvl="1"/>
            <a:r>
              <a:rPr lang="pt-BR" dirty="0" smtClean="0"/>
              <a:t>Perfis variados </a:t>
            </a:r>
          </a:p>
          <a:p>
            <a:endParaRPr lang="pt-BR" b="1" dirty="0" smtClean="0"/>
          </a:p>
          <a:p>
            <a:r>
              <a:rPr lang="pt-BR" b="1" dirty="0" smtClean="0"/>
              <a:t>Características produtivas </a:t>
            </a:r>
          </a:p>
          <a:p>
            <a:pPr lvl="1"/>
            <a:r>
              <a:rPr lang="pt-BR" dirty="0" smtClean="0"/>
              <a:t>Baixo rendimento e qualidade de carcaça </a:t>
            </a:r>
          </a:p>
          <a:p>
            <a:pPr lvl="1"/>
            <a:r>
              <a:rPr lang="pt-BR" dirty="0" smtClean="0"/>
              <a:t>Baixo GMDP </a:t>
            </a:r>
          </a:p>
          <a:p>
            <a:pPr lvl="1"/>
            <a:r>
              <a:rPr lang="pt-BR" dirty="0" smtClean="0"/>
              <a:t>CA ruim </a:t>
            </a:r>
          </a:p>
          <a:p>
            <a:endParaRPr lang="pt-BR" b="1" dirty="0" smtClean="0"/>
          </a:p>
          <a:p>
            <a:r>
              <a:rPr lang="pt-BR" b="1" dirty="0" smtClean="0"/>
              <a:t>Características reprodutivas </a:t>
            </a:r>
          </a:p>
          <a:p>
            <a:pPr lvl="1"/>
            <a:r>
              <a:rPr lang="pt-BR" dirty="0" smtClean="0"/>
              <a:t>Baixa </a:t>
            </a:r>
            <a:r>
              <a:rPr lang="pt-BR" dirty="0" err="1" smtClean="0"/>
              <a:t>prolificidade</a:t>
            </a:r>
            <a:r>
              <a:rPr lang="pt-BR" dirty="0" smtClean="0"/>
              <a:t> e habilidade materna </a:t>
            </a:r>
          </a:p>
          <a:p>
            <a:pPr lvl="1"/>
            <a:r>
              <a:rPr lang="pt-BR" dirty="0" smtClean="0"/>
              <a:t>Alta rusticidade </a:t>
            </a:r>
          </a:p>
          <a:p>
            <a:pPr lvl="1"/>
            <a:r>
              <a:rPr lang="pt-BR" dirty="0" smtClean="0"/>
              <a:t>Animais tardios</a:t>
            </a: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4274" name="AutoShape 2" descr="Resultado de imagem para PIAU SUIN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4276" name="AutoShape 4" descr="Resultado de imagem para PIAU SUIN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4278" name="Picture 6" descr="imagem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260648"/>
            <a:ext cx="4680520" cy="2880320"/>
          </a:xfrm>
          <a:prstGeom prst="rect">
            <a:avLst/>
          </a:prstGeom>
          <a:noFill/>
        </p:spPr>
      </p:pic>
      <p:sp>
        <p:nvSpPr>
          <p:cNvPr id="54280" name="AutoShape 8" descr="Resultado de imagem para canastra SUIN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4284" name="Picture 12" descr="https://1.bp.blogspot.com/-D6WpX7mv0fw/TV2BT29632I/AAAAAAAAAG4/rLepSyzrdqU/s640/ra%25C3%25A7a%2Bcanastra24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960" y="2060848"/>
            <a:ext cx="3816424" cy="2876818"/>
          </a:xfrm>
          <a:prstGeom prst="rect">
            <a:avLst/>
          </a:prstGeom>
          <a:noFill/>
        </p:spPr>
      </p:pic>
      <p:sp>
        <p:nvSpPr>
          <p:cNvPr id="54286" name="AutoShape 14" descr="Resultado de imagem para sorocaba SUIN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4288" name="AutoShape 16" descr="Resultado de imagem para sorocaba SUIN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4290" name="Picture 18" descr="http://www.terrastock.com.br/images/full/A081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1520" y="3789040"/>
            <a:ext cx="4104456" cy="2486292"/>
          </a:xfrm>
          <a:prstGeom prst="rect">
            <a:avLst/>
          </a:prstGeom>
          <a:noFill/>
        </p:spPr>
      </p:pic>
      <p:sp>
        <p:nvSpPr>
          <p:cNvPr id="13" name="CaixaDeTexto 12"/>
          <p:cNvSpPr txBox="1"/>
          <p:nvPr/>
        </p:nvSpPr>
        <p:spPr>
          <a:xfrm>
            <a:off x="1763688" y="3212976"/>
            <a:ext cx="65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PIAU</a:t>
            </a:r>
            <a:endParaRPr lang="pt-BR" b="1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5796136" y="5085184"/>
            <a:ext cx="1227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CANASTRA</a:t>
            </a:r>
            <a:endParaRPr lang="pt-BR" b="1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1763688" y="6309320"/>
            <a:ext cx="1260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SOROCABA</a:t>
            </a:r>
            <a:endParaRPr lang="pt-B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RAÇAS PURAS </a:t>
            </a:r>
            <a:r>
              <a:rPr lang="pt-BR" b="1" dirty="0" smtClean="0">
                <a:solidFill>
                  <a:srgbClr val="FF0000"/>
                </a:solidFill>
              </a:rPr>
              <a:t>X</a:t>
            </a:r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 LINHAS GENÉTICAS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 smtClean="0"/>
              <a:t>Raças puras </a:t>
            </a:r>
          </a:p>
          <a:p>
            <a:pPr lvl="1"/>
            <a:endParaRPr lang="pt-BR" dirty="0" smtClean="0"/>
          </a:p>
          <a:p>
            <a:pPr lvl="1"/>
            <a:r>
              <a:rPr lang="pt-BR" dirty="0" smtClean="0"/>
              <a:t>Homozigotos para os alelos mais comuns </a:t>
            </a:r>
          </a:p>
          <a:p>
            <a:pPr>
              <a:buNone/>
            </a:pPr>
            <a:endParaRPr lang="pt-BR" b="1" dirty="0" smtClean="0"/>
          </a:p>
          <a:p>
            <a:r>
              <a:rPr lang="pt-BR" b="1" dirty="0" smtClean="0"/>
              <a:t>Linhagens ou linhas genéticas </a:t>
            </a:r>
          </a:p>
          <a:p>
            <a:pPr lvl="1" algn="just"/>
            <a:r>
              <a:rPr lang="pt-BR" dirty="0" smtClean="0"/>
              <a:t>Animais de uma raça selecionados para a expressão intensa de determinadas características</a:t>
            </a:r>
            <a:endParaRPr lang="pt-BR" dirty="0"/>
          </a:p>
        </p:txBody>
      </p:sp>
      <p:pic>
        <p:nvPicPr>
          <p:cNvPr id="1026" name="Picture 2" descr="Resultado de imagem para suino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46621" y="5229200"/>
            <a:ext cx="1897379" cy="1628800"/>
          </a:xfrm>
          <a:prstGeom prst="rect">
            <a:avLst/>
          </a:prstGeom>
          <a:noFill/>
        </p:spPr>
      </p:pic>
      <p:cxnSp>
        <p:nvCxnSpPr>
          <p:cNvPr id="5" name="Conector reto 4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accent1"/>
                </a:solidFill>
              </a:rPr>
              <a:t>MATERIAL GENÉTICO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pPr>
              <a:buNone/>
            </a:pPr>
            <a:r>
              <a:rPr lang="pt-BR" dirty="0" smtClean="0"/>
              <a:t> </a:t>
            </a:r>
            <a:r>
              <a:rPr lang="pt-BR" b="1" dirty="0" smtClean="0"/>
              <a:t>  Linhas machos</a:t>
            </a:r>
            <a:r>
              <a:rPr lang="pt-BR" dirty="0" smtClean="0"/>
              <a:t>                           </a:t>
            </a:r>
            <a:r>
              <a:rPr lang="pt-BR" b="1" dirty="0" smtClean="0"/>
              <a:t>Linhas fêmeas</a:t>
            </a:r>
          </a:p>
          <a:p>
            <a:pPr>
              <a:buNone/>
            </a:pP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22" name="Picture 2" descr="Resultado de imagem para duroc mach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556792"/>
            <a:ext cx="3150349" cy="1800200"/>
          </a:xfrm>
          <a:prstGeom prst="rect">
            <a:avLst/>
          </a:prstGeom>
          <a:noFill/>
        </p:spPr>
      </p:pic>
      <p:pic>
        <p:nvPicPr>
          <p:cNvPr id="81924" name="Picture 4" descr="Imagem relacionad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04048" y="1412776"/>
            <a:ext cx="3672408" cy="1955438"/>
          </a:xfrm>
          <a:prstGeom prst="rect">
            <a:avLst/>
          </a:prstGeom>
          <a:noFill/>
        </p:spPr>
      </p:pic>
      <p:sp>
        <p:nvSpPr>
          <p:cNvPr id="7" name="Cruz 6"/>
          <p:cNvSpPr/>
          <p:nvPr/>
        </p:nvSpPr>
        <p:spPr>
          <a:xfrm rot="2345970">
            <a:off x="4150942" y="1991182"/>
            <a:ext cx="978007" cy="1068834"/>
          </a:xfrm>
          <a:prstGeom prst="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5436096" y="4509120"/>
            <a:ext cx="33843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Desempenho reprodutivo e produtivo com ênfase 50% em reprodução e 50% em ganho de peso e produção de carne</a:t>
            </a:r>
            <a:endParaRPr lang="pt-BR" sz="2400" dirty="0"/>
          </a:p>
        </p:txBody>
      </p:sp>
      <p:sp>
        <p:nvSpPr>
          <p:cNvPr id="9" name="Retângulo 8"/>
          <p:cNvSpPr/>
          <p:nvPr/>
        </p:nvSpPr>
        <p:spPr>
          <a:xfrm>
            <a:off x="611560" y="4581128"/>
            <a:ext cx="31683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 smtClean="0"/>
              <a:t>Ganho de peso Produção de carne  Conversão alimentar</a:t>
            </a:r>
            <a:endParaRPr lang="pt-BR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CARACTERÍSTICAS DESEJÁVEIS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b="1" dirty="0" smtClean="0"/>
              <a:t>Matrizes</a:t>
            </a:r>
          </a:p>
          <a:p>
            <a:pPr lvl="1">
              <a:buNone/>
            </a:pPr>
            <a:r>
              <a:rPr lang="pt-BR" dirty="0" smtClean="0"/>
              <a:t>– Resistentes a doenças</a:t>
            </a:r>
          </a:p>
          <a:p>
            <a:pPr lvl="1">
              <a:buNone/>
            </a:pPr>
            <a:r>
              <a:rPr lang="pt-BR" dirty="0" smtClean="0"/>
              <a:t>– Temperamento dócil</a:t>
            </a:r>
          </a:p>
          <a:p>
            <a:pPr lvl="1">
              <a:buNone/>
            </a:pPr>
            <a:r>
              <a:rPr lang="pt-BR" dirty="0" smtClean="0"/>
              <a:t>– Boa qualidade de aprumos e de cascos</a:t>
            </a:r>
          </a:p>
          <a:p>
            <a:pPr lvl="1">
              <a:buNone/>
            </a:pPr>
            <a:r>
              <a:rPr lang="pt-BR" dirty="0" smtClean="0"/>
              <a:t>– Longevidade (7 ou mais leitegadas </a:t>
            </a:r>
            <a:r>
              <a:rPr lang="pt-BR" dirty="0" err="1" smtClean="0"/>
              <a:t>pq</a:t>
            </a:r>
            <a:r>
              <a:rPr lang="pt-BR" dirty="0" smtClean="0"/>
              <a:t>?)</a:t>
            </a:r>
          </a:p>
          <a:p>
            <a:pPr lvl="1"/>
            <a:r>
              <a:rPr lang="pt-BR" b="1" dirty="0" smtClean="0">
                <a:solidFill>
                  <a:srgbClr val="FF0000"/>
                </a:solidFill>
              </a:rPr>
              <a:t>Alta </a:t>
            </a:r>
            <a:r>
              <a:rPr lang="pt-BR" b="1" dirty="0" err="1" smtClean="0">
                <a:solidFill>
                  <a:srgbClr val="FF0000"/>
                </a:solidFill>
              </a:rPr>
              <a:t>prolificidade</a:t>
            </a:r>
            <a:r>
              <a:rPr lang="pt-BR" b="1" dirty="0" smtClean="0">
                <a:solidFill>
                  <a:srgbClr val="FF0000"/>
                </a:solidFill>
              </a:rPr>
              <a:t> </a:t>
            </a:r>
          </a:p>
          <a:p>
            <a:pPr lvl="1">
              <a:buNone/>
            </a:pPr>
            <a:r>
              <a:rPr lang="pt-BR" dirty="0" smtClean="0"/>
              <a:t>– Menor variação de peso de leitões</a:t>
            </a:r>
          </a:p>
          <a:p>
            <a:pPr lvl="1">
              <a:buNone/>
            </a:pPr>
            <a:r>
              <a:rPr lang="pt-BR" dirty="0" smtClean="0"/>
              <a:t>– Baixa mortalidade pré e pós desmama</a:t>
            </a:r>
          </a:p>
          <a:p>
            <a:pPr lvl="1">
              <a:buNone/>
            </a:pPr>
            <a:r>
              <a:rPr lang="pt-BR" dirty="0" smtClean="0"/>
              <a:t>–“Pelagem branca”</a:t>
            </a: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CARACTERÍSTICAS DESEJÁVEIS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23528" y="1600200"/>
            <a:ext cx="8363272" cy="4525963"/>
          </a:xfrm>
        </p:spPr>
        <p:txBody>
          <a:bodyPr>
            <a:normAutofit lnSpcReduction="10000"/>
          </a:bodyPr>
          <a:lstStyle/>
          <a:p>
            <a:r>
              <a:rPr lang="pt-BR" b="1" dirty="0" smtClean="0"/>
              <a:t>Suínos para o abate</a:t>
            </a:r>
          </a:p>
          <a:p>
            <a:pPr lvl="1" algn="just"/>
            <a:r>
              <a:rPr lang="pt-BR" dirty="0" smtClean="0"/>
              <a:t>Resistência exigindo menos antibióticos e vacinas;</a:t>
            </a:r>
          </a:p>
          <a:p>
            <a:pPr lvl="1" algn="just"/>
            <a:endParaRPr lang="pt-BR" dirty="0" smtClean="0"/>
          </a:p>
          <a:p>
            <a:pPr lvl="1" algn="just"/>
            <a:r>
              <a:rPr lang="pt-BR" dirty="0" smtClean="0"/>
              <a:t>Eficiência alimentar reduzindo custo de alimentação</a:t>
            </a:r>
          </a:p>
          <a:p>
            <a:pPr lvl="1" algn="just"/>
            <a:endParaRPr lang="pt-BR" dirty="0" smtClean="0"/>
          </a:p>
          <a:p>
            <a:pPr lvl="1" algn="just"/>
            <a:r>
              <a:rPr lang="pt-BR" dirty="0" smtClean="0"/>
              <a:t>Taxa de crescimento;</a:t>
            </a:r>
          </a:p>
          <a:p>
            <a:pPr lvl="1" algn="just"/>
            <a:endParaRPr lang="pt-BR" dirty="0" smtClean="0"/>
          </a:p>
          <a:p>
            <a:pPr lvl="1" algn="just"/>
            <a:r>
              <a:rPr lang="pt-BR" dirty="0" smtClean="0"/>
              <a:t>Rendimento de carcaça com qualidade de carne</a:t>
            </a: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pt-BR" b="1" dirty="0" smtClean="0">
                <a:solidFill>
                  <a:schemeClr val="accent1">
                    <a:lumMod val="75000"/>
                  </a:schemeClr>
                </a:solidFill>
              </a:rPr>
              <a:t>LINHAGENS SINTÉTICAS DE SUÍNOS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 smtClean="0"/>
              <a:t>Linhagem:</a:t>
            </a:r>
          </a:p>
          <a:p>
            <a:pPr lvl="1" algn="just"/>
            <a:r>
              <a:rPr lang="pt-BR" dirty="0" smtClean="0"/>
              <a:t>Acasalamento de animais aparentados</a:t>
            </a:r>
          </a:p>
          <a:p>
            <a:pPr lvl="1" algn="just"/>
            <a:r>
              <a:rPr lang="pt-BR" dirty="0" smtClean="0"/>
              <a:t>Progênies consanguíneas ou </a:t>
            </a:r>
            <a:r>
              <a:rPr lang="pt-BR" dirty="0" err="1" smtClean="0"/>
              <a:t>endogâmicas</a:t>
            </a:r>
            <a:endParaRPr lang="pt-BR" dirty="0" smtClean="0"/>
          </a:p>
          <a:p>
            <a:pPr algn="just"/>
            <a:endParaRPr lang="pt-BR" dirty="0" smtClean="0"/>
          </a:p>
          <a:p>
            <a:pPr algn="just"/>
            <a:r>
              <a:rPr lang="pt-BR" b="1" dirty="0" smtClean="0"/>
              <a:t>Objetivo:</a:t>
            </a:r>
          </a:p>
          <a:p>
            <a:pPr lvl="1" algn="just"/>
            <a:r>
              <a:rPr lang="pt-BR" dirty="0" smtClean="0"/>
              <a:t>Intensificar </a:t>
            </a:r>
            <a:r>
              <a:rPr lang="pt-BR" b="1" dirty="0" smtClean="0"/>
              <a:t>características excepcionais </a:t>
            </a:r>
            <a:r>
              <a:rPr lang="pt-BR" dirty="0" smtClean="0"/>
              <a:t>observadas em um ou mais reprodutores </a:t>
            </a:r>
            <a:r>
              <a:rPr lang="pt-BR" b="1" dirty="0" smtClean="0"/>
              <a:t>fixando seus genes na população</a:t>
            </a:r>
            <a:endParaRPr lang="pt-BR" b="1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solidFill>
                  <a:schemeClr val="accent1"/>
                </a:solidFill>
              </a:rPr>
              <a:t>PROGRAMA DE MELHORAMENTO</a:t>
            </a:r>
            <a:endParaRPr lang="pt-BR" b="1" dirty="0">
              <a:solidFill>
                <a:schemeClr val="accent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870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91680" y="1556791"/>
            <a:ext cx="5688632" cy="50405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reto 4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solidFill>
                  <a:schemeClr val="accent1"/>
                </a:solidFill>
              </a:rPr>
              <a:t>HETEROSE = VIGOR HÍBRIDO</a:t>
            </a:r>
            <a:endParaRPr lang="pt-BR" b="1" dirty="0">
              <a:solidFill>
                <a:schemeClr val="accent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 lnSpcReduction="10000"/>
          </a:bodyPr>
          <a:lstStyle/>
          <a:p>
            <a:pPr algn="just"/>
            <a:r>
              <a:rPr lang="pt-BR" dirty="0" smtClean="0"/>
              <a:t>Causada pela </a:t>
            </a:r>
            <a:r>
              <a:rPr lang="pt-BR" dirty="0" err="1" smtClean="0"/>
              <a:t>heterozigotia</a:t>
            </a:r>
            <a:r>
              <a:rPr lang="pt-BR" dirty="0" smtClean="0"/>
              <a:t> nos genes</a:t>
            </a:r>
          </a:p>
          <a:p>
            <a:pPr algn="just"/>
            <a:endParaRPr lang="pt-BR" dirty="0" smtClean="0"/>
          </a:p>
          <a:p>
            <a:pPr algn="just"/>
            <a:r>
              <a:rPr lang="pt-BR" dirty="0" smtClean="0"/>
              <a:t>Contrário de </a:t>
            </a:r>
            <a:r>
              <a:rPr lang="pt-BR" dirty="0" err="1" smtClean="0"/>
              <a:t>consangüinidade</a:t>
            </a:r>
            <a:endParaRPr lang="pt-BR" dirty="0" smtClean="0"/>
          </a:p>
          <a:p>
            <a:pPr algn="just">
              <a:buNone/>
            </a:pPr>
            <a:endParaRPr lang="pt-BR" dirty="0" smtClean="0"/>
          </a:p>
          <a:p>
            <a:pPr algn="just">
              <a:buNone/>
            </a:pPr>
            <a:r>
              <a:rPr lang="pt-BR" dirty="0" smtClean="0"/>
              <a:t>• Os cruzamentos aumentam a chance de pares heterozigotos </a:t>
            </a:r>
          </a:p>
          <a:p>
            <a:pPr algn="just">
              <a:buNone/>
            </a:pPr>
            <a:endParaRPr lang="pt-BR" dirty="0" smtClean="0"/>
          </a:p>
          <a:p>
            <a:pPr algn="just">
              <a:buNone/>
            </a:pPr>
            <a:r>
              <a:rPr lang="pt-BR" dirty="0" smtClean="0"/>
              <a:t>• A </a:t>
            </a:r>
            <a:r>
              <a:rPr lang="pt-BR" b="1" dirty="0" smtClean="0">
                <a:solidFill>
                  <a:srgbClr val="FF0000"/>
                </a:solidFill>
              </a:rPr>
              <a:t>heterose é maior</a:t>
            </a:r>
            <a:r>
              <a:rPr lang="pt-BR" dirty="0" smtClean="0"/>
              <a:t> quanto mais </a:t>
            </a:r>
            <a:r>
              <a:rPr lang="pt-BR" b="1" dirty="0" smtClean="0">
                <a:solidFill>
                  <a:srgbClr val="FF0000"/>
                </a:solidFill>
              </a:rPr>
              <a:t>distantes forem as raças usadas </a:t>
            </a:r>
            <a:r>
              <a:rPr lang="pt-BR" dirty="0" smtClean="0"/>
              <a:t>no cruzamento</a:t>
            </a: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accent1"/>
                </a:solidFill>
              </a:rPr>
              <a:t>MATERIAL GENÉTICO </a:t>
            </a:r>
            <a:endParaRPr lang="pt-BR" b="1" dirty="0">
              <a:solidFill>
                <a:schemeClr val="accent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pt-BR" sz="3100" dirty="0" smtClean="0"/>
              <a:t>Ganhos genéticos devidos à seleção são da ordem de 1 a 3% </a:t>
            </a:r>
          </a:p>
          <a:p>
            <a:pPr lvl="1" algn="just"/>
            <a:r>
              <a:rPr lang="pt-BR" sz="3100" dirty="0" smtClean="0"/>
              <a:t>Cumulativos </a:t>
            </a:r>
          </a:p>
          <a:p>
            <a:pPr algn="just"/>
            <a:endParaRPr lang="pt-BR" sz="3100" dirty="0" smtClean="0"/>
          </a:p>
          <a:p>
            <a:pPr algn="just"/>
            <a:r>
              <a:rPr lang="pt-BR" sz="3100" dirty="0" smtClean="0"/>
              <a:t>Derivados do vigor híbrido são da ordem de 10%  </a:t>
            </a:r>
          </a:p>
          <a:p>
            <a:pPr lvl="1" algn="just"/>
            <a:r>
              <a:rPr lang="pt-BR" sz="3100" dirty="0" smtClean="0"/>
              <a:t>Características reprodutivas</a:t>
            </a:r>
          </a:p>
          <a:p>
            <a:pPr lvl="1" algn="just"/>
            <a:r>
              <a:rPr lang="pt-BR" sz="3100" dirty="0" smtClean="0"/>
              <a:t>Não cumulativos</a:t>
            </a:r>
          </a:p>
          <a:p>
            <a:pPr algn="just"/>
            <a:endParaRPr lang="pt-BR" sz="3100" dirty="0" smtClean="0"/>
          </a:p>
          <a:p>
            <a:pPr algn="just"/>
            <a:r>
              <a:rPr lang="pt-BR" sz="3100" dirty="0" smtClean="0"/>
              <a:t>Seleção</a:t>
            </a:r>
          </a:p>
          <a:p>
            <a:pPr lvl="1" algn="just"/>
            <a:r>
              <a:rPr lang="pt-BR" sz="3100" dirty="0" smtClean="0"/>
              <a:t>Poucas e diferentes características</a:t>
            </a:r>
          </a:p>
          <a:p>
            <a:pPr lvl="1" algn="just"/>
            <a:r>
              <a:rPr lang="pt-BR" sz="3100" dirty="0" smtClean="0"/>
              <a:t>Ganho máximo                                     </a:t>
            </a:r>
          </a:p>
          <a:p>
            <a:pPr lvl="1" algn="just"/>
            <a:endParaRPr lang="pt-BR" b="1" dirty="0" smtClean="0"/>
          </a:p>
          <a:p>
            <a:pPr lvl="1" algn="just">
              <a:buNone/>
            </a:pPr>
            <a:r>
              <a:rPr lang="pt-BR" b="1" dirty="0" smtClean="0"/>
              <a:t>                                         = HETEROSE OU VIGOR HÍBRIDO</a:t>
            </a:r>
          </a:p>
          <a:p>
            <a:pPr lvl="1" algn="just">
              <a:buNone/>
            </a:pPr>
            <a:r>
              <a:rPr lang="pt-BR" b="1" dirty="0" smtClean="0"/>
              <a:t>                                                                Melhor das raças</a:t>
            </a:r>
            <a:endParaRPr lang="pt-BR" b="1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HISTÓRICO DA SUINOCULTURA</a:t>
            </a:r>
            <a:endParaRPr lang="pt-BR" dirty="0"/>
          </a:p>
        </p:txBody>
      </p:sp>
      <p:cxnSp>
        <p:nvCxnSpPr>
          <p:cNvPr id="3" name="Conector reto 2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Resultado de imagem para javali asiÃ¡tic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433" y="2417447"/>
            <a:ext cx="4118927" cy="28895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m para javali asiÃ¡ti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07" y="4799562"/>
            <a:ext cx="3575053" cy="18697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4275235" y="4833961"/>
            <a:ext cx="2697659" cy="7932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3131840" y="1859632"/>
            <a:ext cx="1990160" cy="46166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pt-BR" sz="2400" b="1" dirty="0" smtClean="0"/>
              <a:t>Javali africano</a:t>
            </a:r>
            <a:endParaRPr lang="pt-BR" sz="2400" b="1" dirty="0"/>
          </a:p>
        </p:txBody>
      </p:sp>
      <p:sp>
        <p:nvSpPr>
          <p:cNvPr id="9" name="CaixaDeTexto 8"/>
          <p:cNvSpPr txBox="1"/>
          <p:nvPr/>
        </p:nvSpPr>
        <p:spPr>
          <a:xfrm>
            <a:off x="179512" y="3212882"/>
            <a:ext cx="1957202" cy="46166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pt-BR" sz="2400" b="1" dirty="0" smtClean="0"/>
              <a:t>Javali Asiático</a:t>
            </a:r>
            <a:endParaRPr lang="pt-BR" sz="2400" b="1" dirty="0"/>
          </a:p>
        </p:txBody>
      </p:sp>
      <p:sp>
        <p:nvSpPr>
          <p:cNvPr id="10" name="CaixaDeTexto 9"/>
          <p:cNvSpPr txBox="1"/>
          <p:nvPr/>
        </p:nvSpPr>
        <p:spPr>
          <a:xfrm>
            <a:off x="5785853" y="5477068"/>
            <a:ext cx="2020297" cy="46166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pt-BR" sz="2400" b="1" dirty="0" smtClean="0"/>
              <a:t>Javali Europeu</a:t>
            </a:r>
            <a:endParaRPr lang="pt-BR" sz="2400" b="1" dirty="0"/>
          </a:p>
        </p:txBody>
      </p:sp>
      <p:sp>
        <p:nvSpPr>
          <p:cNvPr id="6" name="Seta para a direita 5"/>
          <p:cNvSpPr/>
          <p:nvPr/>
        </p:nvSpPr>
        <p:spPr>
          <a:xfrm>
            <a:off x="5292080" y="1859632"/>
            <a:ext cx="504056" cy="3769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eta para a direita 11"/>
          <p:cNvSpPr/>
          <p:nvPr/>
        </p:nvSpPr>
        <p:spPr>
          <a:xfrm>
            <a:off x="2424433" y="3297591"/>
            <a:ext cx="504056" cy="3769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eta para a direita 12"/>
          <p:cNvSpPr/>
          <p:nvPr/>
        </p:nvSpPr>
        <p:spPr>
          <a:xfrm rot="10800000">
            <a:off x="4788024" y="5557555"/>
            <a:ext cx="504056" cy="3769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32" name="Picture 8" descr="Resultado de imagem para javali african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9671" y="1363713"/>
            <a:ext cx="2862809" cy="21074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tângulo 14"/>
          <p:cNvSpPr/>
          <p:nvPr/>
        </p:nvSpPr>
        <p:spPr>
          <a:xfrm>
            <a:off x="6087379" y="3297591"/>
            <a:ext cx="2697659" cy="7932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6796002" y="4272792"/>
            <a:ext cx="2170979" cy="400110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pt-BR" sz="2000" b="1" i="1" dirty="0"/>
              <a:t>Sus </a:t>
            </a:r>
            <a:r>
              <a:rPr lang="pt-BR" sz="2000" b="1" i="1" dirty="0" err="1"/>
              <a:t>scrofa</a:t>
            </a:r>
            <a:r>
              <a:rPr lang="pt-BR" sz="2000" b="1" i="1" dirty="0"/>
              <a:t> </a:t>
            </a:r>
            <a:r>
              <a:rPr lang="pt-BR" sz="2000" b="1" i="1" dirty="0" err="1"/>
              <a:t>vittatus</a:t>
            </a:r>
            <a:r>
              <a:rPr lang="pt-BR" sz="2000" b="1" i="1" dirty="0"/>
              <a:t> </a:t>
            </a:r>
            <a:endParaRPr lang="pt-BR" sz="2000" b="1" dirty="0"/>
          </a:p>
        </p:txBody>
      </p:sp>
      <p:sp>
        <p:nvSpPr>
          <p:cNvPr id="8" name="Seta para a esquerda e para cima 7"/>
          <p:cNvSpPr/>
          <p:nvPr/>
        </p:nvSpPr>
        <p:spPr>
          <a:xfrm>
            <a:off x="6210685" y="3486069"/>
            <a:ext cx="860884" cy="786723"/>
          </a:xfrm>
          <a:prstGeom prst="left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4535996" y="6269250"/>
            <a:ext cx="1830886" cy="400110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pt-BR" sz="2000" b="1" i="1" dirty="0"/>
              <a:t>Sus </a:t>
            </a:r>
            <a:r>
              <a:rPr lang="pt-BR" sz="2000" b="1" i="1" dirty="0" err="1"/>
              <a:t>scrofa</a:t>
            </a:r>
            <a:r>
              <a:rPr lang="pt-BR" sz="2000" b="1" i="1" dirty="0"/>
              <a:t> </a:t>
            </a:r>
            <a:r>
              <a:rPr lang="pt-BR" sz="2000" b="1" i="1" dirty="0" err="1"/>
              <a:t>f</a:t>
            </a:r>
            <a:r>
              <a:rPr lang="pt-BR" sz="2000" b="1" i="1" dirty="0" err="1" smtClean="0"/>
              <a:t>erus</a:t>
            </a:r>
            <a:endParaRPr lang="pt-BR" sz="2000" b="1" dirty="0"/>
          </a:p>
        </p:txBody>
      </p:sp>
      <p:sp>
        <p:nvSpPr>
          <p:cNvPr id="11" name="Seta para a direita 10"/>
          <p:cNvSpPr/>
          <p:nvPr/>
        </p:nvSpPr>
        <p:spPr>
          <a:xfrm>
            <a:off x="6531896" y="6343537"/>
            <a:ext cx="528209" cy="2515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7141784" y="6300028"/>
            <a:ext cx="204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Deposição de carne</a:t>
            </a:r>
            <a:endParaRPr lang="pt-BR" b="1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602403" y="2257736"/>
            <a:ext cx="2263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Deposição de gordura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866627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accent1"/>
                </a:solidFill>
              </a:rPr>
              <a:t>HERDABILIDADE</a:t>
            </a:r>
            <a:endParaRPr lang="pt-BR" b="1" dirty="0">
              <a:solidFill>
                <a:schemeClr val="accent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1682" name="Picture 2" descr="Resultado de imagem para HERDABILIDADE EM SUINOCULTUR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484784"/>
            <a:ext cx="8560950" cy="4815535"/>
          </a:xfrm>
          <a:prstGeom prst="rect">
            <a:avLst/>
          </a:prstGeom>
          <a:noFill/>
        </p:spPr>
      </p:pic>
      <p:cxnSp>
        <p:nvCxnSpPr>
          <p:cNvPr id="5" name="Conector reto 4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accent1"/>
                </a:solidFill>
              </a:rPr>
              <a:t>PRINCIPAIS EMPRESAS</a:t>
            </a:r>
            <a:endParaRPr lang="pt-BR" b="1" dirty="0">
              <a:solidFill>
                <a:schemeClr val="accent1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55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1412776"/>
            <a:ext cx="8424936" cy="53099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reto 4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65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260648"/>
            <a:ext cx="8568952" cy="6264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1988840"/>
            <a:ext cx="5375343" cy="2933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75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332656"/>
            <a:ext cx="8496944" cy="6048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9672" y="1844824"/>
            <a:ext cx="5567214" cy="3240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  </a:t>
            </a:r>
            <a:r>
              <a:rPr lang="pt-BR" b="1" dirty="0" smtClean="0"/>
              <a:t>EMBRAPAMS 115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Picture 2" descr="Resultado de imagem para duro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1" y="404664"/>
            <a:ext cx="4104455" cy="2520280"/>
          </a:xfrm>
          <a:prstGeom prst="rect">
            <a:avLst/>
          </a:prstGeom>
          <a:noFill/>
        </p:spPr>
      </p:pic>
      <p:pic>
        <p:nvPicPr>
          <p:cNvPr id="6" name="Picture 2" descr="Resultado de imagem para large whit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3612137"/>
            <a:ext cx="4176464" cy="2655484"/>
          </a:xfrm>
          <a:prstGeom prst="rect">
            <a:avLst/>
          </a:prstGeom>
          <a:noFill/>
        </p:spPr>
      </p:pic>
      <p:pic>
        <p:nvPicPr>
          <p:cNvPr id="7" name="Picture 2" descr="Resultado de imagem para pietrain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31235" y="4077072"/>
            <a:ext cx="3861246" cy="2376264"/>
          </a:xfrm>
          <a:prstGeom prst="rect">
            <a:avLst/>
          </a:prstGeom>
          <a:noFill/>
        </p:spPr>
      </p:pic>
      <p:pic>
        <p:nvPicPr>
          <p:cNvPr id="65538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834270" y="1484784"/>
            <a:ext cx="5589531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5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b="1" dirty="0" smtClean="0"/>
              <a:t>EMBRAPA MO25C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656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64088" y="4077072"/>
            <a:ext cx="3609975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 descr="Resultado de imagem para large whit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4019379"/>
            <a:ext cx="4139952" cy="2838621"/>
          </a:xfrm>
          <a:prstGeom prst="rect">
            <a:avLst/>
          </a:prstGeom>
          <a:noFill/>
        </p:spPr>
      </p:pic>
      <p:pic>
        <p:nvPicPr>
          <p:cNvPr id="7" name="Picture 6" descr="Resultado de imagem para landrace macho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548680"/>
            <a:ext cx="4176464" cy="2779508"/>
          </a:xfrm>
          <a:prstGeom prst="rect">
            <a:avLst/>
          </a:prstGeom>
          <a:noFill/>
        </p:spPr>
      </p:pic>
      <p:pic>
        <p:nvPicPr>
          <p:cNvPr id="6656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45240" y="1484784"/>
            <a:ext cx="5627785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6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5" y="1484784"/>
            <a:ext cx="8352928" cy="4968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484784"/>
            <a:ext cx="8208912" cy="51497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1520" y="332656"/>
            <a:ext cx="8229600" cy="4525963"/>
          </a:xfrm>
        </p:spPr>
        <p:txBody>
          <a:bodyPr/>
          <a:lstStyle/>
          <a:p>
            <a:pPr algn="ctr">
              <a:buNone/>
            </a:pPr>
            <a:r>
              <a:rPr lang="pt-BR" dirty="0" smtClean="0"/>
              <a:t>		</a:t>
            </a:r>
            <a:r>
              <a:rPr lang="pt-BR" sz="6600" dirty="0" smtClean="0"/>
              <a:t>Dúvidas????</a:t>
            </a:r>
            <a:endParaRPr lang="pt-BR" sz="6600" dirty="0"/>
          </a:p>
        </p:txBody>
      </p:sp>
      <p:pic>
        <p:nvPicPr>
          <p:cNvPr id="56322" name="Picture 2" descr="Resultado de imagem para porco feliz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5736" y="1556792"/>
            <a:ext cx="5301208" cy="511256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EVOLUÇÃO/ MELHORAMENTO</a:t>
            </a:r>
            <a:endParaRPr lang="pt-BR" b="1" dirty="0">
              <a:solidFill>
                <a:schemeClr val="tx2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" y="1196752"/>
            <a:ext cx="8791575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3320827"/>
            <a:ext cx="8791575" cy="189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7" y="5061972"/>
            <a:ext cx="8724900" cy="1742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Conector reto 6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59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EVOLUÇÃO/ MELHORAMENTO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03" y="1271897"/>
            <a:ext cx="8375697" cy="5182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920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EVOLUÇÃO/ MELHORAMENTO</a:t>
            </a:r>
            <a:endParaRPr lang="pt-BR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pt-BR" dirty="0" smtClean="0"/>
          </a:p>
          <a:p>
            <a:pPr>
              <a:buNone/>
            </a:pPr>
            <a:r>
              <a:rPr lang="pt-BR" dirty="0" smtClean="0"/>
              <a:t>                     </a:t>
            </a:r>
          </a:p>
          <a:p>
            <a:pPr>
              <a:buNone/>
            </a:pPr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spaço Reservado para Conteúdo 2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lang="pt-BR" sz="3200" dirty="0" smtClean="0"/>
              <a:t>Importância das </a:t>
            </a:r>
            <a:r>
              <a:rPr lang="pt-BR" sz="3200" b="1" dirty="0" smtClean="0"/>
              <a:t>raças e linhagens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Fenótipo =</a:t>
            </a:r>
            <a:r>
              <a:rPr kumimoji="0" lang="pt-B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pt-BR" sz="3200" b="1" i="0" u="sng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Genótipo</a:t>
            </a:r>
            <a:r>
              <a:rPr kumimoji="0" lang="pt-B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+ Ambiente</a:t>
            </a:r>
          </a:p>
          <a:p>
            <a:pPr marL="1257300" lvl="2" indent="-342900">
              <a:spcBef>
                <a:spcPct val="20000"/>
              </a:spcBef>
              <a:buFont typeface="Wingdings" pitchFamily="2" charset="2"/>
              <a:buChar char="§"/>
            </a:pPr>
            <a:r>
              <a:rPr lang="pt-BR" sz="2800" dirty="0" smtClean="0"/>
              <a:t>Raças </a:t>
            </a:r>
            <a:r>
              <a:rPr lang="pt-BR" sz="2800" dirty="0"/>
              <a:t>e linhagens </a:t>
            </a:r>
          </a:p>
          <a:p>
            <a:pPr marL="1257300" lvl="2" indent="-342900">
              <a:spcBef>
                <a:spcPct val="20000"/>
              </a:spcBef>
              <a:buFont typeface="Wingdings" pitchFamily="2" charset="2"/>
              <a:buChar char="§"/>
            </a:pPr>
            <a:r>
              <a:rPr lang="pt-BR" sz="2800" dirty="0"/>
              <a:t>S</a:t>
            </a:r>
            <a:r>
              <a:rPr lang="pt-BR" sz="2800" dirty="0" smtClean="0"/>
              <a:t>uínos </a:t>
            </a:r>
            <a:r>
              <a:rPr lang="pt-BR" sz="2800" dirty="0"/>
              <a:t>mestiços </a:t>
            </a:r>
          </a:p>
          <a:p>
            <a:pPr marL="1257300" lvl="2" indent="-342900">
              <a:spcBef>
                <a:spcPct val="20000"/>
              </a:spcBef>
              <a:buFont typeface="Wingdings" pitchFamily="2" charset="2"/>
              <a:buChar char="§"/>
            </a:pPr>
            <a:r>
              <a:rPr lang="pt-BR" sz="2800" dirty="0" smtClean="0"/>
              <a:t>Cruzados</a:t>
            </a:r>
          </a:p>
          <a:p>
            <a:pPr marL="1257300" lvl="2" indent="-342900">
              <a:spcBef>
                <a:spcPct val="20000"/>
              </a:spcBef>
              <a:buFont typeface="Wingdings" pitchFamily="2" charset="2"/>
              <a:buChar char="§"/>
            </a:pPr>
            <a:r>
              <a:rPr lang="pt-BR" sz="2800" dirty="0"/>
              <a:t>S</a:t>
            </a:r>
            <a:r>
              <a:rPr lang="pt-BR" sz="2800" dirty="0" smtClean="0"/>
              <a:t>uínos </a:t>
            </a:r>
            <a:r>
              <a:rPr lang="pt-BR" sz="2800" dirty="0"/>
              <a:t>de linhas sintéticas </a:t>
            </a:r>
          </a:p>
          <a:p>
            <a:pPr marL="1257300" lvl="2" indent="-342900">
              <a:spcBef>
                <a:spcPct val="20000"/>
              </a:spcBef>
              <a:buFont typeface="Wingdings" pitchFamily="2" charset="2"/>
              <a:buChar char="§"/>
            </a:pPr>
            <a:r>
              <a:rPr lang="pt-BR" sz="2800" dirty="0" smtClean="0"/>
              <a:t>Suínos de </a:t>
            </a:r>
            <a:r>
              <a:rPr lang="pt-BR" sz="2800" dirty="0"/>
              <a:t>linhas </a:t>
            </a:r>
            <a:r>
              <a:rPr lang="pt-BR" sz="2800" dirty="0" smtClean="0"/>
              <a:t>consanguíneas</a:t>
            </a: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Espaço Reservado para Conteúdo 2"/>
          <p:cNvSpPr txBox="1">
            <a:spLocks/>
          </p:cNvSpPr>
          <p:nvPr/>
        </p:nvSpPr>
        <p:spPr>
          <a:xfrm>
            <a:off x="395536" y="1628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              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Chave direita 20"/>
          <p:cNvSpPr/>
          <p:nvPr/>
        </p:nvSpPr>
        <p:spPr>
          <a:xfrm>
            <a:off x="6084168" y="2924944"/>
            <a:ext cx="936104" cy="2592288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7020272" y="3861048"/>
            <a:ext cx="194155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pt-BR" sz="3200" b="1" dirty="0" smtClean="0"/>
              <a:t>Genótipos</a:t>
            </a:r>
            <a:endParaRPr lang="pt-BR" sz="3200" b="1" dirty="0"/>
          </a:p>
          <a:p>
            <a:endParaRPr lang="pt-BR" dirty="0"/>
          </a:p>
        </p:txBody>
      </p:sp>
      <p:sp>
        <p:nvSpPr>
          <p:cNvPr id="24" name="CaixaDeTexto 23"/>
          <p:cNvSpPr txBox="1"/>
          <p:nvPr/>
        </p:nvSpPr>
        <p:spPr>
          <a:xfrm>
            <a:off x="251520" y="5733256"/>
            <a:ext cx="8568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G</a:t>
            </a:r>
            <a:r>
              <a:rPr lang="pt-BR" dirty="0" smtClean="0"/>
              <a:t>enes relacionados ao aspecto exterior, como cor da pelagem,  capacidade de produção ou de função, como número de leitões nascidos por leitegada e rendimento de carne criados                    </a:t>
            </a:r>
            <a:r>
              <a:rPr lang="pt-BR" b="1" dirty="0" smtClean="0"/>
              <a:t>AMBIENTE</a:t>
            </a:r>
            <a:endParaRPr lang="pt-BR" dirty="0"/>
          </a:p>
        </p:txBody>
      </p:sp>
      <p:sp>
        <p:nvSpPr>
          <p:cNvPr id="25" name="Seta para a direita 24"/>
          <p:cNvSpPr/>
          <p:nvPr/>
        </p:nvSpPr>
        <p:spPr>
          <a:xfrm>
            <a:off x="1115616" y="6309320"/>
            <a:ext cx="79208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492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>
                <a:solidFill>
                  <a:schemeClr val="tx2"/>
                </a:solidFill>
              </a:rPr>
              <a:t>EVOLUÇÃO/ MELHORAMENTO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464" y="1505738"/>
            <a:ext cx="3857625" cy="246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471066"/>
            <a:ext cx="3695700" cy="263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8912" y="4293096"/>
            <a:ext cx="3686175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Conector reto 6"/>
          <p:cNvCxnSpPr/>
          <p:nvPr/>
        </p:nvCxnSpPr>
        <p:spPr>
          <a:xfrm>
            <a:off x="179512" y="1268760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864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b="1" dirty="0" smtClean="0"/>
              <a:t>CARACTERÍSTICAS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3322712" cy="4525963"/>
          </a:xfrm>
        </p:spPr>
        <p:txBody>
          <a:bodyPr>
            <a:normAutofit/>
          </a:bodyPr>
          <a:lstStyle/>
          <a:p>
            <a:r>
              <a:rPr lang="pt-BR" dirty="0" smtClean="0"/>
              <a:t>Específicas de exterior:</a:t>
            </a:r>
          </a:p>
          <a:p>
            <a:pPr lvl="1"/>
            <a:endParaRPr lang="pt-BR" dirty="0" smtClean="0"/>
          </a:p>
          <a:p>
            <a:pPr lvl="1" algn="just"/>
            <a:r>
              <a:rPr lang="pt-BR" dirty="0" smtClean="0"/>
              <a:t>Tipo de perfil </a:t>
            </a:r>
            <a:r>
              <a:rPr lang="pt-BR" dirty="0" err="1" smtClean="0"/>
              <a:t>fronto</a:t>
            </a:r>
            <a:r>
              <a:rPr lang="pt-BR" dirty="0" smtClean="0"/>
              <a:t>-nasal</a:t>
            </a:r>
          </a:p>
          <a:p>
            <a:pPr lvl="1" algn="just"/>
            <a:r>
              <a:rPr lang="pt-BR" dirty="0" smtClean="0"/>
              <a:t>De orelhas</a:t>
            </a:r>
          </a:p>
          <a:p>
            <a:pPr lvl="1" algn="just"/>
            <a:r>
              <a:rPr lang="pt-BR" dirty="0"/>
              <a:t>Cor da pelagem</a:t>
            </a:r>
          </a:p>
          <a:p>
            <a:pPr lvl="1" algn="just"/>
            <a:endParaRPr lang="pt-BR" dirty="0"/>
          </a:p>
        </p:txBody>
      </p:sp>
      <p:cxnSp>
        <p:nvCxnSpPr>
          <p:cNvPr id="4" name="Conector reto 3"/>
          <p:cNvCxnSpPr/>
          <p:nvPr/>
        </p:nvCxnSpPr>
        <p:spPr>
          <a:xfrm>
            <a:off x="179512" y="1124744"/>
            <a:ext cx="871296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07904" y="1484784"/>
            <a:ext cx="5112568" cy="5112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1029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1647</TotalTime>
  <Words>1563</Words>
  <Application>Microsoft Office PowerPoint</Application>
  <PresentationFormat>Apresentação na tela (4:3)</PresentationFormat>
  <Paragraphs>411</Paragraphs>
  <Slides>48</Slides>
  <Notes>21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48</vt:i4>
      </vt:variant>
    </vt:vector>
  </HeadingPairs>
  <TitlesOfParts>
    <vt:vector size="52" baseType="lpstr">
      <vt:lpstr>Arial</vt:lpstr>
      <vt:lpstr>Calibri</vt:lpstr>
      <vt:lpstr>Wingdings</vt:lpstr>
      <vt:lpstr>Tema do Office</vt:lpstr>
      <vt:lpstr>Apresentação do PowerPoint</vt:lpstr>
      <vt:lpstr>INTRODUÇÃO</vt:lpstr>
      <vt:lpstr>HISTÓRICO DA SUINOCULTURA</vt:lpstr>
      <vt:lpstr>HISTÓRICO DA SUINOCULTURA</vt:lpstr>
      <vt:lpstr>EVOLUÇÃO/ MELHORAMENTO</vt:lpstr>
      <vt:lpstr>EVOLUÇÃO/ MELHORAMENTO</vt:lpstr>
      <vt:lpstr>EVOLUÇÃO/ MELHORAMENTO</vt:lpstr>
      <vt:lpstr>EVOLUÇÃO/ MELHORAMENTO</vt:lpstr>
      <vt:lpstr>CARACTERÍSTICAS</vt:lpstr>
      <vt:lpstr>RAÇAS E PERFIS/ORELHAS - ASIÁTICA</vt:lpstr>
      <vt:lpstr>RAÇAS E PERFIS/ORELHAS - IBÉRICA</vt:lpstr>
      <vt:lpstr>RAÇAS E PERFIS/ORELHAS - CÉLTICA</vt:lpstr>
      <vt:lpstr>MELHORAMENTO</vt:lpstr>
      <vt:lpstr>RAÇAS IMPORTANTES - HAMPSHIRE</vt:lpstr>
      <vt:lpstr>RAÇAS IMPORTANTES - PIETRAIN</vt:lpstr>
      <vt:lpstr>RAÇAS IMPORTANTES - PIETRAIN</vt:lpstr>
      <vt:lpstr>RAÇAS IMPORTANTES - PIETRAIN</vt:lpstr>
      <vt:lpstr>RAÇAS IMPORTANTES - HAMPSHIRE</vt:lpstr>
      <vt:lpstr>RAÇAS IMPORTANTES – DUROC JERSEY</vt:lpstr>
      <vt:lpstr>Apresentação do PowerPoint</vt:lpstr>
      <vt:lpstr>RAÇAS IMPORTANTES - DUROC</vt:lpstr>
      <vt:lpstr>Apresentação do PowerPoint</vt:lpstr>
      <vt:lpstr>RAÇAS IMPORTANTES- LANDRACE</vt:lpstr>
      <vt:lpstr>RAÇAS IMPORTANTES- LANDRACE</vt:lpstr>
      <vt:lpstr>Apresentação do PowerPoint</vt:lpstr>
      <vt:lpstr>RAÇAS IMPORTANTES-LARGE WHITE</vt:lpstr>
      <vt:lpstr>RAÇAS IMPORTANTES - LARGE WHITE</vt:lpstr>
      <vt:lpstr>RAÇAS NACIONAIS</vt:lpstr>
      <vt:lpstr>Pontos positivos??</vt:lpstr>
      <vt:lpstr>RAÇAS NACIONAIS </vt:lpstr>
      <vt:lpstr>Apresentação do PowerPoint</vt:lpstr>
      <vt:lpstr>RAÇAS PURAS X LINHAS GENÉTICAS</vt:lpstr>
      <vt:lpstr>MATERIAL GENÉTICO </vt:lpstr>
      <vt:lpstr>CARACTERÍSTICAS DESEJÁVEIS</vt:lpstr>
      <vt:lpstr>CARACTERÍSTICAS DESEJÁVEIS</vt:lpstr>
      <vt:lpstr>LINHAGENS SINTÉTICAS DE SUÍNOS</vt:lpstr>
      <vt:lpstr>PROGRAMA DE MELHORAMENTO</vt:lpstr>
      <vt:lpstr>HETEROSE = VIGOR HÍBRIDO</vt:lpstr>
      <vt:lpstr>MATERIAL GENÉTICO </vt:lpstr>
      <vt:lpstr>HERDABILIDADE</vt:lpstr>
      <vt:lpstr>PRINCIPAIS EMPRESAS</vt:lpstr>
      <vt:lpstr>Apresentação do PowerPoint</vt:lpstr>
      <vt:lpstr>Apresentação do PowerPoint</vt:lpstr>
      <vt:lpstr>  EMBRAPAMS 115</vt:lpstr>
      <vt:lpstr>EMBRAPA MO25C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Sandra</dc:creator>
  <cp:lastModifiedBy>Sandra</cp:lastModifiedBy>
  <cp:revision>124</cp:revision>
  <dcterms:created xsi:type="dcterms:W3CDTF">2018-02-28T23:04:33Z</dcterms:created>
  <dcterms:modified xsi:type="dcterms:W3CDTF">2019-08-19T22:37:56Z</dcterms:modified>
</cp:coreProperties>
</file>

<file path=docProps/thumbnail.jpeg>
</file>